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</p:sldMasterIdLst>
  <p:notesMasterIdLst>
    <p:notesMasterId r:id="rId6"/>
  </p:notesMasterIdLst>
  <p:handoutMasterIdLst>
    <p:handoutMasterId r:id="rId29"/>
  </p:handoutMasterIdLst>
  <p:sldIdLst>
    <p:sldId id="257" r:id="rId5"/>
    <p:sldId id="258" r:id="rId7"/>
    <p:sldId id="259" r:id="rId8"/>
    <p:sldId id="273" r:id="rId9"/>
    <p:sldId id="265" r:id="rId10"/>
    <p:sldId id="261" r:id="rId11"/>
    <p:sldId id="260" r:id="rId12"/>
    <p:sldId id="281" r:id="rId13"/>
    <p:sldId id="288" r:id="rId14"/>
    <p:sldId id="282" r:id="rId15"/>
    <p:sldId id="283" r:id="rId16"/>
    <p:sldId id="262" r:id="rId17"/>
    <p:sldId id="263" r:id="rId18"/>
    <p:sldId id="266" r:id="rId19"/>
    <p:sldId id="270" r:id="rId20"/>
    <p:sldId id="271" r:id="rId21"/>
    <p:sldId id="272" r:id="rId22"/>
    <p:sldId id="289" r:id="rId23"/>
    <p:sldId id="275" r:id="rId24"/>
    <p:sldId id="276" r:id="rId25"/>
    <p:sldId id="285" r:id="rId26"/>
    <p:sldId id="291" r:id="rId27"/>
    <p:sldId id="287" r:id="rId28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FD237"/>
    <a:srgbClr val="FF8A80"/>
    <a:srgbClr val="4E9F42"/>
    <a:srgbClr val="FF9900"/>
    <a:srgbClr val="FF4B4B"/>
    <a:srgbClr val="007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4AC7D-964E-4983-AAEF-EE849FB449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ECC46-6824-4010-83A2-4664F165479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B6AC311-1FB2-4ACF-8BFD-0B1EE52918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B6AC311-1FB2-4ACF-8BFD-0B1EE52918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ECC46-6824-4010-83A2-4664F16547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D0F4-FFDB-47E3-BA89-CC68418D16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6276-58CA-4842-AB81-991961695F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D0F4-FFDB-47E3-BA89-CC68418D16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6276-58CA-4842-AB81-991961695F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D0F4-FFDB-47E3-BA89-CC68418D16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6276-58CA-4842-AB81-991961695F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085" y="4453880"/>
            <a:ext cx="2836233" cy="2404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" y="4522070"/>
            <a:ext cx="6255306" cy="2335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200">
              <a:defRPr/>
            </a:pPr>
            <a:fld id="{B44CCEC7-3A54-47D1-BB25-17A0FDA63797}" type="datetimeFigureOut">
              <a:rPr lang="zh-CN" altLang="en-US" sz="2400" smtClean="0">
                <a:solidFill>
                  <a:srgbClr val="63AECE"/>
                </a:solidFill>
              </a:rPr>
            </a:fld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200">
              <a:defRPr/>
            </a:pPr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200">
              <a:defRPr/>
            </a:pPr>
            <a:fld id="{65495661-81B6-46E9-A91E-889569155CC2}" type="slidenum">
              <a:rPr lang="zh-CN" altLang="en-US" sz="2400" smtClean="0">
                <a:solidFill>
                  <a:srgbClr val="63AECE"/>
                </a:solidFill>
              </a:rPr>
            </a:fld>
            <a:endParaRPr lang="zh-CN" altLang="en-US" sz="2400">
              <a:solidFill>
                <a:srgbClr val="63AEC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200">
              <a:defRPr/>
            </a:pPr>
            <a:fld id="{B44CCEC7-3A54-47D1-BB25-17A0FDA63797}" type="datetimeFigureOut">
              <a:rPr lang="zh-CN" altLang="en-US" sz="2400" smtClean="0">
                <a:solidFill>
                  <a:srgbClr val="63AECE"/>
                </a:solidFill>
              </a:rPr>
            </a:fld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200">
              <a:defRPr/>
            </a:pPr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200">
              <a:defRPr/>
            </a:pPr>
            <a:fld id="{65495661-81B6-46E9-A91E-889569155CC2}" type="slidenum">
              <a:rPr lang="zh-CN" altLang="en-US" sz="2400" smtClean="0">
                <a:solidFill>
                  <a:srgbClr val="63AECE"/>
                </a:solidFill>
              </a:rPr>
            </a:fld>
            <a:endParaRPr lang="zh-CN" altLang="en-US" sz="2400">
              <a:solidFill>
                <a:srgbClr val="63AEC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200">
              <a:defRPr/>
            </a:pPr>
            <a:fld id="{B44CCEC7-3A54-47D1-BB25-17A0FDA63797}" type="datetimeFigureOut">
              <a:rPr lang="zh-CN" altLang="en-US" sz="2400" smtClean="0">
                <a:solidFill>
                  <a:srgbClr val="63AECE"/>
                </a:solidFill>
              </a:rPr>
            </a:fld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200">
              <a:defRPr/>
            </a:pPr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200">
              <a:defRPr/>
            </a:pPr>
            <a:fld id="{65495661-81B6-46E9-A91E-889569155CC2}" type="slidenum">
              <a:rPr lang="zh-CN" altLang="en-US" sz="2400" smtClean="0">
                <a:solidFill>
                  <a:srgbClr val="63AECE"/>
                </a:solidFill>
              </a:rPr>
            </a:fld>
            <a:endParaRPr lang="zh-CN" altLang="en-US" sz="2400">
              <a:solidFill>
                <a:srgbClr val="63AEC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200">
              <a:defRPr/>
            </a:pPr>
            <a:fld id="{B44CCEC7-3A54-47D1-BB25-17A0FDA63797}" type="datetimeFigureOut">
              <a:rPr lang="zh-CN" altLang="en-US" sz="2400" smtClean="0">
                <a:solidFill>
                  <a:srgbClr val="63AECE"/>
                </a:solidFill>
              </a:rPr>
            </a:fld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200">
              <a:defRPr/>
            </a:pPr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200">
              <a:defRPr/>
            </a:pPr>
            <a:fld id="{65495661-81B6-46E9-A91E-889569155CC2}" type="slidenum">
              <a:rPr lang="zh-CN" altLang="en-US" sz="2400" smtClean="0">
                <a:solidFill>
                  <a:srgbClr val="63AECE"/>
                </a:solidFill>
              </a:rPr>
            </a:fld>
            <a:endParaRPr lang="zh-CN" altLang="en-US" sz="2400">
              <a:solidFill>
                <a:srgbClr val="63AEC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200">
              <a:defRPr/>
            </a:pPr>
            <a:fld id="{B44CCEC7-3A54-47D1-BB25-17A0FDA63797}" type="datetimeFigureOut">
              <a:rPr lang="zh-CN" altLang="en-US" sz="2400" smtClean="0">
                <a:solidFill>
                  <a:srgbClr val="63AECE"/>
                </a:solidFill>
              </a:rPr>
            </a:fld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200">
              <a:defRPr/>
            </a:pPr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200">
              <a:defRPr/>
            </a:pPr>
            <a:fld id="{65495661-81B6-46E9-A91E-889569155CC2}" type="slidenum">
              <a:rPr lang="zh-CN" altLang="en-US" sz="2400" smtClean="0">
                <a:solidFill>
                  <a:srgbClr val="63AECE"/>
                </a:solidFill>
              </a:rPr>
            </a:fld>
            <a:endParaRPr lang="zh-CN" altLang="en-US" sz="2400">
              <a:solidFill>
                <a:srgbClr val="63AEC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200">
              <a:defRPr/>
            </a:pPr>
            <a:fld id="{B44CCEC7-3A54-47D1-BB25-17A0FDA63797}" type="datetimeFigureOut">
              <a:rPr lang="zh-CN" altLang="en-US" sz="2400" smtClean="0">
                <a:solidFill>
                  <a:srgbClr val="63AECE"/>
                </a:solidFill>
              </a:rPr>
            </a:fld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200">
              <a:defRPr/>
            </a:pPr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200">
              <a:defRPr/>
            </a:pPr>
            <a:fld id="{65495661-81B6-46E9-A91E-889569155CC2}" type="slidenum">
              <a:rPr lang="zh-CN" altLang="en-US" sz="2400" smtClean="0">
                <a:solidFill>
                  <a:srgbClr val="63AECE"/>
                </a:solidFill>
              </a:rPr>
            </a:fld>
            <a:endParaRPr lang="zh-CN" altLang="en-US" sz="2400">
              <a:solidFill>
                <a:srgbClr val="63AEC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D0F4-FFDB-47E3-BA89-CC68418D16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6276-58CA-4842-AB81-991961695F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200">
              <a:defRPr/>
            </a:pPr>
            <a:fld id="{B44CCEC7-3A54-47D1-BB25-17A0FDA63797}" type="datetimeFigureOut">
              <a:rPr lang="zh-CN" altLang="en-US" sz="2400" smtClean="0">
                <a:solidFill>
                  <a:srgbClr val="63AECE"/>
                </a:solidFill>
              </a:rPr>
            </a:fld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200">
              <a:defRPr/>
            </a:pPr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200">
              <a:defRPr/>
            </a:pPr>
            <a:fld id="{65495661-81B6-46E9-A91E-889569155CC2}" type="slidenum">
              <a:rPr lang="zh-CN" altLang="en-US" sz="2400" smtClean="0">
                <a:solidFill>
                  <a:srgbClr val="63AECE"/>
                </a:solidFill>
              </a:rPr>
            </a:fld>
            <a:endParaRPr lang="zh-CN" altLang="en-US" sz="2400">
              <a:solidFill>
                <a:srgbClr val="63AEC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200">
              <a:defRPr/>
            </a:pPr>
            <a:fld id="{B44CCEC7-3A54-47D1-BB25-17A0FDA63797}" type="datetimeFigureOut">
              <a:rPr lang="zh-CN" altLang="en-US" sz="2400" smtClean="0">
                <a:solidFill>
                  <a:srgbClr val="63AECE"/>
                </a:solidFill>
              </a:rPr>
            </a:fld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200">
              <a:defRPr/>
            </a:pPr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200">
              <a:defRPr/>
            </a:pPr>
            <a:fld id="{65495661-81B6-46E9-A91E-889569155CC2}" type="slidenum">
              <a:rPr lang="zh-CN" altLang="en-US" sz="2400" smtClean="0">
                <a:solidFill>
                  <a:srgbClr val="63AECE"/>
                </a:solidFill>
              </a:rPr>
            </a:fld>
            <a:endParaRPr lang="zh-CN" altLang="en-US" sz="2400">
              <a:solidFill>
                <a:srgbClr val="63AEC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200">
              <a:defRPr/>
            </a:pPr>
            <a:fld id="{B44CCEC7-3A54-47D1-BB25-17A0FDA63797}" type="datetimeFigureOut">
              <a:rPr lang="zh-CN" altLang="en-US" sz="2400" smtClean="0">
                <a:solidFill>
                  <a:srgbClr val="63AECE"/>
                </a:solidFill>
              </a:rPr>
            </a:fld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200">
              <a:defRPr/>
            </a:pPr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200">
              <a:defRPr/>
            </a:pPr>
            <a:fld id="{65495661-81B6-46E9-A91E-889569155CC2}" type="slidenum">
              <a:rPr lang="zh-CN" altLang="en-US" sz="2400" smtClean="0">
                <a:solidFill>
                  <a:srgbClr val="63AECE"/>
                </a:solidFill>
              </a:rPr>
            </a:fld>
            <a:endParaRPr lang="zh-CN" altLang="en-US" sz="2400">
              <a:solidFill>
                <a:srgbClr val="63AEC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9CE5B826-6809-49B3-9B4B-177D412235B0}" type="datetimeFigureOut">
              <a:rPr lang="zh-CN" altLang="en-US" smtClean="0">
                <a:solidFill>
                  <a:srgbClr val="86C58D"/>
                </a:solidFill>
              </a:rPr>
            </a:fld>
            <a:endParaRPr lang="zh-CN" altLang="en-US">
              <a:solidFill>
                <a:srgbClr val="86C58D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zh-CN" altLang="en-US">
              <a:solidFill>
                <a:srgbClr val="86C58D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601AD0B5-09AD-499F-88BC-01FCE55CDA76}" type="slidenum">
              <a:rPr lang="zh-CN" altLang="en-US" smtClean="0">
                <a:solidFill>
                  <a:srgbClr val="86C58D"/>
                </a:solidFill>
              </a:rPr>
            </a:fld>
            <a:endParaRPr lang="zh-CN" altLang="en-US">
              <a:solidFill>
                <a:srgbClr val="86C58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B44CCEC7-3A54-47D1-BB25-17A0FDA63797}" type="datetimeFigureOut">
              <a:rPr lang="zh-CN" altLang="en-US" sz="2400" smtClean="0">
                <a:solidFill>
                  <a:srgbClr val="63AECE"/>
                </a:solidFill>
              </a:rPr>
            </a:fld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65495661-81B6-46E9-A91E-889569155CC2}" type="slidenum">
              <a:rPr lang="zh-CN" altLang="en-US" sz="2400" smtClean="0">
                <a:solidFill>
                  <a:srgbClr val="63AECE"/>
                </a:solidFill>
              </a:rPr>
            </a:fld>
            <a:endParaRPr lang="zh-CN" altLang="en-US" sz="2400">
              <a:solidFill>
                <a:srgbClr val="63AEC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B44CCEC7-3A54-47D1-BB25-17A0FDA63797}" type="datetimeFigureOut">
              <a:rPr lang="zh-CN" altLang="en-US" sz="2400" smtClean="0">
                <a:solidFill>
                  <a:srgbClr val="63AECE"/>
                </a:solidFill>
              </a:rPr>
            </a:fld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65495661-81B6-46E9-A91E-889569155CC2}" type="slidenum">
              <a:rPr lang="zh-CN" altLang="en-US" sz="2400" smtClean="0">
                <a:solidFill>
                  <a:srgbClr val="63AECE"/>
                </a:solidFill>
              </a:rPr>
            </a:fld>
            <a:endParaRPr lang="zh-CN" altLang="en-US" sz="2400">
              <a:solidFill>
                <a:srgbClr val="63AEC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B44CCEC7-3A54-47D1-BB25-17A0FDA63797}" type="datetimeFigureOut">
              <a:rPr lang="zh-CN" altLang="en-US" sz="2400" smtClean="0">
                <a:solidFill>
                  <a:srgbClr val="63AECE"/>
                </a:solidFill>
              </a:rPr>
            </a:fld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65495661-81B6-46E9-A91E-889569155CC2}" type="slidenum">
              <a:rPr lang="zh-CN" altLang="en-US" sz="2400" smtClean="0">
                <a:solidFill>
                  <a:srgbClr val="63AECE"/>
                </a:solidFill>
              </a:rPr>
            </a:fld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B44CCEC7-3A54-47D1-BB25-17A0FDA63797}" type="datetimeFigureOut">
              <a:rPr lang="zh-CN" altLang="en-US" sz="2400" smtClean="0">
                <a:solidFill>
                  <a:srgbClr val="63AECE"/>
                </a:solidFill>
              </a:rPr>
            </a:fld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65495661-81B6-46E9-A91E-889569155CC2}" type="slidenum">
              <a:rPr lang="zh-CN" altLang="en-US" sz="2400" smtClean="0">
                <a:solidFill>
                  <a:srgbClr val="63AECE"/>
                </a:solidFill>
              </a:rPr>
            </a:fld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D0F4-FFDB-47E3-BA89-CC68418D16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6276-58CA-4842-AB81-991961695F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B44CCEC7-3A54-47D1-BB25-17A0FDA63797}" type="datetimeFigureOut">
              <a:rPr lang="zh-CN" altLang="en-US" sz="2400" smtClean="0">
                <a:solidFill>
                  <a:srgbClr val="63AECE"/>
                </a:solidFill>
              </a:rPr>
            </a:fld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65495661-81B6-46E9-A91E-889569155CC2}" type="slidenum">
              <a:rPr lang="zh-CN" altLang="en-US" sz="2400" smtClean="0">
                <a:solidFill>
                  <a:srgbClr val="63AECE"/>
                </a:solidFill>
              </a:rPr>
            </a:fld>
            <a:endParaRPr lang="zh-CN" altLang="en-US" sz="2400">
              <a:solidFill>
                <a:srgbClr val="63AEC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B44CCEC7-3A54-47D1-BB25-17A0FDA63797}" type="datetimeFigureOut">
              <a:rPr lang="zh-CN" altLang="en-US" sz="2400" smtClean="0">
                <a:solidFill>
                  <a:srgbClr val="63AECE"/>
                </a:solidFill>
              </a:rPr>
            </a:fld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65495661-81B6-46E9-A91E-889569155CC2}" type="slidenum">
              <a:rPr lang="zh-CN" altLang="en-US" sz="2400" smtClean="0">
                <a:solidFill>
                  <a:srgbClr val="63AECE"/>
                </a:solidFill>
              </a:rPr>
            </a:fld>
            <a:endParaRPr lang="zh-CN" altLang="en-US" sz="2400">
              <a:solidFill>
                <a:srgbClr val="63AEC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B44CCEC7-3A54-47D1-BB25-17A0FDA63797}" type="datetimeFigureOut">
              <a:rPr lang="zh-CN" altLang="en-US" sz="2400" smtClean="0">
                <a:solidFill>
                  <a:srgbClr val="63AECE"/>
                </a:solidFill>
              </a:rPr>
            </a:fld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65495661-81B6-46E9-A91E-889569155CC2}" type="slidenum">
              <a:rPr lang="zh-CN" altLang="en-US" sz="2400" smtClean="0">
                <a:solidFill>
                  <a:srgbClr val="63AECE"/>
                </a:solidFill>
              </a:rPr>
            </a:fld>
            <a:endParaRPr lang="zh-CN" altLang="en-US" sz="2400">
              <a:solidFill>
                <a:srgbClr val="63AEC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>
              <a:defRPr/>
            </a:pPr>
            <a:fld id="{B44CCEC7-3A54-47D1-BB25-17A0FDA63797}" type="datetimeFigureOut">
              <a:rPr lang="zh-CN" altLang="en-US" sz="2400" smtClean="0">
                <a:solidFill>
                  <a:srgbClr val="63AECE"/>
                </a:solidFill>
              </a:rPr>
            </a:fld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>
              <a:defRPr/>
            </a:pPr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>
              <a:defRPr/>
            </a:pPr>
            <a:fld id="{65495661-81B6-46E9-A91E-889569155CC2}" type="slidenum">
              <a:rPr lang="zh-CN" altLang="en-US" sz="2400" smtClean="0">
                <a:solidFill>
                  <a:srgbClr val="63AECE"/>
                </a:solidFill>
              </a:rPr>
            </a:fld>
            <a:endParaRPr lang="zh-CN" altLang="en-US" sz="2400">
              <a:solidFill>
                <a:srgbClr val="63AEC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192001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9" y="4982778"/>
            <a:ext cx="5877936" cy="18752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416" y="4982778"/>
            <a:ext cx="5877937" cy="18752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274" y="4982778"/>
            <a:ext cx="2212272" cy="1875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D0F4-FFDB-47E3-BA89-CC68418D16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6276-58CA-4842-AB81-991961695F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D0F4-FFDB-47E3-BA89-CC68418D16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6276-58CA-4842-AB81-991961695F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D0F4-FFDB-47E3-BA89-CC68418D16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6276-58CA-4842-AB81-991961695F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D0F4-FFDB-47E3-BA89-CC68418D16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6276-58CA-4842-AB81-991961695F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D0F4-FFDB-47E3-BA89-CC68418D16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6276-58CA-4842-AB81-991961695F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D0F4-FFDB-47E3-BA89-CC68418D16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6276-58CA-4842-AB81-991961695F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DD0F4-FFDB-47E3-BA89-CC68418D16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D6276-58CA-4842-AB81-991961695F6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80DD0F4-FFDB-47E3-BA89-CC68418D16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D6276-58CA-4842-AB81-991961695F6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5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7" y="1"/>
            <a:ext cx="11093804" cy="216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1"/>
          <a:stretch>
            <a:fillRect/>
          </a:stretch>
        </p:blipFill>
        <p:spPr>
          <a:xfrm>
            <a:off x="1" y="2829674"/>
            <a:ext cx="12192000" cy="42278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36881" y="2165121"/>
            <a:ext cx="8118238" cy="929240"/>
          </a:xfrm>
        </p:spPr>
        <p:txBody>
          <a:bodyPr anchor="ctr" anchorCtr="0">
            <a:noAutofit/>
          </a:bodyPr>
          <a:lstStyle/>
          <a:p>
            <a:r>
              <a:rPr lang="zh-CN" altLang="en-US" sz="6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卡通教育</a:t>
            </a:r>
            <a:r>
              <a:rPr lang="en-US" altLang="zh-CN" sz="6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PPT</a:t>
            </a:r>
            <a:r>
              <a:rPr lang="zh-CN" altLang="en-US" sz="6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模板</a:t>
            </a:r>
            <a:endParaRPr lang="zh-CN" altLang="en-US" sz="6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标题 1"/>
          <p:cNvSpPr txBox="1"/>
          <p:nvPr/>
        </p:nvSpPr>
        <p:spPr>
          <a:xfrm>
            <a:off x="2492613" y="5577966"/>
            <a:ext cx="7206775" cy="92924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导师：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XXX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5"/>
          <a:stretch>
            <a:fillRect/>
          </a:stretch>
        </p:blipFill>
        <p:spPr bwMode="auto">
          <a:xfrm>
            <a:off x="2409373" y="1987581"/>
            <a:ext cx="2702760" cy="355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689600" y="1921077"/>
            <a:ext cx="1003600" cy="991326"/>
          </a:xfrm>
          <a:prstGeom prst="ellipse">
            <a:avLst/>
          </a:prstGeom>
          <a:solidFill>
            <a:srgbClr val="FF8A80"/>
          </a:solidFill>
          <a:ln>
            <a:noFill/>
          </a:ln>
        </p:spPr>
        <p:txBody>
          <a:bodyPr vert="horz" wrap="square" lIns="91399" tIns="45699" rIns="91399" bIns="45699" numCol="1" anchor="t" anchorCtr="0" compatLnSpc="1"/>
          <a:lstStyle/>
          <a:p>
            <a:pPr defTabSz="914400"/>
            <a:endParaRPr lang="zh-CN" altLang="en-US" sz="1400" b="1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5689600" y="4800173"/>
            <a:ext cx="1003600" cy="991326"/>
          </a:xfrm>
          <a:prstGeom prst="ellipse">
            <a:avLst/>
          </a:prstGeom>
          <a:solidFill>
            <a:srgbClr val="FFD237"/>
          </a:solidFill>
          <a:ln>
            <a:noFill/>
          </a:ln>
        </p:spPr>
        <p:txBody>
          <a:bodyPr vert="horz" wrap="square" lIns="91399" tIns="45699" rIns="91399" bIns="45699" numCol="1" anchor="t" anchorCtr="0" compatLnSpc="1"/>
          <a:lstStyle/>
          <a:p>
            <a:pPr defTabSz="914400"/>
            <a:endParaRPr lang="zh-CN" altLang="en-US" sz="1400" b="1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5740455" y="2196960"/>
            <a:ext cx="837122" cy="461622"/>
          </a:xfrm>
          <a:prstGeom prst="rect">
            <a:avLst/>
          </a:prstGeom>
          <a:noFill/>
        </p:spPr>
        <p:txBody>
          <a:bodyPr wrap="square" lIns="91399" tIns="45699" rIns="91399" bIns="45699">
            <a:spAutoFit/>
          </a:bodyPr>
          <a:lstStyle/>
          <a:p>
            <a:pPr algn="ctr" defTabSz="914400"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6806474" y="2044930"/>
            <a:ext cx="3054796" cy="613652"/>
          </a:xfrm>
          <a:prstGeom prst="rect">
            <a:avLst/>
          </a:prstGeom>
          <a:noFill/>
        </p:spPr>
        <p:txBody>
          <a:bodyPr wrap="square" lIns="91399" tIns="45699" rIns="91399" bIns="45699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在此录入上述图表的综合描述说明，在此录入上述图表的综合描述说明。</a:t>
            </a:r>
            <a:endParaRPr lang="zh-CN" altLang="en-US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6806474" y="5013417"/>
            <a:ext cx="2992377" cy="646288"/>
          </a:xfrm>
          <a:prstGeom prst="rect">
            <a:avLst/>
          </a:prstGeom>
          <a:noFill/>
        </p:spPr>
        <p:txBody>
          <a:bodyPr wrap="square" lIns="91399" tIns="45699" rIns="91399" bIns="45699">
            <a:spAutoFit/>
          </a:bodyPr>
          <a:lstStyle>
            <a:defPPr>
              <a:defRPr lang="zh-CN"/>
            </a:defPPr>
            <a:lvl1pPr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 defTabSz="914400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在此录入上述图表的综合描述说明，在此录入上述图表的综合描述说明。</a:t>
            </a:r>
            <a:endParaRPr lang="zh-CN" altLang="en-US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5740455" y="5076007"/>
            <a:ext cx="837122" cy="461622"/>
          </a:xfrm>
          <a:prstGeom prst="rect">
            <a:avLst/>
          </a:prstGeom>
          <a:noFill/>
        </p:spPr>
        <p:txBody>
          <a:bodyPr wrap="square" lIns="91399" tIns="45699" rIns="91399" bIns="45699">
            <a:spAutoFit/>
          </a:bodyPr>
          <a:lstStyle/>
          <a:p>
            <a:pPr algn="ctr" defTabSz="914400"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5689600" y="3289657"/>
            <a:ext cx="1003600" cy="991326"/>
          </a:xfrm>
          <a:prstGeom prst="ellipse">
            <a:avLst/>
          </a:prstGeom>
          <a:solidFill>
            <a:srgbClr val="4E9F42"/>
          </a:solidFill>
          <a:ln>
            <a:noFill/>
          </a:ln>
        </p:spPr>
        <p:txBody>
          <a:bodyPr vert="horz" wrap="square" lIns="91399" tIns="45699" rIns="91399" bIns="45699" numCol="1" anchor="t" anchorCtr="0" compatLnSpc="1"/>
          <a:lstStyle/>
          <a:p>
            <a:pPr defTabSz="914400"/>
            <a:endParaRPr lang="zh-CN" altLang="en-US" sz="1400" b="1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5721899" y="3519590"/>
            <a:ext cx="857165" cy="461622"/>
          </a:xfrm>
          <a:prstGeom prst="rect">
            <a:avLst/>
          </a:prstGeom>
          <a:noFill/>
        </p:spPr>
        <p:txBody>
          <a:bodyPr wrap="square" lIns="91399" tIns="45699" rIns="91399" bIns="45699">
            <a:spAutoFit/>
          </a:bodyPr>
          <a:lstStyle/>
          <a:p>
            <a:pPr algn="ctr" defTabSz="914400"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5"/>
          <p:cNvSpPr txBox="1"/>
          <p:nvPr/>
        </p:nvSpPr>
        <p:spPr>
          <a:xfrm>
            <a:off x="6810142" y="3487407"/>
            <a:ext cx="3039292" cy="646288"/>
          </a:xfrm>
          <a:prstGeom prst="rect">
            <a:avLst/>
          </a:prstGeom>
          <a:noFill/>
        </p:spPr>
        <p:txBody>
          <a:bodyPr wrap="square" lIns="91399" tIns="45699" rIns="91399" bIns="45699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 defTabSz="914400"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在此录入上述图表的综合描述说明，在此录入上述图表的综合描述说明。</a:t>
            </a:r>
            <a:endParaRPr lang="zh-CN" altLang="en-US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1524000" y="805183"/>
            <a:ext cx="9144000" cy="629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E9F4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添加文字标题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E9F4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711759" y="1685184"/>
            <a:ext cx="695459" cy="4816157"/>
            <a:chOff x="4160049" y="1274619"/>
            <a:chExt cx="695459" cy="4816157"/>
          </a:xfrm>
          <a:solidFill>
            <a:sysClr val="window" lastClr="FFFFFF">
              <a:lumMod val="75000"/>
            </a:sysClr>
          </a:solidFill>
        </p:grpSpPr>
        <p:sp>
          <p:nvSpPr>
            <p:cNvPr id="5" name="Rectangle 4"/>
            <p:cNvSpPr/>
            <p:nvPr/>
          </p:nvSpPr>
          <p:spPr>
            <a:xfrm>
              <a:off x="4160049" y="1274619"/>
              <a:ext cx="695459" cy="405977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 flipV="1">
              <a:off x="4160049" y="5334390"/>
              <a:ext cx="695459" cy="756386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 flipV="1">
              <a:off x="4399999" y="5852463"/>
              <a:ext cx="220319" cy="238313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13757" y="4114990"/>
            <a:ext cx="1393459" cy="1338773"/>
            <a:chOff x="5013756" y="3958570"/>
            <a:chExt cx="1393459" cy="1338773"/>
          </a:xfrm>
        </p:grpSpPr>
        <p:sp>
          <p:nvSpPr>
            <p:cNvPr id="9" name="Diamond 8"/>
            <p:cNvSpPr/>
            <p:nvPr/>
          </p:nvSpPr>
          <p:spPr>
            <a:xfrm>
              <a:off x="5013756" y="3958570"/>
              <a:ext cx="1393459" cy="1338773"/>
            </a:xfrm>
            <a:prstGeom prst="diamond">
              <a:avLst/>
            </a:prstGeom>
            <a:solidFill>
              <a:srgbClr val="FF8A8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478313" y="4439043"/>
              <a:ext cx="464344" cy="377825"/>
              <a:chOff x="10074275" y="4479132"/>
              <a:chExt cx="464344" cy="377825"/>
            </a:xfrm>
            <a:solidFill>
              <a:sysClr val="window" lastClr="FFFFFF"/>
            </a:solidFill>
          </p:grpSpPr>
          <p:sp>
            <p:nvSpPr>
              <p:cNvPr id="11" name="AutoShape 5"/>
              <p:cNvSpPr/>
              <p:nvPr/>
            </p:nvSpPr>
            <p:spPr bwMode="auto">
              <a:xfrm>
                <a:off x="10393363" y="4595019"/>
                <a:ext cx="87313" cy="1166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999" y="18900"/>
                    </a:moveTo>
                    <a:lnTo>
                      <a:pt x="3600" y="18900"/>
                    </a:lnTo>
                    <a:lnTo>
                      <a:pt x="3600" y="2700"/>
                    </a:lnTo>
                    <a:lnTo>
                      <a:pt x="7200" y="2700"/>
                    </a:lnTo>
                    <a:lnTo>
                      <a:pt x="17999" y="14850"/>
                    </a:lnTo>
                    <a:cubicBezTo>
                      <a:pt x="17999" y="14850"/>
                      <a:pt x="17999" y="18900"/>
                      <a:pt x="17999" y="18900"/>
                    </a:cubicBezTo>
                    <a:close/>
                    <a:moveTo>
                      <a:pt x="10195" y="1202"/>
                    </a:moveTo>
                    <a:cubicBezTo>
                      <a:pt x="9527" y="450"/>
                      <a:pt x="8402" y="0"/>
                      <a:pt x="7200" y="0"/>
                    </a:cubicBezTo>
                    <a:lnTo>
                      <a:pt x="3600" y="0"/>
                    </a:lnTo>
                    <a:cubicBezTo>
                      <a:pt x="1610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610" y="21599"/>
                      <a:pt x="3600" y="21599"/>
                    </a:cubicBezTo>
                    <a:lnTo>
                      <a:pt x="17999" y="21599"/>
                    </a:lnTo>
                    <a:cubicBezTo>
                      <a:pt x="19989" y="21599"/>
                      <a:pt x="21600" y="20392"/>
                      <a:pt x="21600" y="18900"/>
                    </a:cubicBezTo>
                    <a:lnTo>
                      <a:pt x="21600" y="14850"/>
                    </a:lnTo>
                    <a:cubicBezTo>
                      <a:pt x="21600" y="14317"/>
                      <a:pt x="21389" y="13795"/>
                      <a:pt x="20995" y="13352"/>
                    </a:cubicBezTo>
                    <a:cubicBezTo>
                      <a:pt x="20995" y="13352"/>
                      <a:pt x="10195" y="1202"/>
                      <a:pt x="10195" y="120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65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2" name="AutoShape 6"/>
              <p:cNvSpPr/>
              <p:nvPr/>
            </p:nvSpPr>
            <p:spPr bwMode="auto">
              <a:xfrm>
                <a:off x="10074275" y="4479132"/>
                <a:ext cx="464344" cy="3778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50" y="16615"/>
                    </a:moveTo>
                    <a:cubicBezTo>
                      <a:pt x="20250" y="17074"/>
                      <a:pt x="19948" y="17446"/>
                      <a:pt x="19575" y="17446"/>
                    </a:cubicBezTo>
                    <a:lnTo>
                      <a:pt x="18803" y="17446"/>
                    </a:lnTo>
                    <a:cubicBezTo>
                      <a:pt x="18501" y="16016"/>
                      <a:pt x="17453" y="14953"/>
                      <a:pt x="16200" y="14953"/>
                    </a:cubicBezTo>
                    <a:cubicBezTo>
                      <a:pt x="14945" y="14953"/>
                      <a:pt x="13897" y="16016"/>
                      <a:pt x="13595" y="17446"/>
                    </a:cubicBezTo>
                    <a:lnTo>
                      <a:pt x="10029" y="17446"/>
                    </a:lnTo>
                    <a:cubicBezTo>
                      <a:pt x="9727" y="16016"/>
                      <a:pt x="8679" y="14953"/>
                      <a:pt x="7425" y="14953"/>
                    </a:cubicBezTo>
                    <a:cubicBezTo>
                      <a:pt x="6170" y="14953"/>
                      <a:pt x="5122" y="16016"/>
                      <a:pt x="4820" y="17446"/>
                    </a:cubicBezTo>
                    <a:lnTo>
                      <a:pt x="4050" y="17446"/>
                    </a:lnTo>
                    <a:cubicBezTo>
                      <a:pt x="3677" y="17446"/>
                      <a:pt x="3375" y="17074"/>
                      <a:pt x="3375" y="16615"/>
                    </a:cubicBezTo>
                    <a:lnTo>
                      <a:pt x="3375" y="14123"/>
                    </a:lnTo>
                    <a:lnTo>
                      <a:pt x="12150" y="14123"/>
                    </a:lnTo>
                    <a:cubicBezTo>
                      <a:pt x="13266" y="14123"/>
                      <a:pt x="14175" y="13005"/>
                      <a:pt x="14175" y="11630"/>
                    </a:cubicBezTo>
                    <a:lnTo>
                      <a:pt x="14175" y="5815"/>
                    </a:lnTo>
                    <a:lnTo>
                      <a:pt x="16875" y="5815"/>
                    </a:lnTo>
                    <a:cubicBezTo>
                      <a:pt x="17100" y="5815"/>
                      <a:pt x="17311" y="5954"/>
                      <a:pt x="17436" y="6185"/>
                    </a:cubicBezTo>
                    <a:lnTo>
                      <a:pt x="20136" y="11169"/>
                    </a:lnTo>
                    <a:cubicBezTo>
                      <a:pt x="20210" y="11306"/>
                      <a:pt x="20250" y="11466"/>
                      <a:pt x="20250" y="11630"/>
                    </a:cubicBezTo>
                    <a:cubicBezTo>
                      <a:pt x="20250" y="11630"/>
                      <a:pt x="20250" y="16615"/>
                      <a:pt x="20250" y="16615"/>
                    </a:cubicBezTo>
                    <a:close/>
                    <a:moveTo>
                      <a:pt x="16200" y="19938"/>
                    </a:moveTo>
                    <a:cubicBezTo>
                      <a:pt x="15454" y="19938"/>
                      <a:pt x="14850" y="19193"/>
                      <a:pt x="14850" y="18276"/>
                    </a:cubicBezTo>
                    <a:cubicBezTo>
                      <a:pt x="14850" y="17360"/>
                      <a:pt x="15454" y="16615"/>
                      <a:pt x="16200" y="16615"/>
                    </a:cubicBezTo>
                    <a:cubicBezTo>
                      <a:pt x="16945" y="16615"/>
                      <a:pt x="17550" y="17360"/>
                      <a:pt x="17550" y="18276"/>
                    </a:cubicBezTo>
                    <a:cubicBezTo>
                      <a:pt x="17550" y="19193"/>
                      <a:pt x="16945" y="19938"/>
                      <a:pt x="16200" y="19938"/>
                    </a:cubicBezTo>
                    <a:moveTo>
                      <a:pt x="7425" y="19938"/>
                    </a:moveTo>
                    <a:cubicBezTo>
                      <a:pt x="6679" y="19938"/>
                      <a:pt x="6075" y="19193"/>
                      <a:pt x="6075" y="18276"/>
                    </a:cubicBezTo>
                    <a:cubicBezTo>
                      <a:pt x="6075" y="17360"/>
                      <a:pt x="6679" y="16615"/>
                      <a:pt x="7425" y="16615"/>
                    </a:cubicBezTo>
                    <a:cubicBezTo>
                      <a:pt x="8170" y="16615"/>
                      <a:pt x="8775" y="17360"/>
                      <a:pt x="8775" y="18276"/>
                    </a:cubicBezTo>
                    <a:cubicBezTo>
                      <a:pt x="8775" y="19193"/>
                      <a:pt x="8170" y="19938"/>
                      <a:pt x="7425" y="19938"/>
                    </a:cubicBezTo>
                    <a:moveTo>
                      <a:pt x="2024" y="12461"/>
                    </a:moveTo>
                    <a:cubicBezTo>
                      <a:pt x="1652" y="12461"/>
                      <a:pt x="1349" y="12089"/>
                      <a:pt x="1349" y="11630"/>
                    </a:cubicBezTo>
                    <a:lnTo>
                      <a:pt x="1349" y="2492"/>
                    </a:lnTo>
                    <a:cubicBezTo>
                      <a:pt x="1349" y="2033"/>
                      <a:pt x="1652" y="1661"/>
                      <a:pt x="2024" y="1661"/>
                    </a:cubicBezTo>
                    <a:lnTo>
                      <a:pt x="12150" y="1661"/>
                    </a:lnTo>
                    <a:cubicBezTo>
                      <a:pt x="12523" y="1661"/>
                      <a:pt x="12825" y="2033"/>
                      <a:pt x="12825" y="2492"/>
                    </a:cubicBezTo>
                    <a:lnTo>
                      <a:pt x="12825" y="4153"/>
                    </a:lnTo>
                    <a:lnTo>
                      <a:pt x="12825" y="5815"/>
                    </a:lnTo>
                    <a:lnTo>
                      <a:pt x="12825" y="11630"/>
                    </a:lnTo>
                    <a:cubicBezTo>
                      <a:pt x="12825" y="12089"/>
                      <a:pt x="12523" y="12461"/>
                      <a:pt x="12150" y="12461"/>
                    </a:cubicBezTo>
                    <a:cubicBezTo>
                      <a:pt x="12150" y="12461"/>
                      <a:pt x="2024" y="12461"/>
                      <a:pt x="2024" y="12461"/>
                    </a:cubicBezTo>
                    <a:close/>
                    <a:moveTo>
                      <a:pt x="21259" y="10248"/>
                    </a:moveTo>
                    <a:lnTo>
                      <a:pt x="18559" y="5263"/>
                    </a:lnTo>
                    <a:cubicBezTo>
                      <a:pt x="18182" y="4568"/>
                      <a:pt x="17552" y="4153"/>
                      <a:pt x="16875" y="4153"/>
                    </a:cubicBezTo>
                    <a:lnTo>
                      <a:pt x="14175" y="4153"/>
                    </a:lnTo>
                    <a:lnTo>
                      <a:pt x="14175" y="2492"/>
                    </a:lnTo>
                    <a:cubicBezTo>
                      <a:pt x="14175" y="1117"/>
                      <a:pt x="13266" y="0"/>
                      <a:pt x="12150" y="0"/>
                    </a:cubicBezTo>
                    <a:lnTo>
                      <a:pt x="2024" y="0"/>
                    </a:lnTo>
                    <a:cubicBezTo>
                      <a:pt x="908" y="0"/>
                      <a:pt x="0" y="1117"/>
                      <a:pt x="0" y="2492"/>
                    </a:cubicBezTo>
                    <a:lnTo>
                      <a:pt x="0" y="11630"/>
                    </a:lnTo>
                    <a:cubicBezTo>
                      <a:pt x="0" y="13005"/>
                      <a:pt x="908" y="14123"/>
                      <a:pt x="2024" y="14123"/>
                    </a:cubicBezTo>
                    <a:lnTo>
                      <a:pt x="2025" y="14123"/>
                    </a:lnTo>
                    <a:lnTo>
                      <a:pt x="2025" y="16615"/>
                    </a:lnTo>
                    <a:cubicBezTo>
                      <a:pt x="2025" y="17989"/>
                      <a:pt x="2933" y="19107"/>
                      <a:pt x="4050" y="19107"/>
                    </a:cubicBezTo>
                    <a:lnTo>
                      <a:pt x="4820" y="19107"/>
                    </a:lnTo>
                    <a:cubicBezTo>
                      <a:pt x="5122" y="20537"/>
                      <a:pt x="6170" y="21600"/>
                      <a:pt x="7425" y="21600"/>
                    </a:cubicBezTo>
                    <a:cubicBezTo>
                      <a:pt x="8679" y="21600"/>
                      <a:pt x="9727" y="20537"/>
                      <a:pt x="10029" y="19107"/>
                    </a:cubicBezTo>
                    <a:lnTo>
                      <a:pt x="13595" y="19107"/>
                    </a:lnTo>
                    <a:cubicBezTo>
                      <a:pt x="13897" y="20537"/>
                      <a:pt x="14945" y="21600"/>
                      <a:pt x="16200" y="21600"/>
                    </a:cubicBezTo>
                    <a:cubicBezTo>
                      <a:pt x="17453" y="21600"/>
                      <a:pt x="18501" y="20537"/>
                      <a:pt x="18803" y="19107"/>
                    </a:cubicBezTo>
                    <a:lnTo>
                      <a:pt x="19575" y="19107"/>
                    </a:lnTo>
                    <a:cubicBezTo>
                      <a:pt x="20691" y="19107"/>
                      <a:pt x="21599" y="17989"/>
                      <a:pt x="21599" y="16615"/>
                    </a:cubicBezTo>
                    <a:lnTo>
                      <a:pt x="21599" y="11630"/>
                    </a:lnTo>
                    <a:cubicBezTo>
                      <a:pt x="21599" y="11137"/>
                      <a:pt x="21482" y="10658"/>
                      <a:pt x="21259" y="10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65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5711759" y="1685184"/>
            <a:ext cx="1393459" cy="1338773"/>
            <a:chOff x="5711758" y="1528765"/>
            <a:chExt cx="1393459" cy="1338773"/>
          </a:xfrm>
        </p:grpSpPr>
        <p:sp>
          <p:nvSpPr>
            <p:cNvPr id="14" name="Diamond 13"/>
            <p:cNvSpPr/>
            <p:nvPr/>
          </p:nvSpPr>
          <p:spPr>
            <a:xfrm>
              <a:off x="5711758" y="1528765"/>
              <a:ext cx="1393459" cy="1338773"/>
            </a:xfrm>
            <a:prstGeom prst="diamond">
              <a:avLst/>
            </a:prstGeom>
            <a:solidFill>
              <a:srgbClr val="FFD2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AutoShape 83"/>
            <p:cNvSpPr/>
            <p:nvPr/>
          </p:nvSpPr>
          <p:spPr bwMode="auto">
            <a:xfrm>
              <a:off x="6169646" y="2025969"/>
              <a:ext cx="464344" cy="304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610" y="13990"/>
                  </a:moveTo>
                  <a:cubicBezTo>
                    <a:pt x="11373" y="14259"/>
                    <a:pt x="11093" y="14400"/>
                    <a:pt x="10800" y="14400"/>
                  </a:cubicBezTo>
                  <a:cubicBezTo>
                    <a:pt x="10505" y="14400"/>
                    <a:pt x="10225" y="14259"/>
                    <a:pt x="9990" y="13990"/>
                  </a:cubicBezTo>
                  <a:lnTo>
                    <a:pt x="7198" y="10800"/>
                  </a:lnTo>
                  <a:lnTo>
                    <a:pt x="6636" y="10157"/>
                  </a:lnTo>
                  <a:lnTo>
                    <a:pt x="1349" y="4115"/>
                  </a:lnTo>
                  <a:lnTo>
                    <a:pt x="1349" y="4114"/>
                  </a:lnTo>
                  <a:cubicBezTo>
                    <a:pt x="1349" y="2980"/>
                    <a:pt x="1955" y="2057"/>
                    <a:pt x="2699" y="2057"/>
                  </a:cubicBezTo>
                  <a:lnTo>
                    <a:pt x="18899" y="2057"/>
                  </a:lnTo>
                  <a:cubicBezTo>
                    <a:pt x="19643" y="2057"/>
                    <a:pt x="20249" y="2980"/>
                    <a:pt x="20249" y="4114"/>
                  </a:cubicBezTo>
                  <a:cubicBezTo>
                    <a:pt x="20249" y="4114"/>
                    <a:pt x="11610" y="13990"/>
                    <a:pt x="11610" y="13990"/>
                  </a:cubicBezTo>
                  <a:close/>
                  <a:moveTo>
                    <a:pt x="20249" y="16198"/>
                  </a:moveTo>
                  <a:lnTo>
                    <a:pt x="15525" y="10800"/>
                  </a:lnTo>
                  <a:lnTo>
                    <a:pt x="20249" y="5399"/>
                  </a:lnTo>
                  <a:cubicBezTo>
                    <a:pt x="20249" y="5399"/>
                    <a:pt x="20249" y="16198"/>
                    <a:pt x="20249" y="16198"/>
                  </a:cubicBezTo>
                  <a:close/>
                  <a:moveTo>
                    <a:pt x="20249" y="17484"/>
                  </a:moveTo>
                  <a:cubicBezTo>
                    <a:pt x="20249" y="18620"/>
                    <a:pt x="19643" y="19541"/>
                    <a:pt x="18899" y="19541"/>
                  </a:cubicBezTo>
                  <a:lnTo>
                    <a:pt x="2699" y="19541"/>
                  </a:lnTo>
                  <a:cubicBezTo>
                    <a:pt x="1955" y="19541"/>
                    <a:pt x="1349" y="18620"/>
                    <a:pt x="1349" y="17484"/>
                  </a:cubicBezTo>
                  <a:lnTo>
                    <a:pt x="6636" y="11442"/>
                  </a:lnTo>
                  <a:lnTo>
                    <a:pt x="9585" y="14813"/>
                  </a:lnTo>
                  <a:cubicBezTo>
                    <a:pt x="9945" y="15222"/>
                    <a:pt x="10372" y="15429"/>
                    <a:pt x="10800" y="15429"/>
                  </a:cubicBezTo>
                  <a:cubicBezTo>
                    <a:pt x="11228" y="15429"/>
                    <a:pt x="11654" y="15222"/>
                    <a:pt x="12015" y="14813"/>
                  </a:cubicBezTo>
                  <a:lnTo>
                    <a:pt x="14963" y="11442"/>
                  </a:lnTo>
                  <a:cubicBezTo>
                    <a:pt x="14963" y="11442"/>
                    <a:pt x="20249" y="17484"/>
                    <a:pt x="20249" y="17484"/>
                  </a:cubicBezTo>
                  <a:close/>
                  <a:moveTo>
                    <a:pt x="1349" y="5399"/>
                  </a:moveTo>
                  <a:lnTo>
                    <a:pt x="6074" y="10800"/>
                  </a:lnTo>
                  <a:lnTo>
                    <a:pt x="1349" y="16198"/>
                  </a:lnTo>
                  <a:cubicBezTo>
                    <a:pt x="1349" y="16198"/>
                    <a:pt x="1349" y="5399"/>
                    <a:pt x="1349" y="5399"/>
                  </a:cubicBezTo>
                  <a:close/>
                  <a:moveTo>
                    <a:pt x="18899" y="0"/>
                  </a:moveTo>
                  <a:lnTo>
                    <a:pt x="2699" y="0"/>
                  </a:lnTo>
                  <a:cubicBezTo>
                    <a:pt x="1208" y="0"/>
                    <a:pt x="0" y="1842"/>
                    <a:pt x="0" y="4114"/>
                  </a:cubicBezTo>
                  <a:lnTo>
                    <a:pt x="0" y="17484"/>
                  </a:lnTo>
                  <a:cubicBezTo>
                    <a:pt x="0" y="19756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19756"/>
                    <a:pt x="21600" y="17484"/>
                  </a:cubicBezTo>
                  <a:lnTo>
                    <a:pt x="21600" y="4114"/>
                  </a:lnTo>
                  <a:cubicBezTo>
                    <a:pt x="21600" y="1842"/>
                    <a:pt x="20391" y="0"/>
                    <a:pt x="18899" y="0"/>
                  </a:cubicBezTo>
                </a:path>
              </a:pathLst>
            </a:custGeom>
            <a:solidFill>
              <a:srgbClr val="E7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65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10488" y="3317062"/>
            <a:ext cx="1393459" cy="1338773"/>
            <a:chOff x="5710487" y="3160643"/>
            <a:chExt cx="1393459" cy="1338773"/>
          </a:xfrm>
        </p:grpSpPr>
        <p:sp>
          <p:nvSpPr>
            <p:cNvPr id="17" name="Diamond 16"/>
            <p:cNvSpPr/>
            <p:nvPr/>
          </p:nvSpPr>
          <p:spPr>
            <a:xfrm>
              <a:off x="5710487" y="3160643"/>
              <a:ext cx="1393459" cy="1338773"/>
            </a:xfrm>
            <a:prstGeom prst="diamond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175045" y="3597325"/>
              <a:ext cx="464344" cy="464344"/>
              <a:chOff x="4439444" y="2582069"/>
              <a:chExt cx="464344" cy="464344"/>
            </a:xfrm>
            <a:solidFill>
              <a:sysClr val="window" lastClr="FFFFFF"/>
            </a:solidFill>
          </p:grpSpPr>
          <p:sp>
            <p:nvSpPr>
              <p:cNvPr id="19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65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0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65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1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65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013757" y="2501123"/>
            <a:ext cx="1393459" cy="1338773"/>
            <a:chOff x="5013757" y="2344704"/>
            <a:chExt cx="1393459" cy="1338773"/>
          </a:xfrm>
        </p:grpSpPr>
        <p:sp>
          <p:nvSpPr>
            <p:cNvPr id="23" name="Diamond 22"/>
            <p:cNvSpPr/>
            <p:nvPr/>
          </p:nvSpPr>
          <p:spPr>
            <a:xfrm>
              <a:off x="5013757" y="2344704"/>
              <a:ext cx="1393459" cy="1338773"/>
            </a:xfrm>
            <a:prstGeom prst="diamond">
              <a:avLst/>
            </a:prstGeom>
            <a:solidFill>
              <a:srgbClr val="4E9F4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478313" y="2752368"/>
              <a:ext cx="464344" cy="464344"/>
              <a:chOff x="4439444" y="1652588"/>
              <a:chExt cx="464344" cy="464344"/>
            </a:xfrm>
            <a:solidFill>
              <a:srgbClr val="E7E6E6"/>
            </a:solidFill>
          </p:grpSpPr>
          <p:sp>
            <p:nvSpPr>
              <p:cNvPr id="25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65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6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65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7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65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28" name="TextBox 42"/>
          <p:cNvSpPr txBox="1"/>
          <p:nvPr/>
        </p:nvSpPr>
        <p:spPr>
          <a:xfrm>
            <a:off x="3336079" y="2948599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zh-CN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</a:rPr>
              <a:t>点击添加文本</a:t>
            </a:r>
            <a:endParaRPr lang="zh-CN" altLang="en-US" sz="16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9" name="TextBox 43"/>
          <p:cNvSpPr txBox="1"/>
          <p:nvPr/>
        </p:nvSpPr>
        <p:spPr>
          <a:xfrm>
            <a:off x="1442398" y="3262614"/>
            <a:ext cx="3289133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</a:rPr>
              <a:t>点击输入简要文本内容，文字内容需概况精炼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TextBox 44"/>
          <p:cNvSpPr txBox="1"/>
          <p:nvPr/>
        </p:nvSpPr>
        <p:spPr>
          <a:xfrm>
            <a:off x="3336079" y="4377247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/>
            <a:r>
              <a:rPr lang="zh-CN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</a:rPr>
              <a:t>点击添加文本</a:t>
            </a:r>
            <a:endParaRPr lang="zh-CN" altLang="en-US" sz="16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1" name="TextBox 45"/>
          <p:cNvSpPr txBox="1"/>
          <p:nvPr/>
        </p:nvSpPr>
        <p:spPr>
          <a:xfrm>
            <a:off x="1442398" y="4691262"/>
            <a:ext cx="3289133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</a:rPr>
              <a:t>点击输入简要文本内容，文字内容需概况精炼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2" name="TextBox 46"/>
          <p:cNvSpPr txBox="1"/>
          <p:nvPr/>
        </p:nvSpPr>
        <p:spPr>
          <a:xfrm>
            <a:off x="7240205" y="2022388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</a:rPr>
              <a:t>点击添加文本</a:t>
            </a:r>
            <a:endParaRPr lang="zh-CN" altLang="en-US" sz="16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3" name="TextBox 47"/>
          <p:cNvSpPr txBox="1"/>
          <p:nvPr/>
        </p:nvSpPr>
        <p:spPr>
          <a:xfrm>
            <a:off x="7240206" y="2336403"/>
            <a:ext cx="3289133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</a:rPr>
              <a:t>点击输入简要文本内容，文字内容需概况精炼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4" name="TextBox 48"/>
          <p:cNvSpPr txBox="1"/>
          <p:nvPr/>
        </p:nvSpPr>
        <p:spPr>
          <a:xfrm>
            <a:off x="7240205" y="345103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</a:rPr>
              <a:t>点击添加文本</a:t>
            </a:r>
            <a:endParaRPr lang="zh-CN" altLang="en-US" sz="16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TextBox 49"/>
          <p:cNvSpPr txBox="1"/>
          <p:nvPr/>
        </p:nvSpPr>
        <p:spPr>
          <a:xfrm>
            <a:off x="7240206" y="3765051"/>
            <a:ext cx="3289133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</a:rPr>
              <a:t>点击输入简要文本内容，文字内容需概况精炼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6" name="Title 1"/>
          <p:cNvSpPr txBox="1"/>
          <p:nvPr/>
        </p:nvSpPr>
        <p:spPr>
          <a:xfrm>
            <a:off x="1524000" y="805183"/>
            <a:ext cx="9144000" cy="629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E9F4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添加文字标题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E9F4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190177" y="2161814"/>
            <a:ext cx="2606350" cy="1152002"/>
            <a:chOff x="2190177" y="1987643"/>
            <a:chExt cx="2606350" cy="1152002"/>
          </a:xfrm>
        </p:grpSpPr>
        <p:sp>
          <p:nvSpPr>
            <p:cNvPr id="2" name="Freeform 1"/>
            <p:cNvSpPr/>
            <p:nvPr/>
          </p:nvSpPr>
          <p:spPr>
            <a:xfrm>
              <a:off x="2765701" y="2191381"/>
              <a:ext cx="2030826" cy="744527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600">
                  <a:moveTo>
                    <a:pt x="3475" y="0"/>
                  </a:moveTo>
                  <a:lnTo>
                    <a:pt x="18125" y="0"/>
                  </a:lnTo>
                  <a:cubicBezTo>
                    <a:pt x="20044" y="0"/>
                    <a:pt x="21600" y="4835"/>
                    <a:pt x="21600" y="10800"/>
                  </a:cubicBezTo>
                  <a:cubicBezTo>
                    <a:pt x="21600" y="16765"/>
                    <a:pt x="20044" y="21600"/>
                    <a:pt x="18125" y="21600"/>
                  </a:cubicBezTo>
                  <a:lnTo>
                    <a:pt x="3475" y="21600"/>
                  </a:lnTo>
                  <a:cubicBezTo>
                    <a:pt x="1556" y="21600"/>
                    <a:pt x="0" y="16765"/>
                    <a:pt x="0" y="10800"/>
                  </a:cubicBezTo>
                  <a:cubicBezTo>
                    <a:pt x="0" y="4835"/>
                    <a:pt x="1556" y="0"/>
                    <a:pt x="3475" y="0"/>
                  </a:cubicBezTo>
                  <a:close/>
                </a:path>
              </a:pathLst>
            </a:custGeom>
            <a:solidFill>
              <a:srgbClr val="FFD237">
                <a:alpha val="50000"/>
              </a:srgbClr>
            </a:solidFill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2137" tIns="121839" rIns="280904" bIns="121839" numCol="1" spcCol="1270" anchor="ctr" anchorCtr="0">
              <a:noAutofit/>
            </a:bodyPr>
            <a:lstStyle/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id-ID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id-ID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90177" y="1987643"/>
              <a:ext cx="1152002" cy="1152002"/>
              <a:chOff x="2030523" y="2228943"/>
              <a:chExt cx="1152002" cy="1152002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2030523" y="2228943"/>
                <a:ext cx="1152002" cy="1152002"/>
              </a:xfrm>
              <a:custGeom>
                <a:avLst/>
                <a:gdLst>
                  <a:gd name="connsiteX0" fmla="*/ 0 w 1152002"/>
                  <a:gd name="connsiteY0" fmla="*/ 576001 h 1152002"/>
                  <a:gd name="connsiteX1" fmla="*/ 576001 w 1152002"/>
                  <a:gd name="connsiteY1" fmla="*/ 0 h 1152002"/>
                  <a:gd name="connsiteX2" fmla="*/ 1152002 w 1152002"/>
                  <a:gd name="connsiteY2" fmla="*/ 576001 h 1152002"/>
                  <a:gd name="connsiteX3" fmla="*/ 576001 w 1152002"/>
                  <a:gd name="connsiteY3" fmla="*/ 1152002 h 1152002"/>
                  <a:gd name="connsiteX4" fmla="*/ 0 w 1152002"/>
                  <a:gd name="connsiteY4" fmla="*/ 576001 h 115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002" h="1152002">
                    <a:moveTo>
                      <a:pt x="0" y="576001"/>
                    </a:moveTo>
                    <a:cubicBezTo>
                      <a:pt x="0" y="257884"/>
                      <a:pt x="257884" y="0"/>
                      <a:pt x="576001" y="0"/>
                    </a:cubicBezTo>
                    <a:cubicBezTo>
                      <a:pt x="894118" y="0"/>
                      <a:pt x="1152002" y="257884"/>
                      <a:pt x="1152002" y="576001"/>
                    </a:cubicBezTo>
                    <a:cubicBezTo>
                      <a:pt x="1152002" y="894118"/>
                      <a:pt x="894118" y="1152002"/>
                      <a:pt x="576001" y="1152002"/>
                    </a:cubicBezTo>
                    <a:cubicBezTo>
                      <a:pt x="257884" y="1152002"/>
                      <a:pt x="0" y="894118"/>
                      <a:pt x="0" y="576001"/>
                    </a:cubicBezTo>
                    <a:close/>
                  </a:path>
                </a:pathLst>
              </a:custGeom>
              <a:solidFill>
                <a:srgbClr val="FFD237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5852" tIns="185852" rIns="185852" bIns="185852" numCol="1" spcCol="1270" anchor="ctr" anchorCtr="0">
                <a:noAutofit/>
              </a:bodyPr>
              <a:lstStyle/>
              <a:p>
                <a:pPr marL="0" marR="0" lvl="0" indent="0" algn="ctr" defTabSz="12001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id-ID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" name="Freeform 39"/>
              <p:cNvSpPr>
                <a:spLocks noChangeAspect="1" noEditPoints="1"/>
              </p:cNvSpPr>
              <p:nvPr/>
            </p:nvSpPr>
            <p:spPr bwMode="auto">
              <a:xfrm>
                <a:off x="2447030" y="2591918"/>
                <a:ext cx="323026" cy="426051"/>
              </a:xfrm>
              <a:custGeom>
                <a:avLst/>
                <a:gdLst>
                  <a:gd name="T0" fmla="*/ 256 w 256"/>
                  <a:gd name="T1" fmla="*/ 48 h 336"/>
                  <a:gd name="T2" fmla="*/ 208 w 256"/>
                  <a:gd name="T3" fmla="*/ 0 h 336"/>
                  <a:gd name="T4" fmla="*/ 160 w 256"/>
                  <a:gd name="T5" fmla="*/ 48 h 336"/>
                  <a:gd name="T6" fmla="*/ 188 w 256"/>
                  <a:gd name="T7" fmla="*/ 92 h 336"/>
                  <a:gd name="T8" fmla="*/ 122 w 256"/>
                  <a:gd name="T9" fmla="*/ 150 h 336"/>
                  <a:gd name="T10" fmla="*/ 67 w 256"/>
                  <a:gd name="T11" fmla="*/ 174 h 336"/>
                  <a:gd name="T12" fmla="*/ 67 w 256"/>
                  <a:gd name="T13" fmla="*/ 92 h 336"/>
                  <a:gd name="T14" fmla="*/ 96 w 256"/>
                  <a:gd name="T15" fmla="*/ 48 h 336"/>
                  <a:gd name="T16" fmla="*/ 48 w 256"/>
                  <a:gd name="T17" fmla="*/ 0 h 336"/>
                  <a:gd name="T18" fmla="*/ 0 w 256"/>
                  <a:gd name="T19" fmla="*/ 48 h 336"/>
                  <a:gd name="T20" fmla="*/ 29 w 256"/>
                  <a:gd name="T21" fmla="*/ 92 h 336"/>
                  <a:gd name="T22" fmla="*/ 29 w 256"/>
                  <a:gd name="T23" fmla="*/ 244 h 336"/>
                  <a:gd name="T24" fmla="*/ 0 w 256"/>
                  <a:gd name="T25" fmla="*/ 288 h 336"/>
                  <a:gd name="T26" fmla="*/ 48 w 256"/>
                  <a:gd name="T27" fmla="*/ 336 h 336"/>
                  <a:gd name="T28" fmla="*/ 96 w 256"/>
                  <a:gd name="T29" fmla="*/ 288 h 336"/>
                  <a:gd name="T30" fmla="*/ 68 w 256"/>
                  <a:gd name="T31" fmla="*/ 244 h 336"/>
                  <a:gd name="T32" fmla="*/ 133 w 256"/>
                  <a:gd name="T33" fmla="*/ 186 h 336"/>
                  <a:gd name="T34" fmla="*/ 226 w 256"/>
                  <a:gd name="T35" fmla="*/ 92 h 336"/>
                  <a:gd name="T36" fmla="*/ 256 w 256"/>
                  <a:gd name="T37" fmla="*/ 48 h 336"/>
                  <a:gd name="T38" fmla="*/ 20 w 256"/>
                  <a:gd name="T39" fmla="*/ 48 h 336"/>
                  <a:gd name="T40" fmla="*/ 48 w 256"/>
                  <a:gd name="T41" fmla="*/ 20 h 336"/>
                  <a:gd name="T42" fmla="*/ 75 w 256"/>
                  <a:gd name="T43" fmla="*/ 48 h 336"/>
                  <a:gd name="T44" fmla="*/ 48 w 256"/>
                  <a:gd name="T45" fmla="*/ 76 h 336"/>
                  <a:gd name="T46" fmla="*/ 20 w 256"/>
                  <a:gd name="T47" fmla="*/ 48 h 336"/>
                  <a:gd name="T48" fmla="*/ 48 w 256"/>
                  <a:gd name="T49" fmla="*/ 316 h 336"/>
                  <a:gd name="T50" fmla="*/ 20 w 256"/>
                  <a:gd name="T51" fmla="*/ 288 h 336"/>
                  <a:gd name="T52" fmla="*/ 48 w 256"/>
                  <a:gd name="T53" fmla="*/ 260 h 336"/>
                  <a:gd name="T54" fmla="*/ 75 w 256"/>
                  <a:gd name="T55" fmla="*/ 288 h 336"/>
                  <a:gd name="T56" fmla="*/ 48 w 256"/>
                  <a:gd name="T57" fmla="*/ 316 h 336"/>
                  <a:gd name="T58" fmla="*/ 208 w 256"/>
                  <a:gd name="T59" fmla="*/ 76 h 336"/>
                  <a:gd name="T60" fmla="*/ 180 w 256"/>
                  <a:gd name="T61" fmla="*/ 48 h 336"/>
                  <a:gd name="T62" fmla="*/ 208 w 256"/>
                  <a:gd name="T63" fmla="*/ 20 h 336"/>
                  <a:gd name="T64" fmla="*/ 235 w 256"/>
                  <a:gd name="T65" fmla="*/ 48 h 336"/>
                  <a:gd name="T66" fmla="*/ 208 w 256"/>
                  <a:gd name="T67" fmla="*/ 7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6" h="336">
                    <a:moveTo>
                      <a:pt x="256" y="48"/>
                    </a:moveTo>
                    <a:cubicBezTo>
                      <a:pt x="256" y="21"/>
                      <a:pt x="234" y="0"/>
                      <a:pt x="208" y="0"/>
                    </a:cubicBezTo>
                    <a:cubicBezTo>
                      <a:pt x="181" y="0"/>
                      <a:pt x="160" y="21"/>
                      <a:pt x="160" y="48"/>
                    </a:cubicBezTo>
                    <a:cubicBezTo>
                      <a:pt x="160" y="67"/>
                      <a:pt x="171" y="84"/>
                      <a:pt x="188" y="92"/>
                    </a:cubicBezTo>
                    <a:cubicBezTo>
                      <a:pt x="183" y="131"/>
                      <a:pt x="158" y="138"/>
                      <a:pt x="122" y="150"/>
                    </a:cubicBezTo>
                    <a:cubicBezTo>
                      <a:pt x="105" y="155"/>
                      <a:pt x="84" y="162"/>
                      <a:pt x="67" y="174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84" y="85"/>
                      <a:pt x="96" y="68"/>
                      <a:pt x="96" y="48"/>
                    </a:cubicBezTo>
                    <a:cubicBezTo>
                      <a:pt x="96" y="21"/>
                      <a:pt x="74" y="0"/>
                      <a:pt x="48" y="0"/>
                    </a:cubicBezTo>
                    <a:cubicBezTo>
                      <a:pt x="21" y="0"/>
                      <a:pt x="0" y="21"/>
                      <a:pt x="0" y="48"/>
                    </a:cubicBezTo>
                    <a:cubicBezTo>
                      <a:pt x="0" y="68"/>
                      <a:pt x="12" y="85"/>
                      <a:pt x="29" y="92"/>
                    </a:cubicBezTo>
                    <a:cubicBezTo>
                      <a:pt x="29" y="244"/>
                      <a:pt x="29" y="244"/>
                      <a:pt x="29" y="244"/>
                    </a:cubicBezTo>
                    <a:cubicBezTo>
                      <a:pt x="12" y="251"/>
                      <a:pt x="0" y="268"/>
                      <a:pt x="0" y="288"/>
                    </a:cubicBezTo>
                    <a:cubicBezTo>
                      <a:pt x="0" y="314"/>
                      <a:pt x="21" y="336"/>
                      <a:pt x="48" y="336"/>
                    </a:cubicBezTo>
                    <a:cubicBezTo>
                      <a:pt x="74" y="336"/>
                      <a:pt x="96" y="314"/>
                      <a:pt x="96" y="288"/>
                    </a:cubicBezTo>
                    <a:cubicBezTo>
                      <a:pt x="96" y="268"/>
                      <a:pt x="84" y="252"/>
                      <a:pt x="68" y="244"/>
                    </a:cubicBezTo>
                    <a:cubicBezTo>
                      <a:pt x="72" y="205"/>
                      <a:pt x="97" y="197"/>
                      <a:pt x="133" y="186"/>
                    </a:cubicBezTo>
                    <a:cubicBezTo>
                      <a:pt x="170" y="175"/>
                      <a:pt x="220" y="159"/>
                      <a:pt x="226" y="92"/>
                    </a:cubicBezTo>
                    <a:cubicBezTo>
                      <a:pt x="244" y="85"/>
                      <a:pt x="256" y="68"/>
                      <a:pt x="256" y="48"/>
                    </a:cubicBezTo>
                    <a:close/>
                    <a:moveTo>
                      <a:pt x="20" y="48"/>
                    </a:moveTo>
                    <a:cubicBezTo>
                      <a:pt x="20" y="33"/>
                      <a:pt x="32" y="20"/>
                      <a:pt x="48" y="20"/>
                    </a:cubicBezTo>
                    <a:cubicBezTo>
                      <a:pt x="63" y="20"/>
                      <a:pt x="75" y="33"/>
                      <a:pt x="75" y="48"/>
                    </a:cubicBezTo>
                    <a:cubicBezTo>
                      <a:pt x="75" y="63"/>
                      <a:pt x="63" y="76"/>
                      <a:pt x="48" y="76"/>
                    </a:cubicBezTo>
                    <a:cubicBezTo>
                      <a:pt x="32" y="76"/>
                      <a:pt x="20" y="63"/>
                      <a:pt x="20" y="48"/>
                    </a:cubicBezTo>
                    <a:close/>
                    <a:moveTo>
                      <a:pt x="48" y="316"/>
                    </a:moveTo>
                    <a:cubicBezTo>
                      <a:pt x="32" y="316"/>
                      <a:pt x="20" y="303"/>
                      <a:pt x="20" y="288"/>
                    </a:cubicBezTo>
                    <a:cubicBezTo>
                      <a:pt x="20" y="273"/>
                      <a:pt x="32" y="260"/>
                      <a:pt x="48" y="260"/>
                    </a:cubicBezTo>
                    <a:cubicBezTo>
                      <a:pt x="63" y="260"/>
                      <a:pt x="75" y="273"/>
                      <a:pt x="75" y="288"/>
                    </a:cubicBezTo>
                    <a:cubicBezTo>
                      <a:pt x="75" y="303"/>
                      <a:pt x="63" y="316"/>
                      <a:pt x="48" y="316"/>
                    </a:cubicBezTo>
                    <a:close/>
                    <a:moveTo>
                      <a:pt x="208" y="76"/>
                    </a:moveTo>
                    <a:cubicBezTo>
                      <a:pt x="192" y="76"/>
                      <a:pt x="180" y="63"/>
                      <a:pt x="180" y="48"/>
                    </a:cubicBezTo>
                    <a:cubicBezTo>
                      <a:pt x="180" y="33"/>
                      <a:pt x="192" y="20"/>
                      <a:pt x="208" y="20"/>
                    </a:cubicBezTo>
                    <a:cubicBezTo>
                      <a:pt x="223" y="20"/>
                      <a:pt x="235" y="33"/>
                      <a:pt x="235" y="48"/>
                    </a:cubicBezTo>
                    <a:cubicBezTo>
                      <a:pt x="235" y="63"/>
                      <a:pt x="223" y="76"/>
                      <a:pt x="208" y="7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Freeform 7"/>
            <p:cNvSpPr/>
            <p:nvPr/>
          </p:nvSpPr>
          <p:spPr>
            <a:xfrm>
              <a:off x="3422858" y="2400379"/>
              <a:ext cx="1268892" cy="380315"/>
            </a:xfrm>
            <a:custGeom>
              <a:avLst/>
              <a:gdLst>
                <a:gd name="connsiteX0" fmla="*/ 0 w 1730742"/>
                <a:gd name="connsiteY0" fmla="*/ 0 h 834084"/>
                <a:gd name="connsiteX1" fmla="*/ 1730742 w 1730742"/>
                <a:gd name="connsiteY1" fmla="*/ 0 h 834084"/>
                <a:gd name="connsiteX2" fmla="*/ 1730742 w 1730742"/>
                <a:gd name="connsiteY2" fmla="*/ 834084 h 834084"/>
                <a:gd name="connsiteX3" fmla="*/ 0 w 1730742"/>
                <a:gd name="connsiteY3" fmla="*/ 834084 h 834084"/>
                <a:gd name="connsiteX4" fmla="*/ 0 w 1730742"/>
                <a:gd name="connsiteY4" fmla="*/ 0 h 83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742" h="834084">
                  <a:moveTo>
                    <a:pt x="0" y="0"/>
                  </a:moveTo>
                  <a:lnTo>
                    <a:pt x="1730742" y="0"/>
                  </a:lnTo>
                  <a:lnTo>
                    <a:pt x="1730742" y="834084"/>
                  </a:lnTo>
                  <a:lnTo>
                    <a:pt x="0" y="834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19" tIns="-1" rIns="0" bIns="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>
                  <a:solidFill>
                    <a:prstClr val="white"/>
                  </a:solidFill>
                  <a:cs typeface="+mn-ea"/>
                  <a:sym typeface="+mn-lt"/>
                </a:rPr>
                <a:t>添加标题</a:t>
              </a:r>
              <a:endParaRPr lang="en-US" altLang="zh-CN" sz="1600">
                <a:solidFill>
                  <a:prstClr val="white"/>
                </a:solidFill>
                <a:cs typeface="+mn-ea"/>
                <a:sym typeface="+mn-lt"/>
              </a:endParaRPr>
            </a:p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>
                  <a:solidFill>
                    <a:prstClr val="white"/>
                  </a:solidFill>
                  <a:cs typeface="+mn-ea"/>
                  <a:sym typeface="+mn-lt"/>
                </a:rPr>
                <a:t>内容</a:t>
              </a:r>
              <a:endParaRPr lang="zh-CN" altLang="en-US" sz="1600" dirty="0" err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47381" y="2161814"/>
            <a:ext cx="2606349" cy="1152002"/>
            <a:chOff x="4947381" y="1987643"/>
            <a:chExt cx="2606349" cy="1152002"/>
          </a:xfrm>
        </p:grpSpPr>
        <p:sp>
          <p:nvSpPr>
            <p:cNvPr id="3" name="Freeform 2"/>
            <p:cNvSpPr/>
            <p:nvPr/>
          </p:nvSpPr>
          <p:spPr>
            <a:xfrm>
              <a:off x="5536713" y="2191381"/>
              <a:ext cx="2017017" cy="744527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600">
                  <a:moveTo>
                    <a:pt x="3475" y="0"/>
                  </a:moveTo>
                  <a:lnTo>
                    <a:pt x="18125" y="0"/>
                  </a:lnTo>
                  <a:cubicBezTo>
                    <a:pt x="20044" y="0"/>
                    <a:pt x="21600" y="4835"/>
                    <a:pt x="21600" y="10800"/>
                  </a:cubicBezTo>
                  <a:cubicBezTo>
                    <a:pt x="21600" y="16765"/>
                    <a:pt x="20044" y="21600"/>
                    <a:pt x="18125" y="21600"/>
                  </a:cubicBezTo>
                  <a:lnTo>
                    <a:pt x="3475" y="21600"/>
                  </a:lnTo>
                  <a:cubicBezTo>
                    <a:pt x="1556" y="21600"/>
                    <a:pt x="0" y="16765"/>
                    <a:pt x="0" y="10800"/>
                  </a:cubicBezTo>
                  <a:cubicBezTo>
                    <a:pt x="0" y="4835"/>
                    <a:pt x="1556" y="0"/>
                    <a:pt x="3475" y="0"/>
                  </a:cubicBezTo>
                  <a:close/>
                </a:path>
              </a:pathLst>
            </a:custGeom>
            <a:solidFill>
              <a:srgbClr val="4E9F42">
                <a:alpha val="50000"/>
              </a:srgbClr>
            </a:solidFill>
            <a:ln>
              <a:noFill/>
            </a:ln>
          </p:spPr>
          <p:style>
            <a:lnRef idx="2">
              <a:schemeClr val="accent3">
                <a:tint val="40000"/>
                <a:alpha val="90000"/>
                <a:hueOff val="230682"/>
                <a:satOff val="33626"/>
                <a:lumOff val="2509"/>
                <a:alphaOff val="0"/>
              </a:schemeClr>
            </a:lnRef>
            <a:fillRef idx="1">
              <a:schemeClr val="accent3">
                <a:tint val="40000"/>
                <a:alpha val="90000"/>
                <a:hueOff val="230682"/>
                <a:satOff val="33626"/>
                <a:lumOff val="2509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230682"/>
                <a:satOff val="33626"/>
                <a:lumOff val="250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2137" tIns="121839" rIns="280904" bIns="121839" numCol="1" spcCol="1270" anchor="ctr" anchorCtr="0">
              <a:noAutofit/>
            </a:bodyPr>
            <a:lstStyle/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id-ID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947381" y="1987643"/>
              <a:ext cx="1152002" cy="1152002"/>
              <a:chOff x="4787727" y="2228943"/>
              <a:chExt cx="1152002" cy="1152002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4787727" y="2228943"/>
                <a:ext cx="1152002" cy="1152002"/>
              </a:xfrm>
              <a:custGeom>
                <a:avLst/>
                <a:gdLst>
                  <a:gd name="connsiteX0" fmla="*/ 0 w 1152002"/>
                  <a:gd name="connsiteY0" fmla="*/ 576001 h 1152002"/>
                  <a:gd name="connsiteX1" fmla="*/ 576001 w 1152002"/>
                  <a:gd name="connsiteY1" fmla="*/ 0 h 1152002"/>
                  <a:gd name="connsiteX2" fmla="*/ 1152002 w 1152002"/>
                  <a:gd name="connsiteY2" fmla="*/ 576001 h 1152002"/>
                  <a:gd name="connsiteX3" fmla="*/ 576001 w 1152002"/>
                  <a:gd name="connsiteY3" fmla="*/ 1152002 h 1152002"/>
                  <a:gd name="connsiteX4" fmla="*/ 0 w 1152002"/>
                  <a:gd name="connsiteY4" fmla="*/ 576001 h 115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002" h="1152002">
                    <a:moveTo>
                      <a:pt x="0" y="576001"/>
                    </a:moveTo>
                    <a:cubicBezTo>
                      <a:pt x="0" y="257884"/>
                      <a:pt x="257884" y="0"/>
                      <a:pt x="576001" y="0"/>
                    </a:cubicBezTo>
                    <a:cubicBezTo>
                      <a:pt x="894118" y="0"/>
                      <a:pt x="1152002" y="257884"/>
                      <a:pt x="1152002" y="576001"/>
                    </a:cubicBezTo>
                    <a:cubicBezTo>
                      <a:pt x="1152002" y="894118"/>
                      <a:pt x="894118" y="1152002"/>
                      <a:pt x="576001" y="1152002"/>
                    </a:cubicBezTo>
                    <a:cubicBezTo>
                      <a:pt x="257884" y="1152002"/>
                      <a:pt x="0" y="894118"/>
                      <a:pt x="0" y="576001"/>
                    </a:cubicBezTo>
                    <a:close/>
                  </a:path>
                </a:pathLst>
              </a:custGeom>
              <a:solidFill>
                <a:srgbClr val="4E9F4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337438"/>
                  <a:satOff val="17272"/>
                  <a:lumOff val="7255"/>
                  <a:alphaOff val="0"/>
                </a:schemeClr>
              </a:fillRef>
              <a:effectRef idx="0">
                <a:schemeClr val="accent3">
                  <a:hueOff val="337438"/>
                  <a:satOff val="17272"/>
                  <a:lumOff val="725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5852" tIns="185852" rIns="185852" bIns="185852" numCol="1" spcCol="1270" anchor="ctr" anchorCtr="0">
                <a:noAutofit/>
              </a:bodyPr>
              <a:lstStyle/>
              <a:p>
                <a:pPr marL="0" marR="0" lvl="0" indent="0" algn="ctr" defTabSz="12001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id-ID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Freeform 29"/>
              <p:cNvSpPr>
                <a:spLocks noChangeAspect="1" noEditPoints="1"/>
              </p:cNvSpPr>
              <p:nvPr/>
            </p:nvSpPr>
            <p:spPr bwMode="auto">
              <a:xfrm>
                <a:off x="5158727" y="2564230"/>
                <a:ext cx="410001" cy="426051"/>
              </a:xfrm>
              <a:custGeom>
                <a:avLst/>
                <a:gdLst>
                  <a:gd name="T0" fmla="*/ 320 w 357"/>
                  <a:gd name="T1" fmla="*/ 129 h 371"/>
                  <a:gd name="T2" fmla="*/ 212 w 357"/>
                  <a:gd name="T3" fmla="*/ 10 h 371"/>
                  <a:gd name="T4" fmla="*/ 23 w 357"/>
                  <a:gd name="T5" fmla="*/ 201 h 371"/>
                  <a:gd name="T6" fmla="*/ 7 w 357"/>
                  <a:gd name="T7" fmla="*/ 257 h 371"/>
                  <a:gd name="T8" fmla="*/ 59 w 357"/>
                  <a:gd name="T9" fmla="*/ 285 h 371"/>
                  <a:gd name="T10" fmla="*/ 74 w 357"/>
                  <a:gd name="T11" fmla="*/ 280 h 371"/>
                  <a:gd name="T12" fmla="*/ 106 w 357"/>
                  <a:gd name="T13" fmla="*/ 299 h 371"/>
                  <a:gd name="T14" fmla="*/ 129 w 357"/>
                  <a:gd name="T15" fmla="*/ 352 h 371"/>
                  <a:gd name="T16" fmla="*/ 151 w 357"/>
                  <a:gd name="T17" fmla="*/ 368 h 371"/>
                  <a:gd name="T18" fmla="*/ 192 w 357"/>
                  <a:gd name="T19" fmla="*/ 353 h 371"/>
                  <a:gd name="T20" fmla="*/ 201 w 357"/>
                  <a:gd name="T21" fmla="*/ 334 h 371"/>
                  <a:gd name="T22" fmla="*/ 181 w 357"/>
                  <a:gd name="T23" fmla="*/ 317 h 371"/>
                  <a:gd name="T24" fmla="*/ 162 w 357"/>
                  <a:gd name="T25" fmla="*/ 274 h 371"/>
                  <a:gd name="T26" fmla="*/ 182 w 357"/>
                  <a:gd name="T27" fmla="*/ 252 h 371"/>
                  <a:gd name="T28" fmla="*/ 331 w 357"/>
                  <a:gd name="T29" fmla="*/ 288 h 371"/>
                  <a:gd name="T30" fmla="*/ 320 w 357"/>
                  <a:gd name="T31" fmla="*/ 129 h 371"/>
                  <a:gd name="T32" fmla="*/ 309 w 357"/>
                  <a:gd name="T33" fmla="*/ 249 h 371"/>
                  <a:gd name="T34" fmla="*/ 240 w 357"/>
                  <a:gd name="T35" fmla="*/ 164 h 371"/>
                  <a:gd name="T36" fmla="*/ 225 w 357"/>
                  <a:gd name="T37" fmla="*/ 52 h 371"/>
                  <a:gd name="T38" fmla="*/ 292 w 357"/>
                  <a:gd name="T39" fmla="*/ 143 h 371"/>
                  <a:gd name="T40" fmla="*/ 309 w 357"/>
                  <a:gd name="T41" fmla="*/ 249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7" h="371">
                    <a:moveTo>
                      <a:pt x="320" y="129"/>
                    </a:moveTo>
                    <a:cubicBezTo>
                      <a:pt x="289" y="56"/>
                      <a:pt x="238" y="0"/>
                      <a:pt x="212" y="10"/>
                    </a:cubicBezTo>
                    <a:cubicBezTo>
                      <a:pt x="168" y="28"/>
                      <a:pt x="238" y="113"/>
                      <a:pt x="23" y="201"/>
                    </a:cubicBezTo>
                    <a:cubicBezTo>
                      <a:pt x="4" y="208"/>
                      <a:pt x="0" y="239"/>
                      <a:pt x="7" y="257"/>
                    </a:cubicBezTo>
                    <a:cubicBezTo>
                      <a:pt x="15" y="275"/>
                      <a:pt x="41" y="293"/>
                      <a:pt x="59" y="285"/>
                    </a:cubicBezTo>
                    <a:cubicBezTo>
                      <a:pt x="62" y="284"/>
                      <a:pt x="74" y="280"/>
                      <a:pt x="74" y="280"/>
                    </a:cubicBezTo>
                    <a:cubicBezTo>
                      <a:pt x="87" y="298"/>
                      <a:pt x="101" y="287"/>
                      <a:pt x="106" y="299"/>
                    </a:cubicBezTo>
                    <a:cubicBezTo>
                      <a:pt x="112" y="312"/>
                      <a:pt x="125" y="342"/>
                      <a:pt x="129" y="352"/>
                    </a:cubicBezTo>
                    <a:cubicBezTo>
                      <a:pt x="134" y="362"/>
                      <a:pt x="144" y="371"/>
                      <a:pt x="151" y="368"/>
                    </a:cubicBezTo>
                    <a:cubicBezTo>
                      <a:pt x="158" y="366"/>
                      <a:pt x="182" y="356"/>
                      <a:pt x="192" y="353"/>
                    </a:cubicBezTo>
                    <a:cubicBezTo>
                      <a:pt x="201" y="349"/>
                      <a:pt x="203" y="341"/>
                      <a:pt x="201" y="334"/>
                    </a:cubicBezTo>
                    <a:cubicBezTo>
                      <a:pt x="197" y="327"/>
                      <a:pt x="185" y="325"/>
                      <a:pt x="181" y="317"/>
                    </a:cubicBezTo>
                    <a:cubicBezTo>
                      <a:pt x="178" y="309"/>
                      <a:pt x="166" y="282"/>
                      <a:pt x="162" y="274"/>
                    </a:cubicBezTo>
                    <a:cubicBezTo>
                      <a:pt x="158" y="262"/>
                      <a:pt x="168" y="253"/>
                      <a:pt x="182" y="252"/>
                    </a:cubicBezTo>
                    <a:cubicBezTo>
                      <a:pt x="280" y="241"/>
                      <a:pt x="298" y="302"/>
                      <a:pt x="331" y="288"/>
                    </a:cubicBezTo>
                    <a:cubicBezTo>
                      <a:pt x="357" y="278"/>
                      <a:pt x="352" y="203"/>
                      <a:pt x="320" y="129"/>
                    </a:cubicBezTo>
                    <a:close/>
                    <a:moveTo>
                      <a:pt x="309" y="249"/>
                    </a:moveTo>
                    <a:cubicBezTo>
                      <a:pt x="303" y="251"/>
                      <a:pt x="265" y="221"/>
                      <a:pt x="240" y="164"/>
                    </a:cubicBezTo>
                    <a:cubicBezTo>
                      <a:pt x="216" y="106"/>
                      <a:pt x="219" y="54"/>
                      <a:pt x="225" y="52"/>
                    </a:cubicBezTo>
                    <a:cubicBezTo>
                      <a:pt x="230" y="49"/>
                      <a:pt x="268" y="86"/>
                      <a:pt x="292" y="143"/>
                    </a:cubicBezTo>
                    <a:cubicBezTo>
                      <a:pt x="317" y="201"/>
                      <a:pt x="315" y="247"/>
                      <a:pt x="309" y="2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6289607" y="2403813"/>
              <a:ext cx="982150" cy="380315"/>
            </a:xfrm>
            <a:custGeom>
              <a:avLst/>
              <a:gdLst>
                <a:gd name="connsiteX0" fmla="*/ 0 w 1730742"/>
                <a:gd name="connsiteY0" fmla="*/ 0 h 834084"/>
                <a:gd name="connsiteX1" fmla="*/ 1730742 w 1730742"/>
                <a:gd name="connsiteY1" fmla="*/ 0 h 834084"/>
                <a:gd name="connsiteX2" fmla="*/ 1730742 w 1730742"/>
                <a:gd name="connsiteY2" fmla="*/ 834084 h 834084"/>
                <a:gd name="connsiteX3" fmla="*/ 0 w 1730742"/>
                <a:gd name="connsiteY3" fmla="*/ 834084 h 834084"/>
                <a:gd name="connsiteX4" fmla="*/ 0 w 1730742"/>
                <a:gd name="connsiteY4" fmla="*/ 0 h 83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742" h="834084">
                  <a:moveTo>
                    <a:pt x="0" y="0"/>
                  </a:moveTo>
                  <a:lnTo>
                    <a:pt x="1730742" y="0"/>
                  </a:lnTo>
                  <a:lnTo>
                    <a:pt x="1730742" y="834084"/>
                  </a:lnTo>
                  <a:lnTo>
                    <a:pt x="0" y="834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19" tIns="-1" rIns="0" bIns="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>
                  <a:solidFill>
                    <a:prstClr val="white"/>
                  </a:solidFill>
                  <a:cs typeface="+mn-ea"/>
                  <a:sym typeface="+mn-lt"/>
                </a:rPr>
                <a:t>添加标题内容</a:t>
              </a:r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704586" y="2161814"/>
            <a:ext cx="2508249" cy="1152002"/>
            <a:chOff x="7704586" y="1987643"/>
            <a:chExt cx="2508249" cy="1152002"/>
          </a:xfrm>
        </p:grpSpPr>
        <p:sp>
          <p:nvSpPr>
            <p:cNvPr id="4" name="Freeform 3"/>
            <p:cNvSpPr/>
            <p:nvPr/>
          </p:nvSpPr>
          <p:spPr>
            <a:xfrm>
              <a:off x="8314278" y="2191381"/>
              <a:ext cx="1898557" cy="744527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600">
                  <a:moveTo>
                    <a:pt x="3475" y="0"/>
                  </a:moveTo>
                  <a:lnTo>
                    <a:pt x="18125" y="0"/>
                  </a:lnTo>
                  <a:cubicBezTo>
                    <a:pt x="20044" y="0"/>
                    <a:pt x="21600" y="4835"/>
                    <a:pt x="21600" y="10800"/>
                  </a:cubicBezTo>
                  <a:cubicBezTo>
                    <a:pt x="21600" y="16765"/>
                    <a:pt x="20044" y="21600"/>
                    <a:pt x="18125" y="21600"/>
                  </a:cubicBezTo>
                  <a:lnTo>
                    <a:pt x="3475" y="21600"/>
                  </a:lnTo>
                  <a:cubicBezTo>
                    <a:pt x="1556" y="21600"/>
                    <a:pt x="0" y="16765"/>
                    <a:pt x="0" y="10800"/>
                  </a:cubicBezTo>
                  <a:cubicBezTo>
                    <a:pt x="0" y="4835"/>
                    <a:pt x="1556" y="0"/>
                    <a:pt x="3475" y="0"/>
                  </a:cubicBezTo>
                  <a:close/>
                </a:path>
              </a:pathLst>
            </a:custGeom>
            <a:solidFill>
              <a:srgbClr val="FF4B4B">
                <a:alpha val="45000"/>
              </a:srgbClr>
            </a:solidFill>
            <a:ln>
              <a:noFill/>
            </a:ln>
          </p:spPr>
          <p:style>
            <a:lnRef idx="2">
              <a:schemeClr val="accent3">
                <a:tint val="40000"/>
                <a:alpha val="90000"/>
                <a:hueOff val="461364"/>
                <a:satOff val="67252"/>
                <a:lumOff val="5018"/>
                <a:alphaOff val="0"/>
              </a:schemeClr>
            </a:lnRef>
            <a:fillRef idx="1">
              <a:schemeClr val="accent3">
                <a:tint val="40000"/>
                <a:alpha val="90000"/>
                <a:hueOff val="461364"/>
                <a:satOff val="67252"/>
                <a:lumOff val="5018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461364"/>
                <a:satOff val="67252"/>
                <a:lumOff val="501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2137" tIns="121839" rIns="280904" bIns="121839" numCol="1" spcCol="1270" anchor="ctr" anchorCtr="0">
              <a:noAutofit/>
            </a:bodyPr>
            <a:lstStyle/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endPara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704586" y="1987643"/>
              <a:ext cx="1152002" cy="1152002"/>
              <a:chOff x="7544932" y="2228943"/>
              <a:chExt cx="1152002" cy="1152002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7544932" y="2228943"/>
                <a:ext cx="1152002" cy="1152002"/>
              </a:xfrm>
              <a:custGeom>
                <a:avLst/>
                <a:gdLst>
                  <a:gd name="connsiteX0" fmla="*/ 0 w 1152002"/>
                  <a:gd name="connsiteY0" fmla="*/ 576001 h 1152002"/>
                  <a:gd name="connsiteX1" fmla="*/ 576001 w 1152002"/>
                  <a:gd name="connsiteY1" fmla="*/ 0 h 1152002"/>
                  <a:gd name="connsiteX2" fmla="*/ 1152002 w 1152002"/>
                  <a:gd name="connsiteY2" fmla="*/ 576001 h 1152002"/>
                  <a:gd name="connsiteX3" fmla="*/ 576001 w 1152002"/>
                  <a:gd name="connsiteY3" fmla="*/ 1152002 h 1152002"/>
                  <a:gd name="connsiteX4" fmla="*/ 0 w 1152002"/>
                  <a:gd name="connsiteY4" fmla="*/ 576001 h 115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002" h="1152002">
                    <a:moveTo>
                      <a:pt x="0" y="576001"/>
                    </a:moveTo>
                    <a:cubicBezTo>
                      <a:pt x="0" y="257884"/>
                      <a:pt x="257884" y="0"/>
                      <a:pt x="576001" y="0"/>
                    </a:cubicBezTo>
                    <a:cubicBezTo>
                      <a:pt x="894118" y="0"/>
                      <a:pt x="1152002" y="257884"/>
                      <a:pt x="1152002" y="576001"/>
                    </a:cubicBezTo>
                    <a:cubicBezTo>
                      <a:pt x="1152002" y="894118"/>
                      <a:pt x="894118" y="1152002"/>
                      <a:pt x="576001" y="1152002"/>
                    </a:cubicBezTo>
                    <a:cubicBezTo>
                      <a:pt x="257884" y="1152002"/>
                      <a:pt x="0" y="894118"/>
                      <a:pt x="0" y="576001"/>
                    </a:cubicBezTo>
                    <a:close/>
                  </a:path>
                </a:pathLst>
              </a:custGeom>
              <a:solidFill>
                <a:srgbClr val="FF8A8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674876"/>
                  <a:satOff val="34544"/>
                  <a:lumOff val="14510"/>
                  <a:alphaOff val="0"/>
                </a:schemeClr>
              </a:fillRef>
              <a:effectRef idx="0">
                <a:schemeClr val="accent3">
                  <a:hueOff val="674876"/>
                  <a:satOff val="34544"/>
                  <a:lumOff val="1451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5852" tIns="185852" rIns="185852" bIns="185852" numCol="1" spcCol="1270" anchor="ctr" anchorCtr="0">
                <a:noAutofit/>
              </a:bodyPr>
              <a:lstStyle/>
              <a:p>
                <a:pPr marL="0" marR="0" lvl="0" indent="0" algn="ctr" defTabSz="12001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id-ID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Freeform 54"/>
              <p:cNvSpPr>
                <a:spLocks noChangeAspect="1" noEditPoints="1"/>
              </p:cNvSpPr>
              <p:nvPr/>
            </p:nvSpPr>
            <p:spPr bwMode="auto">
              <a:xfrm>
                <a:off x="7893938" y="2553447"/>
                <a:ext cx="453989" cy="456378"/>
              </a:xfrm>
              <a:custGeom>
                <a:avLst/>
                <a:gdLst>
                  <a:gd name="T0" fmla="*/ 381 w 402"/>
                  <a:gd name="T1" fmla="*/ 10 h 404"/>
                  <a:gd name="T2" fmla="*/ 365 w 402"/>
                  <a:gd name="T3" fmla="*/ 3 h 404"/>
                  <a:gd name="T4" fmla="*/ 358 w 402"/>
                  <a:gd name="T5" fmla="*/ 18 h 404"/>
                  <a:gd name="T6" fmla="*/ 312 w 402"/>
                  <a:gd name="T7" fmla="*/ 133 h 404"/>
                  <a:gd name="T8" fmla="*/ 301 w 402"/>
                  <a:gd name="T9" fmla="*/ 116 h 404"/>
                  <a:gd name="T10" fmla="*/ 282 w 402"/>
                  <a:gd name="T11" fmla="*/ 106 h 404"/>
                  <a:gd name="T12" fmla="*/ 219 w 402"/>
                  <a:gd name="T13" fmla="*/ 107 h 404"/>
                  <a:gd name="T14" fmla="*/ 197 w 402"/>
                  <a:gd name="T15" fmla="*/ 113 h 404"/>
                  <a:gd name="T16" fmla="*/ 11 w 402"/>
                  <a:gd name="T17" fmla="*/ 245 h 404"/>
                  <a:gd name="T18" fmla="*/ 6 w 402"/>
                  <a:gd name="T19" fmla="*/ 273 h 404"/>
                  <a:gd name="T20" fmla="*/ 91 w 402"/>
                  <a:gd name="T21" fmla="*/ 395 h 404"/>
                  <a:gd name="T22" fmla="*/ 116 w 402"/>
                  <a:gd name="T23" fmla="*/ 397 h 404"/>
                  <a:gd name="T24" fmla="*/ 302 w 402"/>
                  <a:gd name="T25" fmla="*/ 265 h 404"/>
                  <a:gd name="T26" fmla="*/ 316 w 402"/>
                  <a:gd name="T27" fmla="*/ 247 h 404"/>
                  <a:gd name="T28" fmla="*/ 336 w 402"/>
                  <a:gd name="T29" fmla="*/ 184 h 404"/>
                  <a:gd name="T30" fmla="*/ 333 w 402"/>
                  <a:gd name="T31" fmla="*/ 163 h 404"/>
                  <a:gd name="T32" fmla="*/ 326 w 402"/>
                  <a:gd name="T33" fmla="*/ 153 h 404"/>
                  <a:gd name="T34" fmla="*/ 381 w 402"/>
                  <a:gd name="T35" fmla="*/ 10 h 404"/>
                  <a:gd name="T36" fmla="*/ 294 w 402"/>
                  <a:gd name="T37" fmla="*/ 197 h 404"/>
                  <a:gd name="T38" fmla="*/ 250 w 402"/>
                  <a:gd name="T39" fmla="*/ 189 h 404"/>
                  <a:gd name="T40" fmla="*/ 258 w 402"/>
                  <a:gd name="T41" fmla="*/ 144 h 404"/>
                  <a:gd name="T42" fmla="*/ 295 w 402"/>
                  <a:gd name="T43" fmla="*/ 145 h 404"/>
                  <a:gd name="T44" fmla="*/ 285 w 402"/>
                  <a:gd name="T45" fmla="*/ 150 h 404"/>
                  <a:gd name="T46" fmla="*/ 279 w 402"/>
                  <a:gd name="T47" fmla="*/ 166 h 404"/>
                  <a:gd name="T48" fmla="*/ 290 w 402"/>
                  <a:gd name="T49" fmla="*/ 173 h 404"/>
                  <a:gd name="T50" fmla="*/ 295 w 402"/>
                  <a:gd name="T51" fmla="*/ 172 h 404"/>
                  <a:gd name="T52" fmla="*/ 307 w 402"/>
                  <a:gd name="T53" fmla="*/ 165 h 404"/>
                  <a:gd name="T54" fmla="*/ 294 w 402"/>
                  <a:gd name="T55" fmla="*/ 197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2" h="404">
                    <a:moveTo>
                      <a:pt x="381" y="10"/>
                    </a:moveTo>
                    <a:cubicBezTo>
                      <a:pt x="378" y="4"/>
                      <a:pt x="372" y="0"/>
                      <a:pt x="365" y="3"/>
                    </a:cubicBezTo>
                    <a:cubicBezTo>
                      <a:pt x="359" y="5"/>
                      <a:pt x="356" y="12"/>
                      <a:pt x="358" y="18"/>
                    </a:cubicBezTo>
                    <a:cubicBezTo>
                      <a:pt x="376" y="71"/>
                      <a:pt x="340" y="111"/>
                      <a:pt x="312" y="133"/>
                    </a:cubicBezTo>
                    <a:cubicBezTo>
                      <a:pt x="301" y="116"/>
                      <a:pt x="301" y="116"/>
                      <a:pt x="301" y="116"/>
                    </a:cubicBezTo>
                    <a:cubicBezTo>
                      <a:pt x="297" y="111"/>
                      <a:pt x="289" y="106"/>
                      <a:pt x="282" y="106"/>
                    </a:cubicBezTo>
                    <a:cubicBezTo>
                      <a:pt x="219" y="107"/>
                      <a:pt x="219" y="107"/>
                      <a:pt x="219" y="107"/>
                    </a:cubicBezTo>
                    <a:cubicBezTo>
                      <a:pt x="212" y="106"/>
                      <a:pt x="203" y="109"/>
                      <a:pt x="197" y="113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2" y="251"/>
                      <a:pt x="0" y="264"/>
                      <a:pt x="6" y="273"/>
                    </a:cubicBezTo>
                    <a:cubicBezTo>
                      <a:pt x="91" y="395"/>
                      <a:pt x="91" y="395"/>
                      <a:pt x="91" y="395"/>
                    </a:cubicBezTo>
                    <a:cubicBezTo>
                      <a:pt x="97" y="404"/>
                      <a:pt x="107" y="403"/>
                      <a:pt x="116" y="397"/>
                    </a:cubicBezTo>
                    <a:cubicBezTo>
                      <a:pt x="302" y="265"/>
                      <a:pt x="302" y="265"/>
                      <a:pt x="302" y="265"/>
                    </a:cubicBezTo>
                    <a:cubicBezTo>
                      <a:pt x="308" y="261"/>
                      <a:pt x="314" y="253"/>
                      <a:pt x="316" y="247"/>
                    </a:cubicBezTo>
                    <a:cubicBezTo>
                      <a:pt x="336" y="184"/>
                      <a:pt x="336" y="184"/>
                      <a:pt x="336" y="184"/>
                    </a:cubicBezTo>
                    <a:cubicBezTo>
                      <a:pt x="338" y="178"/>
                      <a:pt x="337" y="168"/>
                      <a:pt x="333" y="163"/>
                    </a:cubicBezTo>
                    <a:cubicBezTo>
                      <a:pt x="326" y="153"/>
                      <a:pt x="326" y="153"/>
                      <a:pt x="326" y="153"/>
                    </a:cubicBezTo>
                    <a:cubicBezTo>
                      <a:pt x="363" y="124"/>
                      <a:pt x="402" y="73"/>
                      <a:pt x="381" y="10"/>
                    </a:cubicBezTo>
                    <a:close/>
                    <a:moveTo>
                      <a:pt x="294" y="197"/>
                    </a:moveTo>
                    <a:cubicBezTo>
                      <a:pt x="280" y="207"/>
                      <a:pt x="260" y="204"/>
                      <a:pt x="250" y="189"/>
                    </a:cubicBezTo>
                    <a:cubicBezTo>
                      <a:pt x="240" y="175"/>
                      <a:pt x="243" y="155"/>
                      <a:pt x="258" y="144"/>
                    </a:cubicBezTo>
                    <a:cubicBezTo>
                      <a:pt x="269" y="136"/>
                      <a:pt x="284" y="137"/>
                      <a:pt x="295" y="145"/>
                    </a:cubicBezTo>
                    <a:cubicBezTo>
                      <a:pt x="289" y="148"/>
                      <a:pt x="285" y="150"/>
                      <a:pt x="285" y="150"/>
                    </a:cubicBezTo>
                    <a:cubicBezTo>
                      <a:pt x="279" y="153"/>
                      <a:pt x="276" y="160"/>
                      <a:pt x="279" y="166"/>
                    </a:cubicBezTo>
                    <a:cubicBezTo>
                      <a:pt x="281" y="171"/>
                      <a:pt x="285" y="173"/>
                      <a:pt x="290" y="173"/>
                    </a:cubicBezTo>
                    <a:cubicBezTo>
                      <a:pt x="292" y="173"/>
                      <a:pt x="293" y="173"/>
                      <a:pt x="295" y="172"/>
                    </a:cubicBezTo>
                    <a:cubicBezTo>
                      <a:pt x="299" y="170"/>
                      <a:pt x="303" y="168"/>
                      <a:pt x="307" y="165"/>
                    </a:cubicBezTo>
                    <a:cubicBezTo>
                      <a:pt x="309" y="177"/>
                      <a:pt x="304" y="190"/>
                      <a:pt x="294" y="19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6" name="Freeform 15"/>
            <p:cNvSpPr/>
            <p:nvPr/>
          </p:nvSpPr>
          <p:spPr>
            <a:xfrm>
              <a:off x="9014413" y="2400379"/>
              <a:ext cx="982150" cy="380315"/>
            </a:xfrm>
            <a:custGeom>
              <a:avLst/>
              <a:gdLst>
                <a:gd name="connsiteX0" fmla="*/ 0 w 1730742"/>
                <a:gd name="connsiteY0" fmla="*/ 0 h 834084"/>
                <a:gd name="connsiteX1" fmla="*/ 1730742 w 1730742"/>
                <a:gd name="connsiteY1" fmla="*/ 0 h 834084"/>
                <a:gd name="connsiteX2" fmla="*/ 1730742 w 1730742"/>
                <a:gd name="connsiteY2" fmla="*/ 834084 h 834084"/>
                <a:gd name="connsiteX3" fmla="*/ 0 w 1730742"/>
                <a:gd name="connsiteY3" fmla="*/ 834084 h 834084"/>
                <a:gd name="connsiteX4" fmla="*/ 0 w 1730742"/>
                <a:gd name="connsiteY4" fmla="*/ 0 h 83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742" h="834084">
                  <a:moveTo>
                    <a:pt x="0" y="0"/>
                  </a:moveTo>
                  <a:lnTo>
                    <a:pt x="1730742" y="0"/>
                  </a:lnTo>
                  <a:lnTo>
                    <a:pt x="1730742" y="834084"/>
                  </a:lnTo>
                  <a:lnTo>
                    <a:pt x="0" y="834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19" tIns="-1" rIns="0" bIns="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>
                  <a:solidFill>
                    <a:prstClr val="white"/>
                  </a:solidFill>
                  <a:cs typeface="+mn-ea"/>
                  <a:sym typeface="+mn-lt"/>
                </a:rPr>
                <a:t>添加标题内容</a:t>
              </a:r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2765701" y="3375318"/>
            <a:ext cx="0" cy="395692"/>
          </a:xfrm>
          <a:prstGeom prst="line">
            <a:avLst/>
          </a:prstGeom>
          <a:ln w="25400" cmpd="sng">
            <a:solidFill>
              <a:schemeClr val="bg1">
                <a:lumMod val="65000"/>
              </a:scheme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36714" y="3375318"/>
            <a:ext cx="0" cy="395692"/>
          </a:xfrm>
          <a:prstGeom prst="line">
            <a:avLst/>
          </a:prstGeom>
          <a:ln w="25400" cmpd="sng">
            <a:solidFill>
              <a:schemeClr val="bg1">
                <a:lumMod val="65000"/>
              </a:scheme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314279" y="3375318"/>
            <a:ext cx="0" cy="395692"/>
          </a:xfrm>
          <a:prstGeom prst="line">
            <a:avLst/>
          </a:prstGeom>
          <a:ln w="25400" cmpd="sng">
            <a:solidFill>
              <a:schemeClr val="bg1">
                <a:lumMod val="65000"/>
              </a:schemeClr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706223" y="3957400"/>
            <a:ext cx="2123731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50000"/>
              </a:lnSpc>
            </a:pPr>
            <a:r>
              <a:rPr lang="zh-CN" altLang="en-US" sz="120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点击输入简要文本内容，文字内容需概况精炼</a:t>
            </a:r>
            <a:endParaRPr lang="en-US" altLang="zh-CN" sz="120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474215" y="3957400"/>
            <a:ext cx="2123731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50000"/>
              </a:lnSpc>
            </a:pPr>
            <a:r>
              <a:rPr lang="zh-CN" altLang="en-US" sz="120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点击输入简要文本内容，文字内容需概况精炼</a:t>
            </a:r>
            <a:endParaRPr lang="en-US" altLang="zh-CN" sz="120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254907" y="3957400"/>
            <a:ext cx="2123731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50000"/>
              </a:lnSpc>
            </a:pPr>
            <a:r>
              <a:rPr lang="zh-CN" altLang="en-US" sz="120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点击输入简要文本内容，文字内容需概况精炼</a:t>
            </a:r>
            <a:endParaRPr lang="en-US" altLang="zh-CN" sz="120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4" name="Title 1"/>
          <p:cNvSpPr txBox="1"/>
          <p:nvPr/>
        </p:nvSpPr>
        <p:spPr>
          <a:xfrm>
            <a:off x="1524000" y="805183"/>
            <a:ext cx="9144000" cy="629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E9F4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添加文字标题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E9F4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/>
          <p:nvPr/>
        </p:nvGrpSpPr>
        <p:grpSpPr>
          <a:xfrm rot="2700000" flipV="1">
            <a:off x="5025933" y="2031247"/>
            <a:ext cx="245454" cy="1261887"/>
            <a:chOff x="2476500" y="2038350"/>
            <a:chExt cx="571500" cy="1828800"/>
          </a:xfrm>
          <a:solidFill>
            <a:srgbClr val="FF4B4B"/>
          </a:solidFill>
        </p:grpSpPr>
        <p:sp>
          <p:nvSpPr>
            <p:cNvPr id="6" name="Bent Arrow 5"/>
            <p:cNvSpPr/>
            <p:nvPr/>
          </p:nvSpPr>
          <p:spPr bwMode="auto">
            <a:xfrm flipV="1">
              <a:off x="2476500" y="2038350"/>
              <a:ext cx="533400" cy="1828800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514600" y="2038350"/>
              <a:ext cx="533400" cy="45719"/>
            </a:xfrm>
            <a:prstGeom prst="rect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Group 18"/>
          <p:cNvGrpSpPr/>
          <p:nvPr/>
        </p:nvGrpSpPr>
        <p:grpSpPr>
          <a:xfrm rot="18900000" flipV="1">
            <a:off x="4960919" y="4296920"/>
            <a:ext cx="245453" cy="1261886"/>
            <a:chOff x="2476500" y="2038350"/>
            <a:chExt cx="571500" cy="1828800"/>
          </a:xfrm>
          <a:solidFill>
            <a:srgbClr val="FF9900"/>
          </a:solidFill>
        </p:grpSpPr>
        <p:sp>
          <p:nvSpPr>
            <p:cNvPr id="9" name="Bent Arrow 8"/>
            <p:cNvSpPr/>
            <p:nvPr/>
          </p:nvSpPr>
          <p:spPr bwMode="auto">
            <a:xfrm flipV="1">
              <a:off x="2476500" y="2038350"/>
              <a:ext cx="533400" cy="1828800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514600" y="2038350"/>
              <a:ext cx="533400" cy="45719"/>
            </a:xfrm>
            <a:prstGeom prst="rect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Group 21"/>
          <p:cNvGrpSpPr/>
          <p:nvPr/>
        </p:nvGrpSpPr>
        <p:grpSpPr>
          <a:xfrm rot="18900000" flipH="1">
            <a:off x="7132572" y="2091298"/>
            <a:ext cx="245453" cy="1261886"/>
            <a:chOff x="2476500" y="2038350"/>
            <a:chExt cx="571500" cy="1828800"/>
          </a:xfrm>
          <a:solidFill>
            <a:srgbClr val="FF9900"/>
          </a:solidFill>
        </p:grpSpPr>
        <p:sp>
          <p:nvSpPr>
            <p:cNvPr id="12" name="Bent Arrow 11"/>
            <p:cNvSpPr/>
            <p:nvPr/>
          </p:nvSpPr>
          <p:spPr bwMode="auto">
            <a:xfrm flipV="1">
              <a:off x="2476500" y="2038350"/>
              <a:ext cx="533400" cy="1828800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514600" y="2038350"/>
              <a:ext cx="533400" cy="45719"/>
            </a:xfrm>
            <a:prstGeom prst="rect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Group 24"/>
          <p:cNvGrpSpPr/>
          <p:nvPr/>
        </p:nvGrpSpPr>
        <p:grpSpPr>
          <a:xfrm rot="2700000" flipH="1">
            <a:off x="7185090" y="4324051"/>
            <a:ext cx="245454" cy="1261887"/>
            <a:chOff x="2476500" y="2038350"/>
            <a:chExt cx="571500" cy="1828800"/>
          </a:xfrm>
          <a:solidFill>
            <a:srgbClr val="FF4B4B"/>
          </a:solidFill>
        </p:grpSpPr>
        <p:sp>
          <p:nvSpPr>
            <p:cNvPr id="15" name="Bent Arrow 14"/>
            <p:cNvSpPr/>
            <p:nvPr/>
          </p:nvSpPr>
          <p:spPr bwMode="auto">
            <a:xfrm flipV="1">
              <a:off x="2476500" y="2038350"/>
              <a:ext cx="533400" cy="1828800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514600" y="2038350"/>
              <a:ext cx="533400" cy="45719"/>
            </a:xfrm>
            <a:prstGeom prst="rect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066975" y="2422072"/>
            <a:ext cx="2955174" cy="892993"/>
            <a:chOff x="1603804" y="2220559"/>
            <a:chExt cx="2955174" cy="892993"/>
          </a:xfrm>
        </p:grpSpPr>
        <p:sp>
          <p:nvSpPr>
            <p:cNvPr id="61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/>
              <a:r>
                <a:rPr lang="zh-CN" altLang="en-US" sz="160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添加标题内容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679271" y="2559832"/>
              <a:ext cx="2879707" cy="5537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>
                <a:lnSpc>
                  <a:spcPct val="150000"/>
                </a:lnSpc>
              </a:pPr>
              <a:r>
                <a:rPr lang="zh-CN" altLang="en-US" sz="120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点击输入简要文本内容，文字内容需概况精炼</a:t>
              </a:r>
              <a:endParaRPr lang="en-US" altLang="zh-CN" sz="120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066975" y="3979697"/>
            <a:ext cx="2955174" cy="892993"/>
            <a:chOff x="1603804" y="2220559"/>
            <a:chExt cx="2955174" cy="892993"/>
          </a:xfrm>
        </p:grpSpPr>
        <p:sp>
          <p:nvSpPr>
            <p:cNvPr id="64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/>
              <a:r>
                <a:rPr lang="zh-CN" altLang="en-US" sz="160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添加标题内容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679271" y="2559832"/>
              <a:ext cx="2879707" cy="5537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>
                <a:lnSpc>
                  <a:spcPct val="150000"/>
                </a:lnSpc>
              </a:pPr>
              <a:r>
                <a:rPr lang="zh-CN" altLang="en-US" sz="120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点击输入简要文本内容，文字内容需概况精炼</a:t>
              </a:r>
              <a:endParaRPr lang="en-US" altLang="zh-CN" sz="120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366521" y="3979697"/>
            <a:ext cx="2959965" cy="892993"/>
            <a:chOff x="1679271" y="2220559"/>
            <a:chExt cx="2959965" cy="892993"/>
          </a:xfrm>
        </p:grpSpPr>
        <p:sp>
          <p:nvSpPr>
            <p:cNvPr id="67" name="Text Placeholder 2"/>
            <p:cNvSpPr txBox="1"/>
            <p:nvPr/>
          </p:nvSpPr>
          <p:spPr>
            <a:xfrm>
              <a:off x="2625776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zh-CN" altLang="en-US" sz="160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添加标题内容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79271" y="2559832"/>
              <a:ext cx="2879707" cy="5537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 defTabSz="914400">
                <a:lnSpc>
                  <a:spcPct val="150000"/>
                </a:lnSpc>
              </a:pPr>
              <a:r>
                <a:rPr lang="zh-CN" altLang="en-US" sz="120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点击输入简要文本内容，文字内容需概况精炼</a:t>
              </a:r>
              <a:endParaRPr lang="en-US" altLang="zh-CN" sz="120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366521" y="2422072"/>
            <a:ext cx="2959965" cy="892993"/>
            <a:chOff x="1679271" y="2220559"/>
            <a:chExt cx="2959965" cy="892993"/>
          </a:xfrm>
        </p:grpSpPr>
        <p:sp>
          <p:nvSpPr>
            <p:cNvPr id="70" name="Text Placeholder 2"/>
            <p:cNvSpPr txBox="1"/>
            <p:nvPr/>
          </p:nvSpPr>
          <p:spPr>
            <a:xfrm>
              <a:off x="2625776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zh-CN" altLang="en-US" sz="160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添加标题内容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79271" y="2559832"/>
              <a:ext cx="2879707" cy="5537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 defTabSz="914400">
                <a:lnSpc>
                  <a:spcPct val="150000"/>
                </a:lnSpc>
              </a:pPr>
              <a:r>
                <a:rPr lang="zh-CN" altLang="en-US" sz="120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点击输入简要文本内容，文字内容需概况精炼</a:t>
              </a:r>
              <a:endParaRPr lang="en-US" altLang="zh-CN" sz="120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730252" y="3295077"/>
            <a:ext cx="1134281" cy="1134281"/>
            <a:chOff x="6455778" y="3074438"/>
            <a:chExt cx="1485674" cy="1485674"/>
          </a:xfrm>
        </p:grpSpPr>
        <p:sp>
          <p:nvSpPr>
            <p:cNvPr id="21" name="Rounded Rectangle 20"/>
            <p:cNvSpPr/>
            <p:nvPr/>
          </p:nvSpPr>
          <p:spPr bwMode="auto">
            <a:xfrm rot="18900000" flipV="1">
              <a:off x="6455778" y="3074438"/>
              <a:ext cx="1485674" cy="1485674"/>
            </a:xfrm>
            <a:prstGeom prst="roundRect">
              <a:avLst>
                <a:gd name="adj" fmla="val 9646"/>
              </a:avLst>
            </a:prstGeom>
            <a:solidFill>
              <a:srgbClr val="FFD237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6880423" y="3544610"/>
              <a:ext cx="613402" cy="593867"/>
              <a:chOff x="2339975" y="3200401"/>
              <a:chExt cx="249238" cy="241301"/>
            </a:xfrm>
            <a:solidFill>
              <a:schemeClr val="bg1"/>
            </a:solidFill>
          </p:grpSpPr>
          <p:sp>
            <p:nvSpPr>
              <p:cNvPr id="36" name="Rectangle 18"/>
              <p:cNvSpPr>
                <a:spLocks noChangeArrowheads="1"/>
              </p:cNvSpPr>
              <p:nvPr/>
            </p:nvSpPr>
            <p:spPr bwMode="auto">
              <a:xfrm>
                <a:off x="242887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247332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Rectangle 20"/>
              <p:cNvSpPr>
                <a:spLocks noChangeArrowheads="1"/>
              </p:cNvSpPr>
              <p:nvPr/>
            </p:nvSpPr>
            <p:spPr bwMode="auto">
              <a:xfrm>
                <a:off x="2516188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Rectangle 21"/>
              <p:cNvSpPr>
                <a:spLocks noChangeArrowheads="1"/>
              </p:cNvSpPr>
              <p:nvPr/>
            </p:nvSpPr>
            <p:spPr bwMode="auto">
              <a:xfrm>
                <a:off x="242887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Rectangle 22"/>
              <p:cNvSpPr>
                <a:spLocks noChangeArrowheads="1"/>
              </p:cNvSpPr>
              <p:nvPr/>
            </p:nvSpPr>
            <p:spPr bwMode="auto">
              <a:xfrm>
                <a:off x="247332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Rectangle 23"/>
              <p:cNvSpPr>
                <a:spLocks noChangeArrowheads="1"/>
              </p:cNvSpPr>
              <p:nvPr/>
            </p:nvSpPr>
            <p:spPr bwMode="auto">
              <a:xfrm>
                <a:off x="2516188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Rectangle 24"/>
              <p:cNvSpPr>
                <a:spLocks noChangeArrowheads="1"/>
              </p:cNvSpPr>
              <p:nvPr/>
            </p:nvSpPr>
            <p:spPr bwMode="auto">
              <a:xfrm>
                <a:off x="242887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Rectangle 25"/>
              <p:cNvSpPr>
                <a:spLocks noChangeArrowheads="1"/>
              </p:cNvSpPr>
              <p:nvPr/>
            </p:nvSpPr>
            <p:spPr bwMode="auto">
              <a:xfrm>
                <a:off x="2386013" y="3338513"/>
                <a:ext cx="254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Rectangle 26"/>
              <p:cNvSpPr>
                <a:spLocks noChangeArrowheads="1"/>
              </p:cNvSpPr>
              <p:nvPr/>
            </p:nvSpPr>
            <p:spPr bwMode="auto">
              <a:xfrm>
                <a:off x="2386013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Rectangle 27"/>
              <p:cNvSpPr>
                <a:spLocks noChangeArrowheads="1"/>
              </p:cNvSpPr>
              <p:nvPr/>
            </p:nvSpPr>
            <p:spPr bwMode="auto">
              <a:xfrm>
                <a:off x="247332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Rectangle 28"/>
              <p:cNvSpPr>
                <a:spLocks noChangeArrowheads="1"/>
              </p:cNvSpPr>
              <p:nvPr/>
            </p:nvSpPr>
            <p:spPr bwMode="auto">
              <a:xfrm>
                <a:off x="2516188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Freeform 29"/>
              <p:cNvSpPr>
                <a:spLocks noEditPoints="1"/>
              </p:cNvSpPr>
              <p:nvPr/>
            </p:nvSpPr>
            <p:spPr bwMode="auto">
              <a:xfrm>
                <a:off x="2339975" y="3217864"/>
                <a:ext cx="249238" cy="223838"/>
              </a:xfrm>
              <a:custGeom>
                <a:avLst/>
                <a:gdLst>
                  <a:gd name="T0" fmla="*/ 157 w 157"/>
                  <a:gd name="T1" fmla="*/ 0 h 141"/>
                  <a:gd name="T2" fmla="*/ 135 w 157"/>
                  <a:gd name="T3" fmla="*/ 0 h 141"/>
                  <a:gd name="T4" fmla="*/ 135 w 157"/>
                  <a:gd name="T5" fmla="*/ 15 h 141"/>
                  <a:gd name="T6" fmla="*/ 114 w 157"/>
                  <a:gd name="T7" fmla="*/ 15 h 141"/>
                  <a:gd name="T8" fmla="*/ 114 w 157"/>
                  <a:gd name="T9" fmla="*/ 0 h 141"/>
                  <a:gd name="T10" fmla="*/ 47 w 157"/>
                  <a:gd name="T11" fmla="*/ 0 h 141"/>
                  <a:gd name="T12" fmla="*/ 47 w 157"/>
                  <a:gd name="T13" fmla="*/ 15 h 141"/>
                  <a:gd name="T14" fmla="*/ 25 w 157"/>
                  <a:gd name="T15" fmla="*/ 15 h 141"/>
                  <a:gd name="T16" fmla="*/ 25 w 157"/>
                  <a:gd name="T17" fmla="*/ 0 h 141"/>
                  <a:gd name="T18" fmla="*/ 0 w 157"/>
                  <a:gd name="T19" fmla="*/ 0 h 141"/>
                  <a:gd name="T20" fmla="*/ 0 w 157"/>
                  <a:gd name="T21" fmla="*/ 141 h 141"/>
                  <a:gd name="T22" fmla="*/ 12 w 157"/>
                  <a:gd name="T23" fmla="*/ 141 h 141"/>
                  <a:gd name="T24" fmla="*/ 146 w 157"/>
                  <a:gd name="T25" fmla="*/ 141 h 141"/>
                  <a:gd name="T26" fmla="*/ 157 w 157"/>
                  <a:gd name="T27" fmla="*/ 141 h 141"/>
                  <a:gd name="T28" fmla="*/ 157 w 157"/>
                  <a:gd name="T29" fmla="*/ 0 h 141"/>
                  <a:gd name="T30" fmla="*/ 146 w 157"/>
                  <a:gd name="T31" fmla="*/ 129 h 141"/>
                  <a:gd name="T32" fmla="*/ 12 w 157"/>
                  <a:gd name="T33" fmla="*/ 129 h 141"/>
                  <a:gd name="T34" fmla="*/ 12 w 157"/>
                  <a:gd name="T35" fmla="*/ 40 h 141"/>
                  <a:gd name="T36" fmla="*/ 146 w 157"/>
                  <a:gd name="T37" fmla="*/ 40 h 141"/>
                  <a:gd name="T38" fmla="*/ 146 w 157"/>
                  <a:gd name="T39" fmla="*/ 12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141">
                    <a:moveTo>
                      <a:pt x="157" y="0"/>
                    </a:moveTo>
                    <a:lnTo>
                      <a:pt x="135" y="0"/>
                    </a:lnTo>
                    <a:lnTo>
                      <a:pt x="135" y="15"/>
                    </a:lnTo>
                    <a:lnTo>
                      <a:pt x="114" y="15"/>
                    </a:lnTo>
                    <a:lnTo>
                      <a:pt x="114" y="0"/>
                    </a:lnTo>
                    <a:lnTo>
                      <a:pt x="47" y="0"/>
                    </a:lnTo>
                    <a:lnTo>
                      <a:pt x="47" y="15"/>
                    </a:lnTo>
                    <a:lnTo>
                      <a:pt x="25" y="1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41"/>
                    </a:lnTo>
                    <a:lnTo>
                      <a:pt x="12" y="141"/>
                    </a:lnTo>
                    <a:lnTo>
                      <a:pt x="146" y="141"/>
                    </a:lnTo>
                    <a:lnTo>
                      <a:pt x="157" y="141"/>
                    </a:lnTo>
                    <a:lnTo>
                      <a:pt x="157" y="0"/>
                    </a:lnTo>
                    <a:close/>
                    <a:moveTo>
                      <a:pt x="146" y="129"/>
                    </a:moveTo>
                    <a:lnTo>
                      <a:pt x="12" y="129"/>
                    </a:lnTo>
                    <a:lnTo>
                      <a:pt x="12" y="40"/>
                    </a:lnTo>
                    <a:lnTo>
                      <a:pt x="146" y="40"/>
                    </a:lnTo>
                    <a:lnTo>
                      <a:pt x="146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Rectangle 30"/>
              <p:cNvSpPr>
                <a:spLocks noChangeArrowheads="1"/>
              </p:cNvSpPr>
              <p:nvPr/>
            </p:nvSpPr>
            <p:spPr bwMode="auto">
              <a:xfrm>
                <a:off x="2387600" y="3200401"/>
                <a:ext cx="20638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" name="Rectangle 31"/>
              <p:cNvSpPr>
                <a:spLocks noChangeArrowheads="1"/>
              </p:cNvSpPr>
              <p:nvPr/>
            </p:nvSpPr>
            <p:spPr bwMode="auto">
              <a:xfrm>
                <a:off x="2525713" y="3200401"/>
                <a:ext cx="23813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627195" y="4398134"/>
            <a:ext cx="1134281" cy="1134281"/>
            <a:chOff x="5352721" y="4177495"/>
            <a:chExt cx="1485674" cy="1485674"/>
          </a:xfrm>
        </p:grpSpPr>
        <p:sp>
          <p:nvSpPr>
            <p:cNvPr id="18" name="Rounded Rectangle 17"/>
            <p:cNvSpPr/>
            <p:nvPr/>
          </p:nvSpPr>
          <p:spPr bwMode="auto">
            <a:xfrm rot="18900000" flipV="1">
              <a:off x="5352721" y="4177495"/>
              <a:ext cx="1485674" cy="1485674"/>
            </a:xfrm>
            <a:prstGeom prst="roundRect">
              <a:avLst>
                <a:gd name="adj" fmla="val 9646"/>
              </a:avLst>
            </a:prstGeom>
            <a:solidFill>
              <a:srgbClr val="FF8A8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Shape 719"/>
            <p:cNvSpPr/>
            <p:nvPr/>
          </p:nvSpPr>
          <p:spPr>
            <a:xfrm>
              <a:off x="5801694" y="4639527"/>
              <a:ext cx="587506" cy="505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46" extrusionOk="0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kumimoji="0" sz="3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24139" y="3295077"/>
            <a:ext cx="1134281" cy="1134281"/>
            <a:chOff x="4249665" y="3074438"/>
            <a:chExt cx="1485674" cy="1485674"/>
          </a:xfrm>
        </p:grpSpPr>
        <p:sp>
          <p:nvSpPr>
            <p:cNvPr id="24" name="Rounded Rectangle 23"/>
            <p:cNvSpPr/>
            <p:nvPr/>
          </p:nvSpPr>
          <p:spPr bwMode="auto">
            <a:xfrm rot="18900000" flipV="1">
              <a:off x="4249665" y="3074438"/>
              <a:ext cx="1485674" cy="1485674"/>
            </a:xfrm>
            <a:prstGeom prst="roundRect">
              <a:avLst>
                <a:gd name="adj" fmla="val 9646"/>
              </a:avLst>
            </a:prstGeom>
            <a:solidFill>
              <a:srgbClr val="00B0F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Shape 2102"/>
            <p:cNvSpPr/>
            <p:nvPr/>
          </p:nvSpPr>
          <p:spPr>
            <a:xfrm>
              <a:off x="4622339" y="3522435"/>
              <a:ext cx="720330" cy="576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27195" y="2192020"/>
            <a:ext cx="1134281" cy="1134281"/>
            <a:chOff x="5352721" y="1971381"/>
            <a:chExt cx="1485674" cy="1485674"/>
          </a:xfrm>
        </p:grpSpPr>
        <p:sp>
          <p:nvSpPr>
            <p:cNvPr id="27" name="Rounded Rectangle 26"/>
            <p:cNvSpPr/>
            <p:nvPr/>
          </p:nvSpPr>
          <p:spPr bwMode="auto">
            <a:xfrm rot="18900000" flipV="1">
              <a:off x="5352721" y="1971381"/>
              <a:ext cx="1485674" cy="1485674"/>
            </a:xfrm>
            <a:prstGeom prst="roundRect">
              <a:avLst>
                <a:gd name="adj" fmla="val 9646"/>
              </a:avLst>
            </a:prstGeom>
            <a:solidFill>
              <a:srgbClr val="4E9F4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5802898" y="2468253"/>
              <a:ext cx="664971" cy="542729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8" name="Title 1"/>
          <p:cNvSpPr txBox="1"/>
          <p:nvPr/>
        </p:nvSpPr>
        <p:spPr>
          <a:xfrm>
            <a:off x="1524000" y="805183"/>
            <a:ext cx="9144000" cy="629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E9F4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添加文字标题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E9F4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90150" y="2775231"/>
            <a:ext cx="2729414" cy="515926"/>
            <a:chOff x="952339" y="2775231"/>
            <a:chExt cx="2729414" cy="515926"/>
          </a:xfrm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952339" y="2891722"/>
              <a:ext cx="134408" cy="134683"/>
            </a:xfrm>
            <a:prstGeom prst="ellipse">
              <a:avLst/>
            </a:prstGeom>
            <a:solidFill>
              <a:srgbClr val="FF8A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252440" y="2775231"/>
              <a:ext cx="2429313" cy="515926"/>
              <a:chOff x="2249510" y="1913094"/>
              <a:chExt cx="2429313" cy="51592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2249511" y="1913094"/>
                <a:ext cx="187172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60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添加标题内容</a:t>
                </a:r>
                <a:endPara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249510" y="2153430"/>
                <a:ext cx="2429313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点此输入内容</a:t>
                </a:r>
                <a:endParaRPr kumimoji="0" lang="id-ID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390150" y="3948004"/>
            <a:ext cx="2729414" cy="515926"/>
            <a:chOff x="952339" y="3948004"/>
            <a:chExt cx="2729414" cy="515926"/>
          </a:xfrm>
        </p:grpSpPr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952339" y="4064495"/>
              <a:ext cx="134408" cy="134683"/>
            </a:xfrm>
            <a:prstGeom prst="ellipse">
              <a:avLst/>
            </a:prstGeom>
            <a:solidFill>
              <a:srgbClr val="FF8A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252440" y="3948004"/>
              <a:ext cx="2429313" cy="515926"/>
              <a:chOff x="2249510" y="1913094"/>
              <a:chExt cx="2429313" cy="51592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249511" y="1913094"/>
                <a:ext cx="209981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60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添加标题内容</a:t>
                </a:r>
                <a:endPara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249510" y="2153430"/>
                <a:ext cx="2429313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点此输入内容</a:t>
                </a:r>
                <a:endParaRPr kumimoji="0" lang="id-ID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8381664" y="2775231"/>
            <a:ext cx="2729414" cy="515926"/>
            <a:chOff x="8583879" y="2775231"/>
            <a:chExt cx="2729414" cy="515926"/>
          </a:xfrm>
        </p:grpSpPr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8583879" y="2891722"/>
              <a:ext cx="134408" cy="134683"/>
            </a:xfrm>
            <a:prstGeom prst="ellipse">
              <a:avLst/>
            </a:prstGeom>
            <a:solidFill>
              <a:srgbClr val="FF8A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8883980" y="2775231"/>
              <a:ext cx="2429313" cy="515926"/>
              <a:chOff x="2249510" y="1913094"/>
              <a:chExt cx="2429313" cy="515926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249511" y="1913094"/>
                <a:ext cx="187172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60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添加标题内容</a:t>
                </a:r>
                <a:endPara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249510" y="2153430"/>
                <a:ext cx="2429313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点此输入内容</a:t>
                </a:r>
                <a:endParaRPr kumimoji="0" lang="id-ID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8381664" y="3948004"/>
            <a:ext cx="2729414" cy="515926"/>
            <a:chOff x="8583879" y="3948004"/>
            <a:chExt cx="2729414" cy="515926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8583879" y="4064495"/>
              <a:ext cx="134408" cy="134683"/>
            </a:xfrm>
            <a:prstGeom prst="ellipse">
              <a:avLst/>
            </a:prstGeom>
            <a:solidFill>
              <a:srgbClr val="FF8A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8883980" y="3948004"/>
              <a:ext cx="2429313" cy="515926"/>
              <a:chOff x="2249510" y="1913094"/>
              <a:chExt cx="2429313" cy="51592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2249511" y="1913094"/>
                <a:ext cx="209981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60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添加标题内容</a:t>
                </a:r>
                <a:endPara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249510" y="2153430"/>
                <a:ext cx="2429313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点此输入内容</a:t>
                </a:r>
                <a:endParaRPr kumimoji="0" lang="id-ID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405503" y="2353240"/>
            <a:ext cx="3380994" cy="3189528"/>
            <a:chOff x="4064835" y="1995719"/>
            <a:chExt cx="4057277" cy="3827513"/>
          </a:xfrm>
        </p:grpSpPr>
        <p:sp>
          <p:nvSpPr>
            <p:cNvPr id="9" name="AutoShape 1"/>
            <p:cNvSpPr/>
            <p:nvPr/>
          </p:nvSpPr>
          <p:spPr bwMode="auto">
            <a:xfrm rot="14459580">
              <a:off x="4557334" y="2657643"/>
              <a:ext cx="961888" cy="1057075"/>
            </a:xfrm>
            <a:custGeom>
              <a:avLst/>
              <a:gdLst>
                <a:gd name="T0" fmla="*/ 17429 w 21600"/>
                <a:gd name="T1" fmla="*/ 15329 h 21600"/>
                <a:gd name="T2" fmla="*/ 0 w 21600"/>
                <a:gd name="T3" fmla="*/ 0 h 21600"/>
                <a:gd name="T4" fmla="*/ 0 w 21600"/>
                <a:gd name="T5" fmla="*/ 4605 h 21600"/>
                <a:gd name="T6" fmla="*/ 12373 w 21600"/>
                <a:gd name="T7" fmla="*/ 15329 h 21600"/>
                <a:gd name="T8" fmla="*/ 7839 w 21600"/>
                <a:gd name="T9" fmla="*/ 15329 h 21600"/>
                <a:gd name="T10" fmla="*/ 14719 w 21600"/>
                <a:gd name="T11" fmla="*/ 21600 h 21600"/>
                <a:gd name="T12" fmla="*/ 21600 w 21600"/>
                <a:gd name="T13" fmla="*/ 15329 h 21600"/>
                <a:gd name="T14" fmla="*/ 17429 w 21600"/>
                <a:gd name="T15" fmla="*/ 15329 h 21600"/>
                <a:gd name="T16" fmla="*/ 17429 w 21600"/>
                <a:gd name="T17" fmla="*/ 153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17429" y="15329"/>
                  </a:moveTo>
                  <a:cubicBezTo>
                    <a:pt x="17069" y="6826"/>
                    <a:pt x="9410" y="30"/>
                    <a:pt x="0" y="0"/>
                  </a:cubicBezTo>
                  <a:lnTo>
                    <a:pt x="0" y="4605"/>
                  </a:lnTo>
                  <a:cubicBezTo>
                    <a:pt x="6619" y="4635"/>
                    <a:pt x="12017" y="9370"/>
                    <a:pt x="12373" y="15329"/>
                  </a:cubicBezTo>
                  <a:lnTo>
                    <a:pt x="7839" y="15329"/>
                  </a:lnTo>
                  <a:lnTo>
                    <a:pt x="14719" y="21600"/>
                  </a:lnTo>
                  <a:lnTo>
                    <a:pt x="21600" y="15329"/>
                  </a:lnTo>
                  <a:cubicBezTo>
                    <a:pt x="21600" y="15329"/>
                    <a:pt x="17429" y="15329"/>
                    <a:pt x="17429" y="15329"/>
                  </a:cubicBezTo>
                  <a:close/>
                  <a:moveTo>
                    <a:pt x="17429" y="15329"/>
                  </a:move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AutoShape 2"/>
            <p:cNvSpPr/>
            <p:nvPr/>
          </p:nvSpPr>
          <p:spPr bwMode="auto">
            <a:xfrm rot="8884243">
              <a:off x="4925556" y="4345331"/>
              <a:ext cx="961888" cy="1057075"/>
            </a:xfrm>
            <a:custGeom>
              <a:avLst/>
              <a:gdLst>
                <a:gd name="T0" fmla="*/ 17429 w 21600"/>
                <a:gd name="T1" fmla="*/ 15329 h 21600"/>
                <a:gd name="T2" fmla="*/ 0 w 21600"/>
                <a:gd name="T3" fmla="*/ 0 h 21600"/>
                <a:gd name="T4" fmla="*/ 0 w 21600"/>
                <a:gd name="T5" fmla="*/ 4605 h 21600"/>
                <a:gd name="T6" fmla="*/ 12373 w 21600"/>
                <a:gd name="T7" fmla="*/ 15329 h 21600"/>
                <a:gd name="T8" fmla="*/ 7839 w 21600"/>
                <a:gd name="T9" fmla="*/ 15329 h 21600"/>
                <a:gd name="T10" fmla="*/ 14719 w 21600"/>
                <a:gd name="T11" fmla="*/ 21600 h 21600"/>
                <a:gd name="T12" fmla="*/ 21600 w 21600"/>
                <a:gd name="T13" fmla="*/ 15329 h 21600"/>
                <a:gd name="T14" fmla="*/ 17429 w 21600"/>
                <a:gd name="T15" fmla="*/ 15329 h 21600"/>
                <a:gd name="T16" fmla="*/ 17429 w 21600"/>
                <a:gd name="T17" fmla="*/ 153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17429" y="15329"/>
                  </a:moveTo>
                  <a:cubicBezTo>
                    <a:pt x="17069" y="6826"/>
                    <a:pt x="9410" y="30"/>
                    <a:pt x="0" y="0"/>
                  </a:cubicBezTo>
                  <a:lnTo>
                    <a:pt x="0" y="4605"/>
                  </a:lnTo>
                  <a:cubicBezTo>
                    <a:pt x="6619" y="4635"/>
                    <a:pt x="12017" y="9370"/>
                    <a:pt x="12373" y="15329"/>
                  </a:cubicBezTo>
                  <a:lnTo>
                    <a:pt x="7839" y="15329"/>
                  </a:lnTo>
                  <a:lnTo>
                    <a:pt x="14719" y="21600"/>
                  </a:lnTo>
                  <a:lnTo>
                    <a:pt x="21600" y="15329"/>
                  </a:lnTo>
                  <a:cubicBezTo>
                    <a:pt x="21600" y="15329"/>
                    <a:pt x="17429" y="15329"/>
                    <a:pt x="17429" y="15329"/>
                  </a:cubicBezTo>
                  <a:close/>
                  <a:moveTo>
                    <a:pt x="17429" y="15329"/>
                  </a:move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AutoShape 3"/>
            <p:cNvSpPr/>
            <p:nvPr/>
          </p:nvSpPr>
          <p:spPr bwMode="auto">
            <a:xfrm rot="3659580">
              <a:off x="6598841" y="4116757"/>
              <a:ext cx="961888" cy="1057075"/>
            </a:xfrm>
            <a:custGeom>
              <a:avLst/>
              <a:gdLst>
                <a:gd name="T0" fmla="*/ 17429 w 21600"/>
                <a:gd name="T1" fmla="*/ 15329 h 21600"/>
                <a:gd name="T2" fmla="*/ 0 w 21600"/>
                <a:gd name="T3" fmla="*/ 0 h 21600"/>
                <a:gd name="T4" fmla="*/ 0 w 21600"/>
                <a:gd name="T5" fmla="*/ 4605 h 21600"/>
                <a:gd name="T6" fmla="*/ 12373 w 21600"/>
                <a:gd name="T7" fmla="*/ 15329 h 21600"/>
                <a:gd name="T8" fmla="*/ 7839 w 21600"/>
                <a:gd name="T9" fmla="*/ 15329 h 21600"/>
                <a:gd name="T10" fmla="*/ 14719 w 21600"/>
                <a:gd name="T11" fmla="*/ 21600 h 21600"/>
                <a:gd name="T12" fmla="*/ 21600 w 21600"/>
                <a:gd name="T13" fmla="*/ 15329 h 21600"/>
                <a:gd name="T14" fmla="*/ 17429 w 21600"/>
                <a:gd name="T15" fmla="*/ 15329 h 21600"/>
                <a:gd name="T16" fmla="*/ 17429 w 21600"/>
                <a:gd name="T17" fmla="*/ 153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17429" y="15329"/>
                  </a:moveTo>
                  <a:cubicBezTo>
                    <a:pt x="17069" y="6826"/>
                    <a:pt x="9410" y="30"/>
                    <a:pt x="0" y="0"/>
                  </a:cubicBezTo>
                  <a:lnTo>
                    <a:pt x="0" y="4605"/>
                  </a:lnTo>
                  <a:cubicBezTo>
                    <a:pt x="6619" y="4635"/>
                    <a:pt x="12017" y="9370"/>
                    <a:pt x="12373" y="15329"/>
                  </a:cubicBezTo>
                  <a:lnTo>
                    <a:pt x="7839" y="15329"/>
                  </a:lnTo>
                  <a:lnTo>
                    <a:pt x="14719" y="21600"/>
                  </a:lnTo>
                  <a:lnTo>
                    <a:pt x="21600" y="15329"/>
                  </a:lnTo>
                  <a:cubicBezTo>
                    <a:pt x="21600" y="15329"/>
                    <a:pt x="17429" y="15329"/>
                    <a:pt x="17429" y="15329"/>
                  </a:cubicBezTo>
                  <a:close/>
                  <a:moveTo>
                    <a:pt x="17429" y="15329"/>
                  </a:move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AutoShape 4"/>
            <p:cNvSpPr/>
            <p:nvPr/>
          </p:nvSpPr>
          <p:spPr bwMode="auto">
            <a:xfrm rot="20186679">
              <a:off x="6395943" y="2382102"/>
              <a:ext cx="961888" cy="1057075"/>
            </a:xfrm>
            <a:custGeom>
              <a:avLst/>
              <a:gdLst>
                <a:gd name="T0" fmla="*/ 17429 w 21600"/>
                <a:gd name="T1" fmla="*/ 15329 h 21600"/>
                <a:gd name="T2" fmla="*/ 0 w 21600"/>
                <a:gd name="T3" fmla="*/ 0 h 21600"/>
                <a:gd name="T4" fmla="*/ 0 w 21600"/>
                <a:gd name="T5" fmla="*/ 4605 h 21600"/>
                <a:gd name="T6" fmla="*/ 12373 w 21600"/>
                <a:gd name="T7" fmla="*/ 15329 h 21600"/>
                <a:gd name="T8" fmla="*/ 7839 w 21600"/>
                <a:gd name="T9" fmla="*/ 15329 h 21600"/>
                <a:gd name="T10" fmla="*/ 14719 w 21600"/>
                <a:gd name="T11" fmla="*/ 21600 h 21600"/>
                <a:gd name="T12" fmla="*/ 21600 w 21600"/>
                <a:gd name="T13" fmla="*/ 15329 h 21600"/>
                <a:gd name="T14" fmla="*/ 17429 w 21600"/>
                <a:gd name="T15" fmla="*/ 15329 h 21600"/>
                <a:gd name="T16" fmla="*/ 17429 w 21600"/>
                <a:gd name="T17" fmla="*/ 153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17429" y="15329"/>
                  </a:moveTo>
                  <a:cubicBezTo>
                    <a:pt x="17069" y="6826"/>
                    <a:pt x="9410" y="30"/>
                    <a:pt x="0" y="0"/>
                  </a:cubicBezTo>
                  <a:lnTo>
                    <a:pt x="0" y="4605"/>
                  </a:lnTo>
                  <a:cubicBezTo>
                    <a:pt x="6619" y="4635"/>
                    <a:pt x="12017" y="9370"/>
                    <a:pt x="12373" y="15329"/>
                  </a:cubicBezTo>
                  <a:lnTo>
                    <a:pt x="7839" y="15329"/>
                  </a:lnTo>
                  <a:lnTo>
                    <a:pt x="14719" y="21600"/>
                  </a:lnTo>
                  <a:lnTo>
                    <a:pt x="21600" y="15329"/>
                  </a:lnTo>
                  <a:cubicBezTo>
                    <a:pt x="21600" y="15329"/>
                    <a:pt x="17429" y="15329"/>
                    <a:pt x="17429" y="15329"/>
                  </a:cubicBezTo>
                  <a:close/>
                  <a:moveTo>
                    <a:pt x="17429" y="15329"/>
                  </a:move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064835" y="3342019"/>
              <a:ext cx="1221943" cy="1222599"/>
              <a:chOff x="4064835" y="3342019"/>
              <a:chExt cx="1221943" cy="1222599"/>
            </a:xfrm>
          </p:grpSpPr>
          <p:sp>
            <p:nvSpPr>
              <p:cNvPr id="34" name="AutoShape 7"/>
              <p:cNvSpPr/>
              <p:nvPr/>
            </p:nvSpPr>
            <p:spPr bwMode="auto">
              <a:xfrm rot="14431501">
                <a:off x="4064507" y="3342347"/>
                <a:ext cx="1222599" cy="1221943"/>
              </a:xfrm>
              <a:custGeom>
                <a:avLst/>
                <a:gdLst>
                  <a:gd name="T0" fmla="*/ 21599 w 21597"/>
                  <a:gd name="T1" fmla="*/ 10806 h 21596"/>
                  <a:gd name="T2" fmla="*/ 10804 w 21597"/>
                  <a:gd name="T3" fmla="*/ 21600 h 21596"/>
                  <a:gd name="T4" fmla="*/ 3 w 21597"/>
                  <a:gd name="T5" fmla="*/ 10798 h 21596"/>
                  <a:gd name="T6" fmla="*/ 10798 w 21597"/>
                  <a:gd name="T7" fmla="*/ 4 h 21596"/>
                  <a:gd name="T8" fmla="*/ 21599 w 21597"/>
                  <a:gd name="T9" fmla="*/ 10806 h 21596"/>
                  <a:gd name="T10" fmla="*/ 21599 w 21597"/>
                  <a:gd name="T11" fmla="*/ 10806 h 21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597" h="21596">
                    <a:moveTo>
                      <a:pt x="21599" y="10806"/>
                    </a:moveTo>
                    <a:cubicBezTo>
                      <a:pt x="21601" y="16769"/>
                      <a:pt x="16768" y="21602"/>
                      <a:pt x="10804" y="21600"/>
                    </a:cubicBezTo>
                    <a:cubicBezTo>
                      <a:pt x="4840" y="21598"/>
                      <a:pt x="4" y="16762"/>
                      <a:pt x="3" y="10798"/>
                    </a:cubicBezTo>
                    <a:cubicBezTo>
                      <a:pt x="1" y="4835"/>
                      <a:pt x="4834" y="2"/>
                      <a:pt x="10798" y="4"/>
                    </a:cubicBezTo>
                    <a:cubicBezTo>
                      <a:pt x="16762" y="6"/>
                      <a:pt x="21598" y="4842"/>
                      <a:pt x="21599" y="10806"/>
                    </a:cubicBezTo>
                    <a:close/>
                    <a:moveTo>
                      <a:pt x="21599" y="10806"/>
                    </a:moveTo>
                  </a:path>
                </a:pathLst>
              </a:custGeom>
              <a:solidFill>
                <a:srgbClr val="FF8A80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4433164" y="3765034"/>
                <a:ext cx="467242" cy="442551"/>
                <a:chOff x="9275763" y="3284537"/>
                <a:chExt cx="390525" cy="369888"/>
              </a:xfrm>
              <a:solidFill>
                <a:schemeClr val="bg1"/>
              </a:solidFill>
              <a:effectLst/>
            </p:grpSpPr>
            <p:sp>
              <p:nvSpPr>
                <p:cNvPr id="40" name="Freeform 5"/>
                <p:cNvSpPr>
                  <a:spLocks noEditPoints="1"/>
                </p:cNvSpPr>
                <p:nvPr/>
              </p:nvSpPr>
              <p:spPr bwMode="auto">
                <a:xfrm>
                  <a:off x="9367838" y="3284537"/>
                  <a:ext cx="298450" cy="260350"/>
                </a:xfrm>
                <a:custGeom>
                  <a:avLst/>
                  <a:gdLst>
                    <a:gd name="T0" fmla="*/ 57 w 68"/>
                    <a:gd name="T1" fmla="*/ 0 h 59"/>
                    <a:gd name="T2" fmla="*/ 51 w 68"/>
                    <a:gd name="T3" fmla="*/ 0 h 59"/>
                    <a:gd name="T4" fmla="*/ 17 w 68"/>
                    <a:gd name="T5" fmla="*/ 0 h 59"/>
                    <a:gd name="T6" fmla="*/ 11 w 68"/>
                    <a:gd name="T7" fmla="*/ 0 h 59"/>
                    <a:gd name="T8" fmla="*/ 0 w 68"/>
                    <a:gd name="T9" fmla="*/ 11 h 59"/>
                    <a:gd name="T10" fmla="*/ 0 w 68"/>
                    <a:gd name="T11" fmla="*/ 23 h 59"/>
                    <a:gd name="T12" fmla="*/ 0 w 68"/>
                    <a:gd name="T13" fmla="*/ 36 h 59"/>
                    <a:gd name="T14" fmla="*/ 11 w 68"/>
                    <a:gd name="T15" fmla="*/ 47 h 59"/>
                    <a:gd name="T16" fmla="*/ 19 w 68"/>
                    <a:gd name="T17" fmla="*/ 47 h 59"/>
                    <a:gd name="T18" fmla="*/ 19 w 68"/>
                    <a:gd name="T19" fmla="*/ 55 h 59"/>
                    <a:gd name="T20" fmla="*/ 22 w 68"/>
                    <a:gd name="T21" fmla="*/ 58 h 59"/>
                    <a:gd name="T22" fmla="*/ 23 w 68"/>
                    <a:gd name="T23" fmla="*/ 59 h 59"/>
                    <a:gd name="T24" fmla="*/ 26 w 68"/>
                    <a:gd name="T25" fmla="*/ 58 h 59"/>
                    <a:gd name="T26" fmla="*/ 37 w 68"/>
                    <a:gd name="T27" fmla="*/ 47 h 59"/>
                    <a:gd name="T28" fmla="*/ 57 w 68"/>
                    <a:gd name="T29" fmla="*/ 47 h 59"/>
                    <a:gd name="T30" fmla="*/ 68 w 68"/>
                    <a:gd name="T31" fmla="*/ 36 h 59"/>
                    <a:gd name="T32" fmla="*/ 68 w 68"/>
                    <a:gd name="T33" fmla="*/ 23 h 59"/>
                    <a:gd name="T34" fmla="*/ 68 w 68"/>
                    <a:gd name="T35" fmla="*/ 11 h 59"/>
                    <a:gd name="T36" fmla="*/ 57 w 68"/>
                    <a:gd name="T37" fmla="*/ 0 h 59"/>
                    <a:gd name="T38" fmla="*/ 16 w 68"/>
                    <a:gd name="T39" fmla="*/ 29 h 59"/>
                    <a:gd name="T40" fmla="*/ 10 w 68"/>
                    <a:gd name="T41" fmla="*/ 23 h 59"/>
                    <a:gd name="T42" fmla="*/ 16 w 68"/>
                    <a:gd name="T43" fmla="*/ 16 h 59"/>
                    <a:gd name="T44" fmla="*/ 22 w 68"/>
                    <a:gd name="T45" fmla="*/ 23 h 59"/>
                    <a:gd name="T46" fmla="*/ 16 w 68"/>
                    <a:gd name="T47" fmla="*/ 29 h 59"/>
                    <a:gd name="T48" fmla="*/ 34 w 68"/>
                    <a:gd name="T49" fmla="*/ 29 h 59"/>
                    <a:gd name="T50" fmla="*/ 28 w 68"/>
                    <a:gd name="T51" fmla="*/ 23 h 59"/>
                    <a:gd name="T52" fmla="*/ 34 w 68"/>
                    <a:gd name="T53" fmla="*/ 16 h 59"/>
                    <a:gd name="T54" fmla="*/ 40 w 68"/>
                    <a:gd name="T55" fmla="*/ 23 h 59"/>
                    <a:gd name="T56" fmla="*/ 34 w 68"/>
                    <a:gd name="T57" fmla="*/ 29 h 59"/>
                    <a:gd name="T58" fmla="*/ 52 w 68"/>
                    <a:gd name="T59" fmla="*/ 29 h 59"/>
                    <a:gd name="T60" fmla="*/ 45 w 68"/>
                    <a:gd name="T61" fmla="*/ 23 h 59"/>
                    <a:gd name="T62" fmla="*/ 52 w 68"/>
                    <a:gd name="T63" fmla="*/ 16 h 59"/>
                    <a:gd name="T64" fmla="*/ 58 w 68"/>
                    <a:gd name="T65" fmla="*/ 23 h 59"/>
                    <a:gd name="T66" fmla="*/ 52 w 68"/>
                    <a:gd name="T67" fmla="*/ 2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8" h="59">
                      <a:moveTo>
                        <a:pt x="57" y="0"/>
                      </a:move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42"/>
                        <a:pt x="5" y="47"/>
                        <a:pt x="11" y="47"/>
                      </a:cubicBezTo>
                      <a:cubicBezTo>
                        <a:pt x="19" y="47"/>
                        <a:pt x="19" y="47"/>
                        <a:pt x="19" y="47"/>
                      </a:cubicBezTo>
                      <a:cubicBezTo>
                        <a:pt x="19" y="55"/>
                        <a:pt x="19" y="55"/>
                        <a:pt x="19" y="55"/>
                      </a:cubicBezTo>
                      <a:cubicBezTo>
                        <a:pt x="19" y="56"/>
                        <a:pt x="20" y="58"/>
                        <a:pt x="22" y="58"/>
                      </a:cubicBezTo>
                      <a:cubicBezTo>
                        <a:pt x="22" y="59"/>
                        <a:pt x="23" y="59"/>
                        <a:pt x="23" y="59"/>
                      </a:cubicBezTo>
                      <a:cubicBezTo>
                        <a:pt x="25" y="59"/>
                        <a:pt x="26" y="58"/>
                        <a:pt x="26" y="58"/>
                      </a:cubicBezTo>
                      <a:cubicBezTo>
                        <a:pt x="37" y="47"/>
                        <a:pt x="37" y="47"/>
                        <a:pt x="37" y="47"/>
                      </a:cubicBezTo>
                      <a:cubicBezTo>
                        <a:pt x="57" y="47"/>
                        <a:pt x="57" y="47"/>
                        <a:pt x="57" y="47"/>
                      </a:cubicBezTo>
                      <a:cubicBezTo>
                        <a:pt x="63" y="47"/>
                        <a:pt x="68" y="42"/>
                        <a:pt x="68" y="36"/>
                      </a:cubicBez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8" y="11"/>
                        <a:pt x="68" y="11"/>
                        <a:pt x="68" y="11"/>
                      </a:cubicBezTo>
                      <a:cubicBezTo>
                        <a:pt x="68" y="5"/>
                        <a:pt x="63" y="0"/>
                        <a:pt x="57" y="0"/>
                      </a:cubicBezTo>
                      <a:close/>
                      <a:moveTo>
                        <a:pt x="16" y="29"/>
                      </a:moveTo>
                      <a:cubicBezTo>
                        <a:pt x="13" y="29"/>
                        <a:pt x="10" y="26"/>
                        <a:pt x="10" y="23"/>
                      </a:cubicBezTo>
                      <a:cubicBezTo>
                        <a:pt x="10" y="19"/>
                        <a:pt x="13" y="16"/>
                        <a:pt x="16" y="16"/>
                      </a:cubicBezTo>
                      <a:cubicBezTo>
                        <a:pt x="20" y="16"/>
                        <a:pt x="22" y="19"/>
                        <a:pt x="22" y="23"/>
                      </a:cubicBezTo>
                      <a:cubicBezTo>
                        <a:pt x="22" y="26"/>
                        <a:pt x="20" y="29"/>
                        <a:pt x="16" y="29"/>
                      </a:cubicBezTo>
                      <a:close/>
                      <a:moveTo>
                        <a:pt x="34" y="29"/>
                      </a:moveTo>
                      <a:cubicBezTo>
                        <a:pt x="31" y="29"/>
                        <a:pt x="28" y="26"/>
                        <a:pt x="28" y="23"/>
                      </a:cubicBezTo>
                      <a:cubicBezTo>
                        <a:pt x="28" y="19"/>
                        <a:pt x="31" y="16"/>
                        <a:pt x="34" y="16"/>
                      </a:cubicBezTo>
                      <a:cubicBezTo>
                        <a:pt x="38" y="16"/>
                        <a:pt x="40" y="19"/>
                        <a:pt x="40" y="23"/>
                      </a:cubicBezTo>
                      <a:cubicBezTo>
                        <a:pt x="40" y="26"/>
                        <a:pt x="38" y="29"/>
                        <a:pt x="34" y="29"/>
                      </a:cubicBezTo>
                      <a:close/>
                      <a:moveTo>
                        <a:pt x="52" y="29"/>
                      </a:moveTo>
                      <a:cubicBezTo>
                        <a:pt x="48" y="29"/>
                        <a:pt x="45" y="26"/>
                        <a:pt x="45" y="23"/>
                      </a:cubicBezTo>
                      <a:cubicBezTo>
                        <a:pt x="45" y="19"/>
                        <a:pt x="48" y="16"/>
                        <a:pt x="52" y="16"/>
                      </a:cubicBezTo>
                      <a:cubicBezTo>
                        <a:pt x="55" y="16"/>
                        <a:pt x="58" y="19"/>
                        <a:pt x="58" y="23"/>
                      </a:cubicBezTo>
                      <a:cubicBezTo>
                        <a:pt x="58" y="26"/>
                        <a:pt x="55" y="29"/>
                        <a:pt x="52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6"/>
                <p:cNvSpPr/>
                <p:nvPr/>
              </p:nvSpPr>
              <p:spPr bwMode="auto">
                <a:xfrm>
                  <a:off x="9275763" y="3403600"/>
                  <a:ext cx="288925" cy="250825"/>
                </a:xfrm>
                <a:custGeom>
                  <a:avLst/>
                  <a:gdLst>
                    <a:gd name="T0" fmla="*/ 62 w 66"/>
                    <a:gd name="T1" fmla="*/ 35 h 57"/>
                    <a:gd name="T2" fmla="*/ 55 w 66"/>
                    <a:gd name="T3" fmla="*/ 41 h 57"/>
                    <a:gd name="T4" fmla="*/ 47 w 66"/>
                    <a:gd name="T5" fmla="*/ 41 h 57"/>
                    <a:gd name="T6" fmla="*/ 43 w 66"/>
                    <a:gd name="T7" fmla="*/ 45 h 57"/>
                    <a:gd name="T8" fmla="*/ 43 w 66"/>
                    <a:gd name="T9" fmla="*/ 53 h 57"/>
                    <a:gd name="T10" fmla="*/ 43 w 66"/>
                    <a:gd name="T11" fmla="*/ 53 h 57"/>
                    <a:gd name="T12" fmla="*/ 43 w 66"/>
                    <a:gd name="T13" fmla="*/ 53 h 57"/>
                    <a:gd name="T14" fmla="*/ 43 w 66"/>
                    <a:gd name="T15" fmla="*/ 53 h 57"/>
                    <a:gd name="T16" fmla="*/ 43 w 66"/>
                    <a:gd name="T17" fmla="*/ 53 h 57"/>
                    <a:gd name="T18" fmla="*/ 32 w 66"/>
                    <a:gd name="T19" fmla="*/ 43 h 57"/>
                    <a:gd name="T20" fmla="*/ 30 w 66"/>
                    <a:gd name="T21" fmla="*/ 41 h 57"/>
                    <a:gd name="T22" fmla="*/ 11 w 66"/>
                    <a:gd name="T23" fmla="*/ 41 h 57"/>
                    <a:gd name="T24" fmla="*/ 4 w 66"/>
                    <a:gd name="T25" fmla="*/ 35 h 57"/>
                    <a:gd name="T26" fmla="*/ 4 w 66"/>
                    <a:gd name="T27" fmla="*/ 22 h 57"/>
                    <a:gd name="T28" fmla="*/ 4 w 66"/>
                    <a:gd name="T29" fmla="*/ 11 h 57"/>
                    <a:gd name="T30" fmla="*/ 11 w 66"/>
                    <a:gd name="T31" fmla="*/ 4 h 57"/>
                    <a:gd name="T32" fmla="*/ 17 w 66"/>
                    <a:gd name="T33" fmla="*/ 4 h 57"/>
                    <a:gd name="T34" fmla="*/ 17 w 66"/>
                    <a:gd name="T35" fmla="*/ 4 h 57"/>
                    <a:gd name="T36" fmla="*/ 17 w 66"/>
                    <a:gd name="T37" fmla="*/ 0 h 57"/>
                    <a:gd name="T38" fmla="*/ 17 w 66"/>
                    <a:gd name="T39" fmla="*/ 0 h 57"/>
                    <a:gd name="T40" fmla="*/ 11 w 66"/>
                    <a:gd name="T41" fmla="*/ 0 h 57"/>
                    <a:gd name="T42" fmla="*/ 0 w 66"/>
                    <a:gd name="T43" fmla="*/ 11 h 57"/>
                    <a:gd name="T44" fmla="*/ 0 w 66"/>
                    <a:gd name="T45" fmla="*/ 22 h 57"/>
                    <a:gd name="T46" fmla="*/ 0 w 66"/>
                    <a:gd name="T47" fmla="*/ 35 h 57"/>
                    <a:gd name="T48" fmla="*/ 11 w 66"/>
                    <a:gd name="T49" fmla="*/ 45 h 57"/>
                    <a:gd name="T50" fmla="*/ 30 w 66"/>
                    <a:gd name="T51" fmla="*/ 45 h 57"/>
                    <a:gd name="T52" fmla="*/ 40 w 66"/>
                    <a:gd name="T53" fmla="*/ 56 h 57"/>
                    <a:gd name="T54" fmla="*/ 43 w 66"/>
                    <a:gd name="T55" fmla="*/ 57 h 57"/>
                    <a:gd name="T56" fmla="*/ 45 w 66"/>
                    <a:gd name="T57" fmla="*/ 56 h 57"/>
                    <a:gd name="T58" fmla="*/ 47 w 66"/>
                    <a:gd name="T59" fmla="*/ 53 h 57"/>
                    <a:gd name="T60" fmla="*/ 47 w 66"/>
                    <a:gd name="T61" fmla="*/ 45 h 57"/>
                    <a:gd name="T62" fmla="*/ 55 w 66"/>
                    <a:gd name="T63" fmla="*/ 45 h 57"/>
                    <a:gd name="T64" fmla="*/ 66 w 66"/>
                    <a:gd name="T65" fmla="*/ 35 h 57"/>
                    <a:gd name="T66" fmla="*/ 66 w 66"/>
                    <a:gd name="T67" fmla="*/ 24 h 57"/>
                    <a:gd name="T68" fmla="*/ 62 w 66"/>
                    <a:gd name="T69" fmla="*/ 24 h 57"/>
                    <a:gd name="T70" fmla="*/ 62 w 66"/>
                    <a:gd name="T71" fmla="*/ 35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6" h="57">
                      <a:moveTo>
                        <a:pt x="62" y="35"/>
                      </a:moveTo>
                      <a:cubicBezTo>
                        <a:pt x="62" y="39"/>
                        <a:pt x="59" y="41"/>
                        <a:pt x="55" y="41"/>
                      </a:cubicBezTo>
                      <a:cubicBezTo>
                        <a:pt x="47" y="41"/>
                        <a:pt x="47" y="41"/>
                        <a:pt x="47" y="41"/>
                      </a:cubicBezTo>
                      <a:cubicBezTo>
                        <a:pt x="45" y="41"/>
                        <a:pt x="43" y="43"/>
                        <a:pt x="43" y="45"/>
                      </a:cubicBezTo>
                      <a:cubicBezTo>
                        <a:pt x="43" y="53"/>
                        <a:pt x="43" y="53"/>
                        <a:pt x="43" y="53"/>
                      </a:cubicBezTo>
                      <a:cubicBezTo>
                        <a:pt x="43" y="53"/>
                        <a:pt x="43" y="53"/>
                        <a:pt x="43" y="53"/>
                      </a:cubicBezTo>
                      <a:cubicBezTo>
                        <a:pt x="43" y="53"/>
                        <a:pt x="43" y="53"/>
                        <a:pt x="43" y="53"/>
                      </a:cubicBezTo>
                      <a:cubicBezTo>
                        <a:pt x="43" y="53"/>
                        <a:pt x="43" y="53"/>
                        <a:pt x="43" y="53"/>
                      </a:cubicBezTo>
                      <a:cubicBezTo>
                        <a:pt x="43" y="53"/>
                        <a:pt x="43" y="53"/>
                        <a:pt x="43" y="53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2" y="42"/>
                        <a:pt x="31" y="41"/>
                        <a:pt x="30" y="41"/>
                      </a:cubicBezTo>
                      <a:cubicBezTo>
                        <a:pt x="11" y="41"/>
                        <a:pt x="11" y="41"/>
                        <a:pt x="11" y="41"/>
                      </a:cubicBezTo>
                      <a:cubicBezTo>
                        <a:pt x="7" y="41"/>
                        <a:pt x="4" y="39"/>
                        <a:pt x="4" y="35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7"/>
                        <a:pt x="7" y="4"/>
                        <a:pt x="11" y="4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1"/>
                        <a:pt x="5" y="45"/>
                        <a:pt x="11" y="45"/>
                      </a:cubicBezTo>
                      <a:cubicBezTo>
                        <a:pt x="30" y="45"/>
                        <a:pt x="30" y="45"/>
                        <a:pt x="30" y="45"/>
                      </a:cubicBezTo>
                      <a:cubicBezTo>
                        <a:pt x="40" y="56"/>
                        <a:pt x="40" y="56"/>
                        <a:pt x="40" y="56"/>
                      </a:cubicBezTo>
                      <a:cubicBezTo>
                        <a:pt x="41" y="56"/>
                        <a:pt x="42" y="57"/>
                        <a:pt x="43" y="57"/>
                      </a:cubicBezTo>
                      <a:cubicBezTo>
                        <a:pt x="44" y="57"/>
                        <a:pt x="44" y="57"/>
                        <a:pt x="45" y="56"/>
                      </a:cubicBezTo>
                      <a:cubicBezTo>
                        <a:pt x="46" y="56"/>
                        <a:pt x="47" y="54"/>
                        <a:pt x="47" y="53"/>
                      </a:cubicBezTo>
                      <a:cubicBezTo>
                        <a:pt x="47" y="45"/>
                        <a:pt x="47" y="45"/>
                        <a:pt x="47" y="45"/>
                      </a:cubicBezTo>
                      <a:cubicBezTo>
                        <a:pt x="55" y="45"/>
                        <a:pt x="55" y="45"/>
                        <a:pt x="55" y="45"/>
                      </a:cubicBezTo>
                      <a:cubicBezTo>
                        <a:pt x="61" y="45"/>
                        <a:pt x="66" y="41"/>
                        <a:pt x="66" y="35"/>
                      </a:cubicBezTo>
                      <a:cubicBezTo>
                        <a:pt x="66" y="24"/>
                        <a:pt x="66" y="24"/>
                        <a:pt x="66" y="24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lnTo>
                        <a:pt x="62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5486886" y="4600633"/>
              <a:ext cx="1221943" cy="1222599"/>
              <a:chOff x="5486886" y="4600633"/>
              <a:chExt cx="1221943" cy="1222599"/>
            </a:xfrm>
          </p:grpSpPr>
          <p:sp>
            <p:nvSpPr>
              <p:cNvPr id="14" name="AutoShape 8"/>
              <p:cNvSpPr/>
              <p:nvPr/>
            </p:nvSpPr>
            <p:spPr bwMode="auto">
              <a:xfrm>
                <a:off x="5486886" y="4600633"/>
                <a:ext cx="1221943" cy="1222599"/>
              </a:xfrm>
              <a:custGeom>
                <a:avLst/>
                <a:gdLst>
                  <a:gd name="T0" fmla="*/ 21600 w 21600"/>
                  <a:gd name="T1" fmla="*/ 10800 h 21600"/>
                  <a:gd name="T2" fmla="*/ 10800 w 21600"/>
                  <a:gd name="T3" fmla="*/ 21600 h 21600"/>
                  <a:gd name="T4" fmla="*/ 0 w 21600"/>
                  <a:gd name="T5" fmla="*/ 10800 h 21600"/>
                  <a:gd name="T6" fmla="*/ 10800 w 21600"/>
                  <a:gd name="T7" fmla="*/ 0 h 21600"/>
                  <a:gd name="T8" fmla="*/ 21600 w 21600"/>
                  <a:gd name="T9" fmla="*/ 10800 h 21600"/>
                  <a:gd name="T10" fmla="*/ 21600 w 21600"/>
                  <a:gd name="T11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  <a:moveTo>
                      <a:pt x="21600" y="10800"/>
                    </a:moveTo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5851707" y="5007279"/>
                <a:ext cx="486138" cy="409306"/>
                <a:chOff x="6413500" y="4905376"/>
                <a:chExt cx="552451" cy="465138"/>
              </a:xfrm>
              <a:solidFill>
                <a:schemeClr val="bg1"/>
              </a:solidFill>
              <a:effectLst/>
            </p:grpSpPr>
            <p:sp>
              <p:nvSpPr>
                <p:cNvPr id="43" name="Freeform 42"/>
                <p:cNvSpPr>
                  <a:spLocks noEditPoints="1"/>
                </p:cNvSpPr>
                <p:nvPr/>
              </p:nvSpPr>
              <p:spPr bwMode="auto">
                <a:xfrm>
                  <a:off x="6413500" y="5106988"/>
                  <a:ext cx="173038" cy="192088"/>
                </a:xfrm>
                <a:custGeom>
                  <a:avLst/>
                  <a:gdLst>
                    <a:gd name="T0" fmla="*/ 46 w 46"/>
                    <a:gd name="T1" fmla="*/ 28 h 51"/>
                    <a:gd name="T2" fmla="*/ 46 w 46"/>
                    <a:gd name="T3" fmla="*/ 28 h 51"/>
                    <a:gd name="T4" fmla="*/ 46 w 46"/>
                    <a:gd name="T5" fmla="*/ 28 h 51"/>
                    <a:gd name="T6" fmla="*/ 26 w 46"/>
                    <a:gd name="T7" fmla="*/ 8 h 51"/>
                    <a:gd name="T8" fmla="*/ 27 w 46"/>
                    <a:gd name="T9" fmla="*/ 6 h 51"/>
                    <a:gd name="T10" fmla="*/ 23 w 46"/>
                    <a:gd name="T11" fmla="*/ 0 h 51"/>
                    <a:gd name="T12" fmla="*/ 19 w 46"/>
                    <a:gd name="T13" fmla="*/ 6 h 51"/>
                    <a:gd name="T14" fmla="*/ 20 w 46"/>
                    <a:gd name="T15" fmla="*/ 8 h 51"/>
                    <a:gd name="T16" fmla="*/ 0 w 46"/>
                    <a:gd name="T17" fmla="*/ 28 h 51"/>
                    <a:gd name="T18" fmla="*/ 0 w 46"/>
                    <a:gd name="T19" fmla="*/ 28 h 51"/>
                    <a:gd name="T20" fmla="*/ 23 w 46"/>
                    <a:gd name="T21" fmla="*/ 51 h 51"/>
                    <a:gd name="T22" fmla="*/ 46 w 46"/>
                    <a:gd name="T23" fmla="*/ 28 h 51"/>
                    <a:gd name="T24" fmla="*/ 23 w 46"/>
                    <a:gd name="T25" fmla="*/ 28 h 51"/>
                    <a:gd name="T26" fmla="*/ 2 w 46"/>
                    <a:gd name="T27" fmla="*/ 28 h 51"/>
                    <a:gd name="T28" fmla="*/ 21 w 46"/>
                    <a:gd name="T29" fmla="*/ 9 h 51"/>
                    <a:gd name="T30" fmla="*/ 23 w 46"/>
                    <a:gd name="T31" fmla="*/ 9 h 51"/>
                    <a:gd name="T32" fmla="*/ 23 w 46"/>
                    <a:gd name="T33" fmla="*/ 28 h 51"/>
                    <a:gd name="T34" fmla="*/ 23 w 46"/>
                    <a:gd name="T35" fmla="*/ 9 h 51"/>
                    <a:gd name="T36" fmla="*/ 25 w 46"/>
                    <a:gd name="T37" fmla="*/ 9 h 51"/>
                    <a:gd name="T38" fmla="*/ 43 w 46"/>
                    <a:gd name="T39" fmla="*/ 28 h 51"/>
                    <a:gd name="T40" fmla="*/ 23 w 46"/>
                    <a:gd name="T41" fmla="*/ 28 h 51"/>
                    <a:gd name="T42" fmla="*/ 23 w 46"/>
                    <a:gd name="T43" fmla="*/ 9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6" h="51">
                      <a:moveTo>
                        <a:pt x="46" y="28"/>
                      </a:moveTo>
                      <a:cubicBezTo>
                        <a:pt x="46" y="28"/>
                        <a:pt x="46" y="28"/>
                        <a:pt x="46" y="28"/>
                      </a:cubicBezTo>
                      <a:cubicBezTo>
                        <a:pt x="46" y="28"/>
                        <a:pt x="46" y="28"/>
                        <a:pt x="46" y="2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7"/>
                        <a:pt x="27" y="6"/>
                        <a:pt x="27" y="6"/>
                      </a:cubicBezTo>
                      <a:cubicBezTo>
                        <a:pt x="27" y="4"/>
                        <a:pt x="23" y="0"/>
                        <a:pt x="23" y="0"/>
                      </a:cubicBezTo>
                      <a:cubicBezTo>
                        <a:pt x="23" y="0"/>
                        <a:pt x="19" y="4"/>
                        <a:pt x="19" y="6"/>
                      </a:cubicBezTo>
                      <a:cubicBezTo>
                        <a:pt x="19" y="6"/>
                        <a:pt x="20" y="7"/>
                        <a:pt x="20" y="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0"/>
                        <a:pt x="10" y="51"/>
                        <a:pt x="23" y="51"/>
                      </a:cubicBezTo>
                      <a:cubicBezTo>
                        <a:pt x="36" y="51"/>
                        <a:pt x="46" y="40"/>
                        <a:pt x="46" y="28"/>
                      </a:cubicBezTo>
                      <a:close/>
                      <a:moveTo>
                        <a:pt x="23" y="28"/>
                      </a:move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2" y="9"/>
                        <a:pt x="22" y="9"/>
                        <a:pt x="23" y="9"/>
                      </a:cubicBezTo>
                      <a:lnTo>
                        <a:pt x="23" y="28"/>
                      </a:lnTo>
                      <a:close/>
                      <a:moveTo>
                        <a:pt x="23" y="9"/>
                      </a:moveTo>
                      <a:cubicBezTo>
                        <a:pt x="24" y="9"/>
                        <a:pt x="24" y="9"/>
                        <a:pt x="25" y="9"/>
                      </a:cubicBezTo>
                      <a:cubicBezTo>
                        <a:pt x="43" y="28"/>
                        <a:pt x="43" y="28"/>
                        <a:pt x="43" y="28"/>
                      </a:cubicBezTo>
                      <a:cubicBezTo>
                        <a:pt x="23" y="28"/>
                        <a:pt x="23" y="28"/>
                        <a:pt x="23" y="28"/>
                      </a:cubicBezTo>
                      <a:lnTo>
                        <a:pt x="23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43"/>
                <p:cNvSpPr>
                  <a:spLocks noEditPoints="1"/>
                </p:cNvSpPr>
                <p:nvPr/>
              </p:nvSpPr>
              <p:spPr bwMode="auto">
                <a:xfrm>
                  <a:off x="6792913" y="5106988"/>
                  <a:ext cx="173038" cy="192088"/>
                </a:xfrm>
                <a:custGeom>
                  <a:avLst/>
                  <a:gdLst>
                    <a:gd name="T0" fmla="*/ 46 w 46"/>
                    <a:gd name="T1" fmla="*/ 28 h 51"/>
                    <a:gd name="T2" fmla="*/ 46 w 46"/>
                    <a:gd name="T3" fmla="*/ 28 h 51"/>
                    <a:gd name="T4" fmla="*/ 26 w 46"/>
                    <a:gd name="T5" fmla="*/ 8 h 51"/>
                    <a:gd name="T6" fmla="*/ 27 w 46"/>
                    <a:gd name="T7" fmla="*/ 6 h 51"/>
                    <a:gd name="T8" fmla="*/ 23 w 46"/>
                    <a:gd name="T9" fmla="*/ 0 h 51"/>
                    <a:gd name="T10" fmla="*/ 19 w 46"/>
                    <a:gd name="T11" fmla="*/ 6 h 51"/>
                    <a:gd name="T12" fmla="*/ 20 w 46"/>
                    <a:gd name="T13" fmla="*/ 8 h 51"/>
                    <a:gd name="T14" fmla="*/ 0 w 46"/>
                    <a:gd name="T15" fmla="*/ 28 h 51"/>
                    <a:gd name="T16" fmla="*/ 0 w 46"/>
                    <a:gd name="T17" fmla="*/ 28 h 51"/>
                    <a:gd name="T18" fmla="*/ 23 w 46"/>
                    <a:gd name="T19" fmla="*/ 51 h 51"/>
                    <a:gd name="T20" fmla="*/ 46 w 46"/>
                    <a:gd name="T21" fmla="*/ 28 h 51"/>
                    <a:gd name="T22" fmla="*/ 22 w 46"/>
                    <a:gd name="T23" fmla="*/ 28 h 51"/>
                    <a:gd name="T24" fmla="*/ 2 w 46"/>
                    <a:gd name="T25" fmla="*/ 28 h 51"/>
                    <a:gd name="T26" fmla="*/ 21 w 46"/>
                    <a:gd name="T27" fmla="*/ 9 h 51"/>
                    <a:gd name="T28" fmla="*/ 22 w 46"/>
                    <a:gd name="T29" fmla="*/ 9 h 51"/>
                    <a:gd name="T30" fmla="*/ 22 w 46"/>
                    <a:gd name="T31" fmla="*/ 28 h 51"/>
                    <a:gd name="T32" fmla="*/ 23 w 46"/>
                    <a:gd name="T33" fmla="*/ 28 h 51"/>
                    <a:gd name="T34" fmla="*/ 23 w 46"/>
                    <a:gd name="T35" fmla="*/ 9 h 51"/>
                    <a:gd name="T36" fmla="*/ 25 w 46"/>
                    <a:gd name="T37" fmla="*/ 9 h 51"/>
                    <a:gd name="T38" fmla="*/ 43 w 46"/>
                    <a:gd name="T39" fmla="*/ 28 h 51"/>
                    <a:gd name="T40" fmla="*/ 23 w 46"/>
                    <a:gd name="T41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6" h="51">
                      <a:moveTo>
                        <a:pt x="46" y="28"/>
                      </a:moveTo>
                      <a:cubicBezTo>
                        <a:pt x="46" y="28"/>
                        <a:pt x="46" y="28"/>
                        <a:pt x="46" y="2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7"/>
                        <a:pt x="27" y="6"/>
                        <a:pt x="27" y="6"/>
                      </a:cubicBezTo>
                      <a:cubicBezTo>
                        <a:pt x="27" y="4"/>
                        <a:pt x="23" y="0"/>
                        <a:pt x="23" y="0"/>
                      </a:cubicBezTo>
                      <a:cubicBezTo>
                        <a:pt x="23" y="0"/>
                        <a:pt x="19" y="4"/>
                        <a:pt x="19" y="6"/>
                      </a:cubicBezTo>
                      <a:cubicBezTo>
                        <a:pt x="19" y="6"/>
                        <a:pt x="19" y="7"/>
                        <a:pt x="20" y="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0"/>
                        <a:pt x="10" y="51"/>
                        <a:pt x="23" y="51"/>
                      </a:cubicBezTo>
                      <a:cubicBezTo>
                        <a:pt x="36" y="51"/>
                        <a:pt x="46" y="40"/>
                        <a:pt x="46" y="28"/>
                      </a:cubicBezTo>
                      <a:close/>
                      <a:moveTo>
                        <a:pt x="22" y="28"/>
                      </a:move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9"/>
                        <a:pt x="22" y="9"/>
                        <a:pt x="22" y="9"/>
                      </a:cubicBezTo>
                      <a:lnTo>
                        <a:pt x="22" y="28"/>
                      </a:lnTo>
                      <a:close/>
                      <a:moveTo>
                        <a:pt x="23" y="28"/>
                      </a:moveTo>
                      <a:cubicBezTo>
                        <a:pt x="23" y="9"/>
                        <a:pt x="23" y="9"/>
                        <a:pt x="23" y="9"/>
                      </a:cubicBezTo>
                      <a:cubicBezTo>
                        <a:pt x="24" y="9"/>
                        <a:pt x="24" y="9"/>
                        <a:pt x="25" y="9"/>
                      </a:cubicBezTo>
                      <a:cubicBezTo>
                        <a:pt x="43" y="28"/>
                        <a:pt x="43" y="28"/>
                        <a:pt x="43" y="28"/>
                      </a:cubicBezTo>
                      <a:lnTo>
                        <a:pt x="23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44"/>
                <p:cNvSpPr/>
                <p:nvPr/>
              </p:nvSpPr>
              <p:spPr bwMode="auto">
                <a:xfrm>
                  <a:off x="6477000" y="4905376"/>
                  <a:ext cx="425450" cy="465138"/>
                </a:xfrm>
                <a:custGeom>
                  <a:avLst/>
                  <a:gdLst>
                    <a:gd name="T0" fmla="*/ 87 w 113"/>
                    <a:gd name="T1" fmla="*/ 109 h 124"/>
                    <a:gd name="T2" fmla="*/ 80 w 113"/>
                    <a:gd name="T3" fmla="*/ 109 h 124"/>
                    <a:gd name="T4" fmla="*/ 80 w 113"/>
                    <a:gd name="T5" fmla="*/ 107 h 124"/>
                    <a:gd name="T6" fmla="*/ 74 w 113"/>
                    <a:gd name="T7" fmla="*/ 101 h 124"/>
                    <a:gd name="T8" fmla="*/ 64 w 113"/>
                    <a:gd name="T9" fmla="*/ 101 h 124"/>
                    <a:gd name="T10" fmla="*/ 65 w 113"/>
                    <a:gd name="T11" fmla="*/ 96 h 124"/>
                    <a:gd name="T12" fmla="*/ 61 w 113"/>
                    <a:gd name="T13" fmla="*/ 85 h 124"/>
                    <a:gd name="T14" fmla="*/ 61 w 113"/>
                    <a:gd name="T15" fmla="*/ 30 h 124"/>
                    <a:gd name="T16" fmla="*/ 101 w 113"/>
                    <a:gd name="T17" fmla="*/ 49 h 124"/>
                    <a:gd name="T18" fmla="*/ 107 w 113"/>
                    <a:gd name="T19" fmla="*/ 52 h 124"/>
                    <a:gd name="T20" fmla="*/ 113 w 113"/>
                    <a:gd name="T21" fmla="*/ 46 h 124"/>
                    <a:gd name="T22" fmla="*/ 107 w 113"/>
                    <a:gd name="T23" fmla="*/ 39 h 124"/>
                    <a:gd name="T24" fmla="*/ 102 w 113"/>
                    <a:gd name="T25" fmla="*/ 42 h 124"/>
                    <a:gd name="T26" fmla="*/ 61 w 113"/>
                    <a:gd name="T27" fmla="*/ 24 h 124"/>
                    <a:gd name="T28" fmla="*/ 61 w 113"/>
                    <a:gd name="T29" fmla="*/ 20 h 124"/>
                    <a:gd name="T30" fmla="*/ 66 w 113"/>
                    <a:gd name="T31" fmla="*/ 12 h 124"/>
                    <a:gd name="T32" fmla="*/ 56 w 113"/>
                    <a:gd name="T33" fmla="*/ 0 h 124"/>
                    <a:gd name="T34" fmla="*/ 47 w 113"/>
                    <a:gd name="T35" fmla="*/ 12 h 124"/>
                    <a:gd name="T36" fmla="*/ 52 w 113"/>
                    <a:gd name="T37" fmla="*/ 20 h 124"/>
                    <a:gd name="T38" fmla="*/ 52 w 113"/>
                    <a:gd name="T39" fmla="*/ 24 h 124"/>
                    <a:gd name="T40" fmla="*/ 12 w 113"/>
                    <a:gd name="T41" fmla="*/ 42 h 124"/>
                    <a:gd name="T42" fmla="*/ 6 w 113"/>
                    <a:gd name="T43" fmla="*/ 39 h 124"/>
                    <a:gd name="T44" fmla="*/ 0 w 113"/>
                    <a:gd name="T45" fmla="*/ 46 h 124"/>
                    <a:gd name="T46" fmla="*/ 6 w 113"/>
                    <a:gd name="T47" fmla="*/ 52 h 124"/>
                    <a:gd name="T48" fmla="*/ 12 w 113"/>
                    <a:gd name="T49" fmla="*/ 49 h 124"/>
                    <a:gd name="T50" fmla="*/ 52 w 113"/>
                    <a:gd name="T51" fmla="*/ 30 h 124"/>
                    <a:gd name="T52" fmla="*/ 52 w 113"/>
                    <a:gd name="T53" fmla="*/ 85 h 124"/>
                    <a:gd name="T54" fmla="*/ 48 w 113"/>
                    <a:gd name="T55" fmla="*/ 96 h 124"/>
                    <a:gd name="T56" fmla="*/ 49 w 113"/>
                    <a:gd name="T57" fmla="*/ 101 h 124"/>
                    <a:gd name="T58" fmla="*/ 39 w 113"/>
                    <a:gd name="T59" fmla="*/ 101 h 124"/>
                    <a:gd name="T60" fmla="*/ 33 w 113"/>
                    <a:gd name="T61" fmla="*/ 107 h 124"/>
                    <a:gd name="T62" fmla="*/ 33 w 113"/>
                    <a:gd name="T63" fmla="*/ 109 h 124"/>
                    <a:gd name="T64" fmla="*/ 26 w 113"/>
                    <a:gd name="T65" fmla="*/ 109 h 124"/>
                    <a:gd name="T66" fmla="*/ 15 w 113"/>
                    <a:gd name="T67" fmla="*/ 119 h 124"/>
                    <a:gd name="T68" fmla="*/ 15 w 113"/>
                    <a:gd name="T69" fmla="*/ 124 h 124"/>
                    <a:gd name="T70" fmla="*/ 97 w 113"/>
                    <a:gd name="T71" fmla="*/ 124 h 124"/>
                    <a:gd name="T72" fmla="*/ 97 w 113"/>
                    <a:gd name="T73" fmla="*/ 119 h 124"/>
                    <a:gd name="T74" fmla="*/ 87 w 113"/>
                    <a:gd name="T75" fmla="*/ 109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13" h="124">
                      <a:moveTo>
                        <a:pt x="87" y="109"/>
                      </a:moveTo>
                      <a:cubicBezTo>
                        <a:pt x="80" y="109"/>
                        <a:pt x="80" y="109"/>
                        <a:pt x="80" y="109"/>
                      </a:cubicBezTo>
                      <a:cubicBezTo>
                        <a:pt x="80" y="107"/>
                        <a:pt x="80" y="107"/>
                        <a:pt x="80" y="107"/>
                      </a:cubicBezTo>
                      <a:cubicBezTo>
                        <a:pt x="80" y="103"/>
                        <a:pt x="77" y="101"/>
                        <a:pt x="74" y="101"/>
                      </a:cubicBezTo>
                      <a:cubicBezTo>
                        <a:pt x="64" y="101"/>
                        <a:pt x="64" y="101"/>
                        <a:pt x="64" y="101"/>
                      </a:cubicBezTo>
                      <a:cubicBezTo>
                        <a:pt x="65" y="99"/>
                        <a:pt x="65" y="98"/>
                        <a:pt x="65" y="96"/>
                      </a:cubicBezTo>
                      <a:cubicBezTo>
                        <a:pt x="65" y="91"/>
                        <a:pt x="63" y="87"/>
                        <a:pt x="61" y="85"/>
                      </a:cubicBezTo>
                      <a:cubicBezTo>
                        <a:pt x="61" y="30"/>
                        <a:pt x="61" y="30"/>
                        <a:pt x="61" y="30"/>
                      </a:cubicBezTo>
                      <a:cubicBezTo>
                        <a:pt x="76" y="32"/>
                        <a:pt x="90" y="39"/>
                        <a:pt x="101" y="49"/>
                      </a:cubicBezTo>
                      <a:cubicBezTo>
                        <a:pt x="102" y="51"/>
                        <a:pt x="105" y="52"/>
                        <a:pt x="107" y="52"/>
                      </a:cubicBezTo>
                      <a:cubicBezTo>
                        <a:pt x="110" y="52"/>
                        <a:pt x="113" y="49"/>
                        <a:pt x="113" y="46"/>
                      </a:cubicBezTo>
                      <a:cubicBezTo>
                        <a:pt x="113" y="42"/>
                        <a:pt x="110" y="39"/>
                        <a:pt x="107" y="39"/>
                      </a:cubicBezTo>
                      <a:cubicBezTo>
                        <a:pt x="105" y="39"/>
                        <a:pt x="103" y="40"/>
                        <a:pt x="102" y="42"/>
                      </a:cubicBezTo>
                      <a:cubicBezTo>
                        <a:pt x="90" y="32"/>
                        <a:pt x="76" y="26"/>
                        <a:pt x="61" y="24"/>
                      </a:cubicBezTo>
                      <a:cubicBezTo>
                        <a:pt x="61" y="20"/>
                        <a:pt x="61" y="20"/>
                        <a:pt x="61" y="20"/>
                      </a:cubicBezTo>
                      <a:cubicBezTo>
                        <a:pt x="64" y="18"/>
                        <a:pt x="66" y="15"/>
                        <a:pt x="66" y="12"/>
                      </a:cubicBezTo>
                      <a:cubicBezTo>
                        <a:pt x="66" y="7"/>
                        <a:pt x="56" y="0"/>
                        <a:pt x="56" y="0"/>
                      </a:cubicBezTo>
                      <a:cubicBezTo>
                        <a:pt x="56" y="0"/>
                        <a:pt x="47" y="7"/>
                        <a:pt x="47" y="12"/>
                      </a:cubicBezTo>
                      <a:cubicBezTo>
                        <a:pt x="47" y="15"/>
                        <a:pt x="49" y="18"/>
                        <a:pt x="52" y="20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37" y="26"/>
                        <a:pt x="23" y="32"/>
                        <a:pt x="12" y="42"/>
                      </a:cubicBezTo>
                      <a:cubicBezTo>
                        <a:pt x="10" y="40"/>
                        <a:pt x="9" y="39"/>
                        <a:pt x="6" y="39"/>
                      </a:cubicBezTo>
                      <a:cubicBezTo>
                        <a:pt x="3" y="39"/>
                        <a:pt x="0" y="42"/>
                        <a:pt x="0" y="46"/>
                      </a:cubicBezTo>
                      <a:cubicBezTo>
                        <a:pt x="0" y="49"/>
                        <a:pt x="3" y="52"/>
                        <a:pt x="6" y="52"/>
                      </a:cubicBezTo>
                      <a:cubicBezTo>
                        <a:pt x="9" y="52"/>
                        <a:pt x="11" y="51"/>
                        <a:pt x="12" y="49"/>
                      </a:cubicBezTo>
                      <a:cubicBezTo>
                        <a:pt x="23" y="39"/>
                        <a:pt x="37" y="32"/>
                        <a:pt x="52" y="30"/>
                      </a:cubicBezTo>
                      <a:cubicBezTo>
                        <a:pt x="52" y="85"/>
                        <a:pt x="52" y="85"/>
                        <a:pt x="52" y="85"/>
                      </a:cubicBezTo>
                      <a:cubicBezTo>
                        <a:pt x="49" y="87"/>
                        <a:pt x="48" y="91"/>
                        <a:pt x="48" y="96"/>
                      </a:cubicBezTo>
                      <a:cubicBezTo>
                        <a:pt x="48" y="98"/>
                        <a:pt x="48" y="99"/>
                        <a:pt x="49" y="101"/>
                      </a:cubicBezTo>
                      <a:cubicBezTo>
                        <a:pt x="39" y="101"/>
                        <a:pt x="39" y="101"/>
                        <a:pt x="39" y="101"/>
                      </a:cubicBezTo>
                      <a:cubicBezTo>
                        <a:pt x="36" y="101"/>
                        <a:pt x="33" y="103"/>
                        <a:pt x="33" y="107"/>
                      </a:cubicBezTo>
                      <a:cubicBezTo>
                        <a:pt x="33" y="109"/>
                        <a:pt x="33" y="109"/>
                        <a:pt x="33" y="109"/>
                      </a:cubicBezTo>
                      <a:cubicBezTo>
                        <a:pt x="26" y="109"/>
                        <a:pt x="26" y="109"/>
                        <a:pt x="26" y="109"/>
                      </a:cubicBezTo>
                      <a:cubicBezTo>
                        <a:pt x="20" y="109"/>
                        <a:pt x="15" y="114"/>
                        <a:pt x="15" y="119"/>
                      </a:cubicBezTo>
                      <a:cubicBezTo>
                        <a:pt x="15" y="124"/>
                        <a:pt x="15" y="124"/>
                        <a:pt x="15" y="124"/>
                      </a:cubicBezTo>
                      <a:cubicBezTo>
                        <a:pt x="97" y="124"/>
                        <a:pt x="97" y="124"/>
                        <a:pt x="97" y="124"/>
                      </a:cubicBezTo>
                      <a:cubicBezTo>
                        <a:pt x="97" y="119"/>
                        <a:pt x="97" y="119"/>
                        <a:pt x="97" y="119"/>
                      </a:cubicBezTo>
                      <a:cubicBezTo>
                        <a:pt x="97" y="114"/>
                        <a:pt x="93" y="109"/>
                        <a:pt x="87" y="1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5484381" y="1995719"/>
              <a:ext cx="1221943" cy="1222599"/>
              <a:chOff x="5484381" y="1995719"/>
              <a:chExt cx="1221943" cy="1222599"/>
            </a:xfrm>
          </p:grpSpPr>
          <p:sp>
            <p:nvSpPr>
              <p:cNvPr id="31" name="AutoShape 5"/>
              <p:cNvSpPr/>
              <p:nvPr/>
            </p:nvSpPr>
            <p:spPr bwMode="auto">
              <a:xfrm>
                <a:off x="5484381" y="1995719"/>
                <a:ext cx="1221943" cy="1222599"/>
              </a:xfrm>
              <a:custGeom>
                <a:avLst/>
                <a:gdLst>
                  <a:gd name="T0" fmla="*/ 21600 w 21600"/>
                  <a:gd name="T1" fmla="*/ 10800 h 21600"/>
                  <a:gd name="T2" fmla="*/ 10800 w 21600"/>
                  <a:gd name="T3" fmla="*/ 21600 h 21600"/>
                  <a:gd name="T4" fmla="*/ 0 w 21600"/>
                  <a:gd name="T5" fmla="*/ 10800 h 21600"/>
                  <a:gd name="T6" fmla="*/ 10800 w 21600"/>
                  <a:gd name="T7" fmla="*/ 0 h 21600"/>
                  <a:gd name="T8" fmla="*/ 21600 w 21600"/>
                  <a:gd name="T9" fmla="*/ 10800 h 21600"/>
                  <a:gd name="T10" fmla="*/ 21600 w 21600"/>
                  <a:gd name="T11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  <a:moveTo>
                      <a:pt x="21600" y="10800"/>
                    </a:moveTo>
                  </a:path>
                </a:pathLst>
              </a:custGeom>
              <a:solidFill>
                <a:srgbClr val="FFD237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5851041" y="2422596"/>
                <a:ext cx="519841" cy="339188"/>
                <a:chOff x="4357688" y="4635500"/>
                <a:chExt cx="447675" cy="292101"/>
              </a:xfrm>
              <a:solidFill>
                <a:schemeClr val="bg1"/>
              </a:solidFill>
              <a:effectLst/>
            </p:grpSpPr>
            <p:sp>
              <p:nvSpPr>
                <p:cNvPr id="47" name="Freeform 14"/>
                <p:cNvSpPr>
                  <a:spLocks noEditPoints="1"/>
                </p:cNvSpPr>
                <p:nvPr/>
              </p:nvSpPr>
              <p:spPr bwMode="auto">
                <a:xfrm>
                  <a:off x="4357688" y="4764088"/>
                  <a:ext cx="112713" cy="152400"/>
                </a:xfrm>
                <a:custGeom>
                  <a:avLst/>
                  <a:gdLst>
                    <a:gd name="T0" fmla="*/ 24 w 29"/>
                    <a:gd name="T1" fmla="*/ 0 h 39"/>
                    <a:gd name="T2" fmla="*/ 5 w 29"/>
                    <a:gd name="T3" fmla="*/ 0 h 39"/>
                    <a:gd name="T4" fmla="*/ 0 w 29"/>
                    <a:gd name="T5" fmla="*/ 5 h 39"/>
                    <a:gd name="T6" fmla="*/ 0 w 29"/>
                    <a:gd name="T7" fmla="*/ 34 h 39"/>
                    <a:gd name="T8" fmla="*/ 5 w 29"/>
                    <a:gd name="T9" fmla="*/ 39 h 39"/>
                    <a:gd name="T10" fmla="*/ 24 w 29"/>
                    <a:gd name="T11" fmla="*/ 39 h 39"/>
                    <a:gd name="T12" fmla="*/ 29 w 29"/>
                    <a:gd name="T13" fmla="*/ 34 h 39"/>
                    <a:gd name="T14" fmla="*/ 29 w 29"/>
                    <a:gd name="T15" fmla="*/ 5 h 39"/>
                    <a:gd name="T16" fmla="*/ 24 w 29"/>
                    <a:gd name="T17" fmla="*/ 0 h 39"/>
                    <a:gd name="T18" fmla="*/ 19 w 29"/>
                    <a:gd name="T19" fmla="*/ 34 h 39"/>
                    <a:gd name="T20" fmla="*/ 15 w 29"/>
                    <a:gd name="T21" fmla="*/ 30 h 39"/>
                    <a:gd name="T22" fmla="*/ 19 w 29"/>
                    <a:gd name="T23" fmla="*/ 27 h 39"/>
                    <a:gd name="T24" fmla="*/ 23 w 29"/>
                    <a:gd name="T25" fmla="*/ 30 h 39"/>
                    <a:gd name="T26" fmla="*/ 19 w 29"/>
                    <a:gd name="T27" fmla="*/ 3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9" h="39">
                      <a:moveTo>
                        <a:pt x="24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5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7"/>
                        <a:pt x="2" y="39"/>
                        <a:pt x="5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7" y="39"/>
                        <a:pt x="29" y="37"/>
                        <a:pt x="29" y="34"/>
                      </a:cubicBez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29" y="3"/>
                        <a:pt x="27" y="0"/>
                        <a:pt x="24" y="0"/>
                      </a:cubicBezTo>
                      <a:close/>
                      <a:moveTo>
                        <a:pt x="19" y="34"/>
                      </a:moveTo>
                      <a:cubicBezTo>
                        <a:pt x="17" y="34"/>
                        <a:pt x="15" y="33"/>
                        <a:pt x="15" y="30"/>
                      </a:cubicBezTo>
                      <a:cubicBezTo>
                        <a:pt x="15" y="28"/>
                        <a:pt x="17" y="27"/>
                        <a:pt x="19" y="27"/>
                      </a:cubicBezTo>
                      <a:cubicBezTo>
                        <a:pt x="21" y="27"/>
                        <a:pt x="23" y="28"/>
                        <a:pt x="23" y="30"/>
                      </a:cubicBezTo>
                      <a:cubicBezTo>
                        <a:pt x="23" y="33"/>
                        <a:pt x="21" y="34"/>
                        <a:pt x="19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15"/>
                <p:cNvSpPr/>
                <p:nvPr/>
              </p:nvSpPr>
              <p:spPr bwMode="auto">
                <a:xfrm>
                  <a:off x="4481513" y="4767263"/>
                  <a:ext cx="323850" cy="160338"/>
                </a:xfrm>
                <a:custGeom>
                  <a:avLst/>
                  <a:gdLst>
                    <a:gd name="T0" fmla="*/ 0 w 84"/>
                    <a:gd name="T1" fmla="*/ 31 h 41"/>
                    <a:gd name="T2" fmla="*/ 0 w 84"/>
                    <a:gd name="T3" fmla="*/ 7 h 41"/>
                    <a:gd name="T4" fmla="*/ 19 w 84"/>
                    <a:gd name="T5" fmla="*/ 2 h 41"/>
                    <a:gd name="T6" fmla="*/ 39 w 84"/>
                    <a:gd name="T7" fmla="*/ 14 h 41"/>
                    <a:gd name="T8" fmla="*/ 41 w 84"/>
                    <a:gd name="T9" fmla="*/ 29 h 41"/>
                    <a:gd name="T10" fmla="*/ 26 w 84"/>
                    <a:gd name="T11" fmla="*/ 24 h 41"/>
                    <a:gd name="T12" fmla="*/ 40 w 84"/>
                    <a:gd name="T13" fmla="*/ 30 h 41"/>
                    <a:gd name="T14" fmla="*/ 52 w 84"/>
                    <a:gd name="T15" fmla="*/ 18 h 41"/>
                    <a:gd name="T16" fmla="*/ 68 w 84"/>
                    <a:gd name="T17" fmla="*/ 10 h 41"/>
                    <a:gd name="T18" fmla="*/ 78 w 84"/>
                    <a:gd name="T19" fmla="*/ 20 h 41"/>
                    <a:gd name="T20" fmla="*/ 54 w 84"/>
                    <a:gd name="T21" fmla="*/ 36 h 41"/>
                    <a:gd name="T22" fmla="*/ 30 w 84"/>
                    <a:gd name="T23" fmla="*/ 37 h 41"/>
                    <a:gd name="T24" fmla="*/ 0 w 84"/>
                    <a:gd name="T25" fmla="*/ 3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4" h="41">
                      <a:moveTo>
                        <a:pt x="0" y="31"/>
                      </a:moveTo>
                      <a:cubicBezTo>
                        <a:pt x="0" y="23"/>
                        <a:pt x="0" y="15"/>
                        <a:pt x="0" y="7"/>
                      </a:cubicBezTo>
                      <a:cubicBezTo>
                        <a:pt x="7" y="1"/>
                        <a:pt x="12" y="0"/>
                        <a:pt x="19" y="2"/>
                      </a:cubicBezTo>
                      <a:cubicBezTo>
                        <a:pt x="27" y="5"/>
                        <a:pt x="26" y="10"/>
                        <a:pt x="39" y="14"/>
                      </a:cubicBezTo>
                      <a:cubicBezTo>
                        <a:pt x="55" y="18"/>
                        <a:pt x="51" y="29"/>
                        <a:pt x="41" y="29"/>
                      </a:cubicBezTo>
                      <a:cubicBezTo>
                        <a:pt x="35" y="28"/>
                        <a:pt x="32" y="28"/>
                        <a:pt x="26" y="24"/>
                      </a:cubicBezTo>
                      <a:cubicBezTo>
                        <a:pt x="29" y="27"/>
                        <a:pt x="34" y="30"/>
                        <a:pt x="40" y="30"/>
                      </a:cubicBezTo>
                      <a:cubicBezTo>
                        <a:pt x="50" y="31"/>
                        <a:pt x="54" y="26"/>
                        <a:pt x="52" y="18"/>
                      </a:cubicBezTo>
                      <a:cubicBezTo>
                        <a:pt x="59" y="15"/>
                        <a:pt x="62" y="13"/>
                        <a:pt x="68" y="10"/>
                      </a:cubicBezTo>
                      <a:cubicBezTo>
                        <a:pt x="76" y="6"/>
                        <a:pt x="84" y="13"/>
                        <a:pt x="78" y="20"/>
                      </a:cubicBezTo>
                      <a:cubicBezTo>
                        <a:pt x="75" y="22"/>
                        <a:pt x="59" y="33"/>
                        <a:pt x="54" y="36"/>
                      </a:cubicBezTo>
                      <a:cubicBezTo>
                        <a:pt x="46" y="41"/>
                        <a:pt x="37" y="41"/>
                        <a:pt x="30" y="37"/>
                      </a:cubicBezTo>
                      <a:cubicBezTo>
                        <a:pt x="22" y="33"/>
                        <a:pt x="13" y="31"/>
                        <a:pt x="0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16"/>
                <p:cNvSpPr/>
                <p:nvPr/>
              </p:nvSpPr>
              <p:spPr bwMode="auto">
                <a:xfrm>
                  <a:off x="4673601" y="4732338"/>
                  <a:ext cx="12700" cy="19050"/>
                </a:xfrm>
                <a:custGeom>
                  <a:avLst/>
                  <a:gdLst>
                    <a:gd name="T0" fmla="*/ 0 w 3"/>
                    <a:gd name="T1" fmla="*/ 0 h 5"/>
                    <a:gd name="T2" fmla="*/ 0 w 3"/>
                    <a:gd name="T3" fmla="*/ 5 h 5"/>
                    <a:gd name="T4" fmla="*/ 2 w 3"/>
                    <a:gd name="T5" fmla="*/ 4 h 5"/>
                    <a:gd name="T6" fmla="*/ 3 w 3"/>
                    <a:gd name="T7" fmla="*/ 3 h 5"/>
                    <a:gd name="T8" fmla="*/ 2 w 3"/>
                    <a:gd name="T9" fmla="*/ 1 h 5"/>
                    <a:gd name="T10" fmla="*/ 0 w 3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5">
                      <a:moveTo>
                        <a:pt x="0" y="0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" y="5"/>
                        <a:pt x="2" y="5"/>
                        <a:pt x="2" y="4"/>
                      </a:cubicBezTo>
                      <a:cubicBezTo>
                        <a:pt x="3" y="4"/>
                        <a:pt x="3" y="3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2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Freeform 17"/>
                <p:cNvSpPr>
                  <a:spLocks noEditPoints="1"/>
                </p:cNvSpPr>
                <p:nvPr/>
              </p:nvSpPr>
              <p:spPr bwMode="auto">
                <a:xfrm>
                  <a:off x="4581526" y="4635500"/>
                  <a:ext cx="177800" cy="179388"/>
                </a:xfrm>
                <a:custGeom>
                  <a:avLst/>
                  <a:gdLst>
                    <a:gd name="T0" fmla="*/ 23 w 46"/>
                    <a:gd name="T1" fmla="*/ 0 h 46"/>
                    <a:gd name="T2" fmla="*/ 0 w 46"/>
                    <a:gd name="T3" fmla="*/ 23 h 46"/>
                    <a:gd name="T4" fmla="*/ 23 w 46"/>
                    <a:gd name="T5" fmla="*/ 46 h 46"/>
                    <a:gd name="T6" fmla="*/ 46 w 46"/>
                    <a:gd name="T7" fmla="*/ 23 h 46"/>
                    <a:gd name="T8" fmla="*/ 23 w 46"/>
                    <a:gd name="T9" fmla="*/ 0 h 46"/>
                    <a:gd name="T10" fmla="*/ 30 w 46"/>
                    <a:gd name="T11" fmla="*/ 33 h 46"/>
                    <a:gd name="T12" fmla="*/ 24 w 46"/>
                    <a:gd name="T13" fmla="*/ 35 h 46"/>
                    <a:gd name="T14" fmla="*/ 24 w 46"/>
                    <a:gd name="T15" fmla="*/ 38 h 46"/>
                    <a:gd name="T16" fmla="*/ 22 w 46"/>
                    <a:gd name="T17" fmla="*/ 38 h 46"/>
                    <a:gd name="T18" fmla="*/ 22 w 46"/>
                    <a:gd name="T19" fmla="*/ 35 h 46"/>
                    <a:gd name="T20" fmla="*/ 12 w 46"/>
                    <a:gd name="T21" fmla="*/ 27 h 46"/>
                    <a:gd name="T22" fmla="*/ 19 w 46"/>
                    <a:gd name="T23" fmla="*/ 26 h 46"/>
                    <a:gd name="T24" fmla="*/ 22 w 46"/>
                    <a:gd name="T25" fmla="*/ 30 h 46"/>
                    <a:gd name="T26" fmla="*/ 22 w 46"/>
                    <a:gd name="T27" fmla="*/ 24 h 46"/>
                    <a:gd name="T28" fmla="*/ 17 w 46"/>
                    <a:gd name="T29" fmla="*/ 22 h 46"/>
                    <a:gd name="T30" fmla="*/ 15 w 46"/>
                    <a:gd name="T31" fmla="*/ 11 h 46"/>
                    <a:gd name="T32" fmla="*/ 22 w 46"/>
                    <a:gd name="T33" fmla="*/ 9 h 46"/>
                    <a:gd name="T34" fmla="*/ 22 w 46"/>
                    <a:gd name="T35" fmla="*/ 7 h 46"/>
                    <a:gd name="T36" fmla="*/ 24 w 46"/>
                    <a:gd name="T37" fmla="*/ 7 h 46"/>
                    <a:gd name="T38" fmla="*/ 24 w 46"/>
                    <a:gd name="T39" fmla="*/ 9 h 46"/>
                    <a:gd name="T40" fmla="*/ 33 w 46"/>
                    <a:gd name="T41" fmla="*/ 15 h 46"/>
                    <a:gd name="T42" fmla="*/ 26 w 46"/>
                    <a:gd name="T43" fmla="*/ 16 h 46"/>
                    <a:gd name="T44" fmla="*/ 24 w 46"/>
                    <a:gd name="T45" fmla="*/ 14 h 46"/>
                    <a:gd name="T46" fmla="*/ 24 w 46"/>
                    <a:gd name="T47" fmla="*/ 18 h 46"/>
                    <a:gd name="T48" fmla="*/ 31 w 46"/>
                    <a:gd name="T49" fmla="*/ 21 h 46"/>
                    <a:gd name="T50" fmla="*/ 30 w 46"/>
                    <a:gd name="T51" fmla="*/ 33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6" h="46">
                      <a:moveTo>
                        <a:pt x="23" y="0"/>
                      </a:move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35"/>
                        <a:pt x="10" y="46"/>
                        <a:pt x="23" y="46"/>
                      </a:cubicBezTo>
                      <a:cubicBezTo>
                        <a:pt x="35" y="46"/>
                        <a:pt x="46" y="35"/>
                        <a:pt x="46" y="23"/>
                      </a:cubicBezTo>
                      <a:cubicBezTo>
                        <a:pt x="46" y="10"/>
                        <a:pt x="35" y="0"/>
                        <a:pt x="23" y="0"/>
                      </a:cubicBezTo>
                      <a:close/>
                      <a:moveTo>
                        <a:pt x="30" y="33"/>
                      </a:moveTo>
                      <a:cubicBezTo>
                        <a:pt x="28" y="34"/>
                        <a:pt x="26" y="35"/>
                        <a:pt x="24" y="35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17" y="34"/>
                        <a:pt x="13" y="32"/>
                        <a:pt x="12" y="27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28"/>
                        <a:pt x="20" y="29"/>
                        <a:pt x="22" y="30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19" y="23"/>
                        <a:pt x="18" y="23"/>
                        <a:pt x="17" y="22"/>
                      </a:cubicBezTo>
                      <a:cubicBezTo>
                        <a:pt x="13" y="20"/>
                        <a:pt x="12" y="14"/>
                        <a:pt x="15" y="11"/>
                      </a:cubicBezTo>
                      <a:cubicBezTo>
                        <a:pt x="17" y="10"/>
                        <a:pt x="19" y="9"/>
                        <a:pt x="22" y="9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8" y="9"/>
                        <a:pt x="32" y="11"/>
                        <a:pt x="33" y="15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6" y="15"/>
                        <a:pt x="25" y="14"/>
                        <a:pt x="24" y="14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8" y="19"/>
                        <a:pt x="30" y="20"/>
                        <a:pt x="31" y="21"/>
                      </a:cubicBezTo>
                      <a:cubicBezTo>
                        <a:pt x="35" y="25"/>
                        <a:pt x="34" y="31"/>
                        <a:pt x="30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18"/>
                <p:cNvSpPr/>
                <p:nvPr/>
              </p:nvSpPr>
              <p:spPr bwMode="auto">
                <a:xfrm>
                  <a:off x="4654551" y="4686300"/>
                  <a:ext cx="12700" cy="19050"/>
                </a:xfrm>
                <a:custGeom>
                  <a:avLst/>
                  <a:gdLst>
                    <a:gd name="T0" fmla="*/ 1 w 3"/>
                    <a:gd name="T1" fmla="*/ 4 h 5"/>
                    <a:gd name="T2" fmla="*/ 3 w 3"/>
                    <a:gd name="T3" fmla="*/ 5 h 5"/>
                    <a:gd name="T4" fmla="*/ 3 w 3"/>
                    <a:gd name="T5" fmla="*/ 0 h 5"/>
                    <a:gd name="T6" fmla="*/ 1 w 3"/>
                    <a:gd name="T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5">
                      <a:moveTo>
                        <a:pt x="1" y="4"/>
                      </a:moveTo>
                      <a:cubicBezTo>
                        <a:pt x="1" y="4"/>
                        <a:pt x="2" y="5"/>
                        <a:pt x="3" y="5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1"/>
                        <a:pt x="0" y="2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6900169" y="3341393"/>
              <a:ext cx="1221943" cy="1222599"/>
              <a:chOff x="6900169" y="3341393"/>
              <a:chExt cx="1221943" cy="1222599"/>
            </a:xfrm>
          </p:grpSpPr>
          <p:sp>
            <p:nvSpPr>
              <p:cNvPr id="19" name="AutoShape 6"/>
              <p:cNvSpPr/>
              <p:nvPr/>
            </p:nvSpPr>
            <p:spPr bwMode="auto">
              <a:xfrm rot="7235955">
                <a:off x="6899841" y="3341721"/>
                <a:ext cx="1222599" cy="1221943"/>
              </a:xfrm>
              <a:custGeom>
                <a:avLst/>
                <a:gdLst>
                  <a:gd name="T0" fmla="*/ 21591 w 21595"/>
                  <a:gd name="T1" fmla="*/ 10790 h 21595"/>
                  <a:gd name="T2" fmla="*/ 10789 w 21595"/>
                  <a:gd name="T3" fmla="*/ 21592 h 21595"/>
                  <a:gd name="T4" fmla="*/ -5 w 21595"/>
                  <a:gd name="T5" fmla="*/ 10798 h 21595"/>
                  <a:gd name="T6" fmla="*/ 10797 w 21595"/>
                  <a:gd name="T7" fmla="*/ -4 h 21595"/>
                  <a:gd name="T8" fmla="*/ 21591 w 21595"/>
                  <a:gd name="T9" fmla="*/ 10790 h 21595"/>
                  <a:gd name="T10" fmla="*/ 21591 w 21595"/>
                  <a:gd name="T11" fmla="*/ 10790 h 21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595" h="21595">
                    <a:moveTo>
                      <a:pt x="21591" y="10790"/>
                    </a:moveTo>
                    <a:cubicBezTo>
                      <a:pt x="21588" y="16753"/>
                      <a:pt x="16752" y="21589"/>
                      <a:pt x="10789" y="21592"/>
                    </a:cubicBezTo>
                    <a:cubicBezTo>
                      <a:pt x="4825" y="21594"/>
                      <a:pt x="-7" y="16762"/>
                      <a:pt x="-5" y="10798"/>
                    </a:cubicBezTo>
                    <a:cubicBezTo>
                      <a:pt x="-2" y="4835"/>
                      <a:pt x="4834" y="-1"/>
                      <a:pt x="10797" y="-4"/>
                    </a:cubicBezTo>
                    <a:cubicBezTo>
                      <a:pt x="16761" y="-6"/>
                      <a:pt x="21593" y="4826"/>
                      <a:pt x="21591" y="10790"/>
                    </a:cubicBezTo>
                    <a:close/>
                    <a:moveTo>
                      <a:pt x="21591" y="10790"/>
                    </a:moveTo>
                  </a:path>
                </a:pathLst>
              </a:custGeom>
              <a:solidFill>
                <a:srgbClr val="4E9F42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" name="Shape 3659"/>
              <p:cNvSpPr/>
              <p:nvPr/>
            </p:nvSpPr>
            <p:spPr>
              <a:xfrm>
                <a:off x="7296435" y="3764656"/>
                <a:ext cx="429410" cy="402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3" h="21440" extrusionOk="0">
                    <a:moveTo>
                      <a:pt x="20097" y="14373"/>
                    </a:moveTo>
                    <a:lnTo>
                      <a:pt x="15990" y="12571"/>
                    </a:lnTo>
                    <a:lnTo>
                      <a:pt x="16463" y="14008"/>
                    </a:lnTo>
                    <a:cubicBezTo>
                      <a:pt x="16439" y="15532"/>
                      <a:pt x="13726" y="16745"/>
                      <a:pt x="10496" y="16745"/>
                    </a:cubicBezTo>
                    <a:cubicBezTo>
                      <a:pt x="7268" y="16745"/>
                      <a:pt x="4553" y="15532"/>
                      <a:pt x="4529" y="14008"/>
                    </a:cubicBezTo>
                    <a:lnTo>
                      <a:pt x="5002" y="12571"/>
                    </a:lnTo>
                    <a:lnTo>
                      <a:pt x="895" y="14373"/>
                    </a:lnTo>
                    <a:cubicBezTo>
                      <a:pt x="-255" y="14878"/>
                      <a:pt x="-304" y="15814"/>
                      <a:pt x="789" y="16451"/>
                    </a:cubicBezTo>
                    <a:lnTo>
                      <a:pt x="8511" y="20962"/>
                    </a:lnTo>
                    <a:cubicBezTo>
                      <a:pt x="9602" y="21600"/>
                      <a:pt x="11390" y="21600"/>
                      <a:pt x="12481" y="20962"/>
                    </a:cubicBezTo>
                    <a:lnTo>
                      <a:pt x="20205" y="16451"/>
                    </a:lnTo>
                    <a:cubicBezTo>
                      <a:pt x="21296" y="15814"/>
                      <a:pt x="21247" y="14878"/>
                      <a:pt x="20097" y="14373"/>
                    </a:cubicBezTo>
                    <a:close/>
                    <a:moveTo>
                      <a:pt x="10496" y="5209"/>
                    </a:moveTo>
                    <a:cubicBezTo>
                      <a:pt x="11724" y="5209"/>
                      <a:pt x="12866" y="4796"/>
                      <a:pt x="13199" y="4152"/>
                    </a:cubicBezTo>
                    <a:cubicBezTo>
                      <a:pt x="12739" y="2744"/>
                      <a:pt x="12343" y="1535"/>
                      <a:pt x="12094" y="773"/>
                    </a:cubicBezTo>
                    <a:cubicBezTo>
                      <a:pt x="11927" y="264"/>
                      <a:pt x="11175" y="0"/>
                      <a:pt x="10496" y="0"/>
                    </a:cubicBezTo>
                    <a:cubicBezTo>
                      <a:pt x="9817" y="0"/>
                      <a:pt x="9065" y="264"/>
                      <a:pt x="8898" y="773"/>
                    </a:cubicBezTo>
                    <a:cubicBezTo>
                      <a:pt x="8649" y="1535"/>
                      <a:pt x="8253" y="2744"/>
                      <a:pt x="7792" y="4152"/>
                    </a:cubicBezTo>
                    <a:cubicBezTo>
                      <a:pt x="8126" y="4796"/>
                      <a:pt x="9268" y="5209"/>
                      <a:pt x="10496" y="5209"/>
                    </a:cubicBezTo>
                    <a:close/>
                    <a:moveTo>
                      <a:pt x="10496" y="13197"/>
                    </a:moveTo>
                    <a:cubicBezTo>
                      <a:pt x="13109" y="13197"/>
                      <a:pt x="15296" y="12229"/>
                      <a:pt x="15429" y="10966"/>
                    </a:cubicBezTo>
                    <a:cubicBezTo>
                      <a:pt x="15041" y="9779"/>
                      <a:pt x="14617" y="8484"/>
                      <a:pt x="14201" y="7211"/>
                    </a:cubicBezTo>
                    <a:cubicBezTo>
                      <a:pt x="13911" y="8118"/>
                      <a:pt x="12316" y="8759"/>
                      <a:pt x="10496" y="8759"/>
                    </a:cubicBezTo>
                    <a:cubicBezTo>
                      <a:pt x="8678" y="8759"/>
                      <a:pt x="7081" y="8118"/>
                      <a:pt x="6791" y="7211"/>
                    </a:cubicBezTo>
                    <a:cubicBezTo>
                      <a:pt x="6375" y="8484"/>
                      <a:pt x="5951" y="9779"/>
                      <a:pt x="5563" y="10966"/>
                    </a:cubicBezTo>
                    <a:cubicBezTo>
                      <a:pt x="5696" y="12229"/>
                      <a:pt x="7883" y="13197"/>
                      <a:pt x="10496" y="13197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62" name="Title 1"/>
          <p:cNvSpPr txBox="1"/>
          <p:nvPr/>
        </p:nvSpPr>
        <p:spPr>
          <a:xfrm>
            <a:off x="1524000" y="805183"/>
            <a:ext cx="9144000" cy="629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E9F4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添加文字标题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E9F4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2087923" y="2583994"/>
            <a:ext cx="1798308" cy="1798308"/>
          </a:xfrm>
          <a:prstGeom prst="diamond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lnSpc>
                <a:spcPct val="130000"/>
              </a:lnSpc>
            </a:pPr>
            <a:endParaRPr lang="es-ES" altLang="en-US" sz="29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4315063" y="2583994"/>
            <a:ext cx="1799589" cy="1798308"/>
          </a:xfrm>
          <a:prstGeom prst="diamond">
            <a:avLst/>
          </a:prstGeom>
          <a:solidFill>
            <a:srgbClr val="FF8A80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lnSpc>
                <a:spcPct val="130000"/>
              </a:lnSpc>
            </a:pPr>
            <a:endParaRPr lang="es-ES" altLang="en-US" sz="29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6527918" y="2583994"/>
            <a:ext cx="1799589" cy="1798308"/>
          </a:xfrm>
          <a:prstGeom prst="diamond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altLang="en-US" sz="1895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8756645" y="2569708"/>
            <a:ext cx="1798306" cy="1798306"/>
          </a:xfrm>
          <a:prstGeom prst="diamond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lnSpc>
                <a:spcPct val="130000"/>
              </a:lnSpc>
            </a:pPr>
            <a:endParaRPr lang="es-ES" altLang="en-US" sz="29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3192763" y="3443895"/>
            <a:ext cx="1798308" cy="1798308"/>
          </a:xfrm>
          <a:prstGeom prst="diamond">
            <a:avLst/>
          </a:prstGeom>
          <a:solidFill>
            <a:srgbClr val="4E9F4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altLang="en-US" sz="1895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5419903" y="3443895"/>
            <a:ext cx="1799589" cy="1798308"/>
          </a:xfrm>
          <a:prstGeom prst="diamond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lnSpc>
                <a:spcPct val="130000"/>
              </a:lnSpc>
            </a:pPr>
            <a:endParaRPr lang="es-ES" altLang="en-US" sz="29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>
            <a:off x="7632756" y="3443895"/>
            <a:ext cx="1799589" cy="1798308"/>
          </a:xfrm>
          <a:prstGeom prst="diamond">
            <a:avLst/>
          </a:prstGeom>
          <a:solidFill>
            <a:srgbClr val="FFD237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lnSpc>
                <a:spcPct val="130000"/>
              </a:lnSpc>
            </a:pPr>
            <a:endParaRPr lang="es-ES" altLang="en-US" sz="29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20" name="AutoShape 10"/>
          <p:cNvSpPr/>
          <p:nvPr/>
        </p:nvSpPr>
        <p:spPr bwMode="auto">
          <a:xfrm>
            <a:off x="3923827" y="3842882"/>
            <a:ext cx="376837" cy="314031"/>
          </a:xfrm>
          <a:custGeom>
            <a:avLst/>
            <a:gdLst>
              <a:gd name="T0" fmla="*/ 466725 w 21600"/>
              <a:gd name="T1" fmla="*/ 169263 h 21579"/>
              <a:gd name="T2" fmla="*/ 458471 w 21600"/>
              <a:gd name="T3" fmla="*/ 192802 h 21579"/>
              <a:gd name="T4" fmla="*/ 437836 w 21600"/>
              <a:gd name="T5" fmla="*/ 205977 h 21579"/>
              <a:gd name="T6" fmla="*/ 437836 w 21600"/>
              <a:gd name="T7" fmla="*/ 299395 h 21579"/>
              <a:gd name="T8" fmla="*/ 426319 w 21600"/>
              <a:gd name="T9" fmla="*/ 326737 h 21579"/>
              <a:gd name="T10" fmla="*/ 398855 w 21600"/>
              <a:gd name="T11" fmla="*/ 338111 h 21579"/>
              <a:gd name="T12" fmla="*/ 357326 w 21600"/>
              <a:gd name="T13" fmla="*/ 304676 h 21579"/>
              <a:gd name="T14" fmla="*/ 305013 w 21600"/>
              <a:gd name="T15" fmla="*/ 274955 h 21579"/>
              <a:gd name="T16" fmla="*/ 247407 w 21600"/>
              <a:gd name="T17" fmla="*/ 251776 h 21579"/>
              <a:gd name="T18" fmla="*/ 189910 w 21600"/>
              <a:gd name="T19" fmla="*/ 239141 h 21579"/>
              <a:gd name="T20" fmla="*/ 172191 w 21600"/>
              <a:gd name="T21" fmla="*/ 249253 h 21579"/>
              <a:gd name="T22" fmla="*/ 162814 w 21600"/>
              <a:gd name="T23" fmla="*/ 265060 h 21579"/>
              <a:gd name="T24" fmla="*/ 162295 w 21600"/>
              <a:gd name="T25" fmla="*/ 282939 h 21579"/>
              <a:gd name="T26" fmla="*/ 171716 w 21600"/>
              <a:gd name="T27" fmla="*/ 299395 h 21579"/>
              <a:gd name="T28" fmla="*/ 165882 w 21600"/>
              <a:gd name="T29" fmla="*/ 318537 h 21579"/>
              <a:gd name="T30" fmla="*/ 171068 w 21600"/>
              <a:gd name="T31" fmla="*/ 335353 h 21579"/>
              <a:gd name="T32" fmla="*/ 183622 w 21600"/>
              <a:gd name="T33" fmla="*/ 350908 h 21579"/>
              <a:gd name="T34" fmla="*/ 200324 w 21600"/>
              <a:gd name="T35" fmla="*/ 365723 h 21579"/>
              <a:gd name="T36" fmla="*/ 182714 w 21600"/>
              <a:gd name="T37" fmla="*/ 382341 h 21579"/>
              <a:gd name="T38" fmla="*/ 155834 w 21600"/>
              <a:gd name="T39" fmla="*/ 388794 h 21579"/>
              <a:gd name="T40" fmla="*/ 127852 w 21600"/>
              <a:gd name="T41" fmla="*/ 386144 h 21579"/>
              <a:gd name="T42" fmla="*/ 106374 w 21600"/>
              <a:gd name="T43" fmla="*/ 375096 h 21579"/>
              <a:gd name="T44" fmla="*/ 96219 w 21600"/>
              <a:gd name="T45" fmla="*/ 343464 h 21579"/>
              <a:gd name="T46" fmla="*/ 87122 w 21600"/>
              <a:gd name="T47" fmla="*/ 310444 h 21579"/>
              <a:gd name="T48" fmla="*/ 83578 w 21600"/>
              <a:gd name="T49" fmla="*/ 275423 h 21579"/>
              <a:gd name="T50" fmla="*/ 89672 w 21600"/>
              <a:gd name="T51" fmla="*/ 237087 h 21579"/>
              <a:gd name="T52" fmla="*/ 38980 w 21600"/>
              <a:gd name="T53" fmla="*/ 237087 h 21579"/>
              <a:gd name="T54" fmla="*/ 11538 w 21600"/>
              <a:gd name="T55" fmla="*/ 225713 h 21579"/>
              <a:gd name="T56" fmla="*/ 0 w 21600"/>
              <a:gd name="T57" fmla="*/ 198101 h 21579"/>
              <a:gd name="T58" fmla="*/ 0 w 21600"/>
              <a:gd name="T59" fmla="*/ 140118 h 21579"/>
              <a:gd name="T60" fmla="*/ 11366 w 21600"/>
              <a:gd name="T61" fmla="*/ 112559 h 21579"/>
              <a:gd name="T62" fmla="*/ 38980 w 21600"/>
              <a:gd name="T63" fmla="*/ 101024 h 21579"/>
              <a:gd name="T64" fmla="*/ 165363 w 21600"/>
              <a:gd name="T65" fmla="*/ 101024 h 21579"/>
              <a:gd name="T66" fmla="*/ 227420 w 21600"/>
              <a:gd name="T67" fmla="*/ 92571 h 21579"/>
              <a:gd name="T68" fmla="*/ 291941 w 21600"/>
              <a:gd name="T69" fmla="*/ 69825 h 21579"/>
              <a:gd name="T70" fmla="*/ 351621 w 21600"/>
              <a:gd name="T71" fmla="*/ 37346 h 21579"/>
              <a:gd name="T72" fmla="*/ 398855 w 21600"/>
              <a:gd name="T73" fmla="*/ 0 h 21579"/>
              <a:gd name="T74" fmla="*/ 426319 w 21600"/>
              <a:gd name="T75" fmla="*/ 11427 h 21579"/>
              <a:gd name="T76" fmla="*/ 437836 w 21600"/>
              <a:gd name="T77" fmla="*/ 39040 h 21579"/>
              <a:gd name="T78" fmla="*/ 437836 w 21600"/>
              <a:gd name="T79" fmla="*/ 132187 h 21579"/>
              <a:gd name="T80" fmla="*/ 458471 w 21600"/>
              <a:gd name="T81" fmla="*/ 145471 h 21579"/>
              <a:gd name="T82" fmla="*/ 466725 w 21600"/>
              <a:gd name="T83" fmla="*/ 169263 h 21579"/>
              <a:gd name="T84" fmla="*/ 398855 w 21600"/>
              <a:gd name="T85" fmla="*/ 51458 h 21579"/>
              <a:gd name="T86" fmla="*/ 356807 w 21600"/>
              <a:gd name="T87" fmla="*/ 80242 h 21579"/>
              <a:gd name="T88" fmla="*/ 308557 w 21600"/>
              <a:gd name="T89" fmla="*/ 105152 h 21579"/>
              <a:gd name="T90" fmla="*/ 256656 w 21600"/>
              <a:gd name="T91" fmla="*/ 124780 h 21579"/>
              <a:gd name="T92" fmla="*/ 204343 w 21600"/>
              <a:gd name="T93" fmla="*/ 137054 h 21579"/>
              <a:gd name="T94" fmla="*/ 204343 w 21600"/>
              <a:gd name="T95" fmla="*/ 201381 h 21579"/>
              <a:gd name="T96" fmla="*/ 256656 w 21600"/>
              <a:gd name="T97" fmla="*/ 213800 h 21579"/>
              <a:gd name="T98" fmla="*/ 308557 w 21600"/>
              <a:gd name="T99" fmla="*/ 233536 h 21579"/>
              <a:gd name="T100" fmla="*/ 357066 w 21600"/>
              <a:gd name="T101" fmla="*/ 258607 h 21579"/>
              <a:gd name="T102" fmla="*/ 398855 w 21600"/>
              <a:gd name="T103" fmla="*/ 286959 h 21579"/>
              <a:gd name="T104" fmla="*/ 398855 w 21600"/>
              <a:gd name="T105" fmla="*/ 51458 h 21579"/>
              <a:gd name="T106" fmla="*/ 398855 w 21600"/>
              <a:gd name="T107" fmla="*/ 51458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4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5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3728735" y="4366025"/>
            <a:ext cx="767021" cy="50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zh-CN" sz="2655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265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AutoShape 8"/>
          <p:cNvSpPr/>
          <p:nvPr/>
        </p:nvSpPr>
        <p:spPr bwMode="auto">
          <a:xfrm>
            <a:off x="5011367" y="2990078"/>
            <a:ext cx="421699" cy="287114"/>
          </a:xfrm>
          <a:custGeom>
            <a:avLst/>
            <a:gdLst>
              <a:gd name="T0" fmla="*/ 449095 w 21600"/>
              <a:gd name="T1" fmla="*/ 156201 h 21600"/>
              <a:gd name="T2" fmla="*/ 455745 w 21600"/>
              <a:gd name="T3" fmla="*/ 122962 h 21600"/>
              <a:gd name="T4" fmla="*/ 332668 w 21600"/>
              <a:gd name="T5" fmla="*/ 0 h 21600"/>
              <a:gd name="T6" fmla="*/ 242840 w 21600"/>
              <a:gd name="T7" fmla="*/ 59826 h 21600"/>
              <a:gd name="T8" fmla="*/ 153035 w 21600"/>
              <a:gd name="T9" fmla="*/ 26588 h 21600"/>
              <a:gd name="T10" fmla="*/ 66543 w 21600"/>
              <a:gd name="T11" fmla="*/ 132938 h 21600"/>
              <a:gd name="T12" fmla="*/ 69856 w 21600"/>
              <a:gd name="T13" fmla="*/ 156201 h 21600"/>
              <a:gd name="T14" fmla="*/ 0 w 21600"/>
              <a:gd name="T15" fmla="*/ 252575 h 21600"/>
              <a:gd name="T16" fmla="*/ 103128 w 21600"/>
              <a:gd name="T17" fmla="*/ 355600 h 21600"/>
              <a:gd name="T18" fmla="*/ 419160 w 21600"/>
              <a:gd name="T19" fmla="*/ 355600 h 21600"/>
              <a:gd name="T20" fmla="*/ 522288 w 21600"/>
              <a:gd name="T21" fmla="*/ 252575 h 21600"/>
              <a:gd name="T22" fmla="*/ 449095 w 21600"/>
              <a:gd name="T23" fmla="*/ 156201 h 21600"/>
              <a:gd name="T24" fmla="*/ 399212 w 21600"/>
              <a:gd name="T25" fmla="*/ 335663 h 21600"/>
              <a:gd name="T26" fmla="*/ 262812 w 21600"/>
              <a:gd name="T27" fmla="*/ 335663 h 21600"/>
              <a:gd name="T28" fmla="*/ 345967 w 21600"/>
              <a:gd name="T29" fmla="*/ 252575 h 21600"/>
              <a:gd name="T30" fmla="*/ 342655 w 21600"/>
              <a:gd name="T31" fmla="*/ 242598 h 21600"/>
              <a:gd name="T32" fmla="*/ 306046 w 21600"/>
              <a:gd name="T33" fmla="*/ 242598 h 21600"/>
              <a:gd name="T34" fmla="*/ 306046 w 21600"/>
              <a:gd name="T35" fmla="*/ 225987 h 21600"/>
              <a:gd name="T36" fmla="*/ 306046 w 21600"/>
              <a:gd name="T37" fmla="*/ 122962 h 21600"/>
              <a:gd name="T38" fmla="*/ 299397 w 21600"/>
              <a:gd name="T39" fmla="*/ 119636 h 21600"/>
              <a:gd name="T40" fmla="*/ 212905 w 21600"/>
              <a:gd name="T41" fmla="*/ 119636 h 21600"/>
              <a:gd name="T42" fmla="*/ 206255 w 21600"/>
              <a:gd name="T43" fmla="*/ 126287 h 21600"/>
              <a:gd name="T44" fmla="*/ 206255 w 21600"/>
              <a:gd name="T45" fmla="*/ 225987 h 21600"/>
              <a:gd name="T46" fmla="*/ 206255 w 21600"/>
              <a:gd name="T47" fmla="*/ 242598 h 21600"/>
              <a:gd name="T48" fmla="*/ 169671 w 21600"/>
              <a:gd name="T49" fmla="*/ 242598 h 21600"/>
              <a:gd name="T50" fmla="*/ 169671 w 21600"/>
              <a:gd name="T51" fmla="*/ 252575 h 21600"/>
              <a:gd name="T52" fmla="*/ 252826 w 21600"/>
              <a:gd name="T53" fmla="*/ 335663 h 21600"/>
              <a:gd name="T54" fmla="*/ 126413 w 21600"/>
              <a:gd name="T55" fmla="*/ 335663 h 21600"/>
              <a:gd name="T56" fmla="*/ 36584 w 21600"/>
              <a:gd name="T57" fmla="*/ 249249 h 21600"/>
              <a:gd name="T58" fmla="*/ 96478 w 21600"/>
              <a:gd name="T59" fmla="*/ 166161 h 21600"/>
              <a:gd name="T60" fmla="*/ 93141 w 21600"/>
              <a:gd name="T61" fmla="*/ 146224 h 21600"/>
              <a:gd name="T62" fmla="*/ 169671 w 21600"/>
              <a:gd name="T63" fmla="*/ 56501 h 21600"/>
              <a:gd name="T64" fmla="*/ 249489 w 21600"/>
              <a:gd name="T65" fmla="*/ 99700 h 21600"/>
              <a:gd name="T66" fmla="*/ 326019 w 21600"/>
              <a:gd name="T67" fmla="*/ 36564 h 21600"/>
              <a:gd name="T68" fmla="*/ 425810 w 21600"/>
              <a:gd name="T69" fmla="*/ 139573 h 21600"/>
              <a:gd name="T70" fmla="*/ 422497 w 21600"/>
              <a:gd name="T71" fmla="*/ 166161 h 21600"/>
              <a:gd name="T72" fmla="*/ 489016 w 21600"/>
              <a:gd name="T73" fmla="*/ 249249 h 21600"/>
              <a:gd name="T74" fmla="*/ 399212 w 21600"/>
              <a:gd name="T75" fmla="*/ 335663 h 21600"/>
              <a:gd name="T76" fmla="*/ 399212 w 21600"/>
              <a:gd name="T77" fmla="*/ 335663 h 216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600" h="21600">
                <a:moveTo>
                  <a:pt x="18573" y="9488"/>
                </a:moveTo>
                <a:cubicBezTo>
                  <a:pt x="18711" y="8882"/>
                  <a:pt x="18848" y="8075"/>
                  <a:pt x="18848" y="7469"/>
                </a:cubicBezTo>
                <a:cubicBezTo>
                  <a:pt x="18848" y="3432"/>
                  <a:pt x="16510" y="0"/>
                  <a:pt x="13758" y="0"/>
                </a:cubicBezTo>
                <a:cubicBezTo>
                  <a:pt x="10456" y="0"/>
                  <a:pt x="10043" y="3634"/>
                  <a:pt x="10043" y="3634"/>
                </a:cubicBezTo>
                <a:cubicBezTo>
                  <a:pt x="10043" y="3634"/>
                  <a:pt x="8668" y="1211"/>
                  <a:pt x="6329" y="1615"/>
                </a:cubicBezTo>
                <a:cubicBezTo>
                  <a:pt x="4127" y="2221"/>
                  <a:pt x="2752" y="5047"/>
                  <a:pt x="2752" y="8075"/>
                </a:cubicBezTo>
                <a:cubicBezTo>
                  <a:pt x="2752" y="8478"/>
                  <a:pt x="2752" y="9084"/>
                  <a:pt x="2889" y="9488"/>
                </a:cubicBezTo>
                <a:cubicBezTo>
                  <a:pt x="1238" y="10295"/>
                  <a:pt x="0" y="12718"/>
                  <a:pt x="0" y="15342"/>
                </a:cubicBezTo>
                <a:cubicBezTo>
                  <a:pt x="0" y="18774"/>
                  <a:pt x="1926" y="21600"/>
                  <a:pt x="4265" y="21600"/>
                </a:cubicBezTo>
                <a:cubicBezTo>
                  <a:pt x="17335" y="21600"/>
                  <a:pt x="17335" y="21600"/>
                  <a:pt x="17335" y="21600"/>
                </a:cubicBezTo>
                <a:cubicBezTo>
                  <a:pt x="19674" y="21600"/>
                  <a:pt x="21600" y="18774"/>
                  <a:pt x="21600" y="15342"/>
                </a:cubicBezTo>
                <a:cubicBezTo>
                  <a:pt x="21600" y="12516"/>
                  <a:pt x="20362" y="10295"/>
                  <a:pt x="18573" y="9488"/>
                </a:cubicBezTo>
                <a:close/>
                <a:moveTo>
                  <a:pt x="16510" y="20389"/>
                </a:moveTo>
                <a:cubicBezTo>
                  <a:pt x="10869" y="20389"/>
                  <a:pt x="10869" y="20389"/>
                  <a:pt x="10869" y="20389"/>
                </a:cubicBezTo>
                <a:cubicBezTo>
                  <a:pt x="11282" y="19581"/>
                  <a:pt x="14308" y="15342"/>
                  <a:pt x="14308" y="15342"/>
                </a:cubicBezTo>
                <a:cubicBezTo>
                  <a:pt x="14308" y="15342"/>
                  <a:pt x="14721" y="14736"/>
                  <a:pt x="14171" y="14736"/>
                </a:cubicBezTo>
                <a:cubicBezTo>
                  <a:pt x="13620" y="14736"/>
                  <a:pt x="12657" y="14736"/>
                  <a:pt x="12657" y="14736"/>
                </a:cubicBezTo>
                <a:cubicBezTo>
                  <a:pt x="12657" y="14736"/>
                  <a:pt x="12657" y="14333"/>
                  <a:pt x="12657" y="13727"/>
                </a:cubicBezTo>
                <a:cubicBezTo>
                  <a:pt x="12657" y="12112"/>
                  <a:pt x="12657" y="8882"/>
                  <a:pt x="12657" y="7469"/>
                </a:cubicBezTo>
                <a:cubicBezTo>
                  <a:pt x="12657" y="7469"/>
                  <a:pt x="12657" y="7267"/>
                  <a:pt x="12382" y="7267"/>
                </a:cubicBezTo>
                <a:cubicBezTo>
                  <a:pt x="12107" y="7267"/>
                  <a:pt x="9218" y="7267"/>
                  <a:pt x="8805" y="7267"/>
                </a:cubicBezTo>
                <a:cubicBezTo>
                  <a:pt x="8530" y="7267"/>
                  <a:pt x="8530" y="7671"/>
                  <a:pt x="8530" y="7671"/>
                </a:cubicBezTo>
                <a:cubicBezTo>
                  <a:pt x="8530" y="8882"/>
                  <a:pt x="8530" y="12112"/>
                  <a:pt x="8530" y="13727"/>
                </a:cubicBezTo>
                <a:cubicBezTo>
                  <a:pt x="8530" y="14333"/>
                  <a:pt x="8530" y="14736"/>
                  <a:pt x="8530" y="14736"/>
                </a:cubicBezTo>
                <a:cubicBezTo>
                  <a:pt x="8530" y="14736"/>
                  <a:pt x="7429" y="14736"/>
                  <a:pt x="7017" y="14736"/>
                </a:cubicBezTo>
                <a:cubicBezTo>
                  <a:pt x="6604" y="14736"/>
                  <a:pt x="7017" y="15342"/>
                  <a:pt x="7017" y="15342"/>
                </a:cubicBezTo>
                <a:cubicBezTo>
                  <a:pt x="10456" y="20389"/>
                  <a:pt x="10456" y="20389"/>
                  <a:pt x="10456" y="20389"/>
                </a:cubicBezTo>
                <a:cubicBezTo>
                  <a:pt x="5228" y="20389"/>
                  <a:pt x="5228" y="20389"/>
                  <a:pt x="5228" y="20389"/>
                </a:cubicBezTo>
                <a:cubicBezTo>
                  <a:pt x="3164" y="20389"/>
                  <a:pt x="1513" y="17966"/>
                  <a:pt x="1513" y="15140"/>
                </a:cubicBezTo>
                <a:cubicBezTo>
                  <a:pt x="1513" y="12718"/>
                  <a:pt x="2614" y="10901"/>
                  <a:pt x="3990" y="10093"/>
                </a:cubicBezTo>
                <a:cubicBezTo>
                  <a:pt x="3852" y="9690"/>
                  <a:pt x="3852" y="9286"/>
                  <a:pt x="3852" y="8882"/>
                </a:cubicBezTo>
                <a:cubicBezTo>
                  <a:pt x="3852" y="6460"/>
                  <a:pt x="5090" y="4037"/>
                  <a:pt x="7017" y="3432"/>
                </a:cubicBezTo>
                <a:cubicBezTo>
                  <a:pt x="9080" y="3230"/>
                  <a:pt x="10318" y="6056"/>
                  <a:pt x="10318" y="6056"/>
                </a:cubicBezTo>
                <a:cubicBezTo>
                  <a:pt x="10318" y="6056"/>
                  <a:pt x="10594" y="2221"/>
                  <a:pt x="13483" y="2221"/>
                </a:cubicBezTo>
                <a:cubicBezTo>
                  <a:pt x="15822" y="2221"/>
                  <a:pt x="17610" y="5047"/>
                  <a:pt x="17610" y="8478"/>
                </a:cubicBezTo>
                <a:cubicBezTo>
                  <a:pt x="17610" y="9084"/>
                  <a:pt x="17610" y="9690"/>
                  <a:pt x="17473" y="10093"/>
                </a:cubicBezTo>
                <a:cubicBezTo>
                  <a:pt x="18986" y="10699"/>
                  <a:pt x="20224" y="12718"/>
                  <a:pt x="20224" y="15140"/>
                </a:cubicBezTo>
                <a:cubicBezTo>
                  <a:pt x="20224" y="17966"/>
                  <a:pt x="18573" y="20389"/>
                  <a:pt x="16510" y="20389"/>
                </a:cubicBezTo>
                <a:close/>
                <a:moveTo>
                  <a:pt x="16510" y="20389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31" name="Rectangle 21"/>
          <p:cNvSpPr>
            <a:spLocks noChangeArrowheads="1"/>
          </p:cNvSpPr>
          <p:nvPr/>
        </p:nvSpPr>
        <p:spPr bwMode="auto">
          <a:xfrm>
            <a:off x="4838706" y="3443444"/>
            <a:ext cx="767021" cy="50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zh-CN" sz="265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265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AutoShape 21"/>
          <p:cNvSpPr/>
          <p:nvPr/>
        </p:nvSpPr>
        <p:spPr bwMode="auto">
          <a:xfrm>
            <a:off x="7241508" y="2924953"/>
            <a:ext cx="353765" cy="294805"/>
          </a:xfrm>
          <a:custGeom>
            <a:avLst/>
            <a:gdLst>
              <a:gd name="T0" fmla="*/ 432795 w 21600"/>
              <a:gd name="T1" fmla="*/ 242301 h 21600"/>
              <a:gd name="T2" fmla="*/ 438150 w 21600"/>
              <a:gd name="T3" fmla="*/ 346598 h 21600"/>
              <a:gd name="T4" fmla="*/ 420076 w 21600"/>
              <a:gd name="T5" fmla="*/ 365125 h 21600"/>
              <a:gd name="T6" fmla="*/ 315711 w 21600"/>
              <a:gd name="T7" fmla="*/ 359817 h 21600"/>
              <a:gd name="T8" fmla="*/ 310681 w 21600"/>
              <a:gd name="T9" fmla="*/ 255520 h 21600"/>
              <a:gd name="T10" fmla="*/ 328572 w 21600"/>
              <a:gd name="T11" fmla="*/ 236993 h 21600"/>
              <a:gd name="T12" fmla="*/ 360845 w 21600"/>
              <a:gd name="T13" fmla="*/ 200633 h 21600"/>
              <a:gd name="T14" fmla="*/ 232727 w 21600"/>
              <a:gd name="T15" fmla="*/ 196119 h 21600"/>
              <a:gd name="T16" fmla="*/ 264797 w 21600"/>
              <a:gd name="T17" fmla="*/ 236993 h 21600"/>
              <a:gd name="T18" fmla="*/ 282870 w 21600"/>
              <a:gd name="T19" fmla="*/ 255520 h 21600"/>
              <a:gd name="T20" fmla="*/ 277515 w 21600"/>
              <a:gd name="T21" fmla="*/ 359817 h 21600"/>
              <a:gd name="T22" fmla="*/ 173292 w 21600"/>
              <a:gd name="T23" fmla="*/ 365125 h 21600"/>
              <a:gd name="T24" fmla="*/ 155219 w 21600"/>
              <a:gd name="T25" fmla="*/ 346598 h 21600"/>
              <a:gd name="T26" fmla="*/ 160533 w 21600"/>
              <a:gd name="T27" fmla="*/ 242301 h 21600"/>
              <a:gd name="T28" fmla="*/ 205363 w 21600"/>
              <a:gd name="T29" fmla="*/ 236993 h 21600"/>
              <a:gd name="T30" fmla="*/ 82275 w 21600"/>
              <a:gd name="T31" fmla="*/ 196119 h 21600"/>
              <a:gd name="T32" fmla="*/ 77508 w 21600"/>
              <a:gd name="T33" fmla="*/ 236993 h 21600"/>
              <a:gd name="T34" fmla="*/ 122804 w 21600"/>
              <a:gd name="T35" fmla="*/ 242301 h 21600"/>
              <a:gd name="T36" fmla="*/ 128118 w 21600"/>
              <a:gd name="T37" fmla="*/ 346598 h 21600"/>
              <a:gd name="T38" fmla="*/ 109578 w 21600"/>
              <a:gd name="T39" fmla="*/ 365125 h 21600"/>
              <a:gd name="T40" fmla="*/ 5315 w 21600"/>
              <a:gd name="T41" fmla="*/ 359817 h 21600"/>
              <a:gd name="T42" fmla="*/ 0 w 21600"/>
              <a:gd name="T43" fmla="*/ 255520 h 21600"/>
              <a:gd name="T44" fmla="*/ 18520 w 21600"/>
              <a:gd name="T45" fmla="*/ 236993 h 21600"/>
              <a:gd name="T46" fmla="*/ 50144 w 21600"/>
              <a:gd name="T47" fmla="*/ 200633 h 21600"/>
              <a:gd name="T48" fmla="*/ 82234 w 21600"/>
              <a:gd name="T49" fmla="*/ 169006 h 21600"/>
              <a:gd name="T50" fmla="*/ 205322 w 21600"/>
              <a:gd name="T51" fmla="*/ 127642 h 21600"/>
              <a:gd name="T52" fmla="*/ 160493 w 21600"/>
              <a:gd name="T53" fmla="*/ 122520 h 21600"/>
              <a:gd name="T54" fmla="*/ 155178 w 21600"/>
              <a:gd name="T55" fmla="*/ 18020 h 21600"/>
              <a:gd name="T56" fmla="*/ 173252 w 21600"/>
              <a:gd name="T57" fmla="*/ 0 h 21600"/>
              <a:gd name="T58" fmla="*/ 277475 w 21600"/>
              <a:gd name="T59" fmla="*/ 5308 h 21600"/>
              <a:gd name="T60" fmla="*/ 282830 w 21600"/>
              <a:gd name="T61" fmla="*/ 109605 h 21600"/>
              <a:gd name="T62" fmla="*/ 264756 w 21600"/>
              <a:gd name="T63" fmla="*/ 127642 h 21600"/>
              <a:gd name="T64" fmla="*/ 232686 w 21600"/>
              <a:gd name="T65" fmla="*/ 169006 h 21600"/>
              <a:gd name="T66" fmla="*/ 378371 w 21600"/>
              <a:gd name="T67" fmla="*/ 178151 h 21600"/>
              <a:gd name="T68" fmla="*/ 387905 w 21600"/>
              <a:gd name="T69" fmla="*/ 236993 h 21600"/>
              <a:gd name="T70" fmla="*/ 420076 w 21600"/>
              <a:gd name="T71" fmla="*/ 236993 h 21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600" h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0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  <a:moveTo>
                  <a:pt x="20709" y="1402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33" name="AutoShape 16"/>
          <p:cNvSpPr/>
          <p:nvPr/>
        </p:nvSpPr>
        <p:spPr bwMode="auto">
          <a:xfrm>
            <a:off x="8385613" y="3814370"/>
            <a:ext cx="325567" cy="315313"/>
          </a:xfrm>
          <a:custGeom>
            <a:avLst/>
            <a:gdLst>
              <a:gd name="T0" fmla="*/ 375933 w 21600"/>
              <a:gd name="T1" fmla="*/ 0 h 21600"/>
              <a:gd name="T2" fmla="*/ 27292 w 21600"/>
              <a:gd name="T3" fmla="*/ 0 h 21600"/>
              <a:gd name="T4" fmla="*/ 0 w 21600"/>
              <a:gd name="T5" fmla="*/ 27680 h 21600"/>
              <a:gd name="T6" fmla="*/ 0 w 21600"/>
              <a:gd name="T7" fmla="*/ 279822 h 21600"/>
              <a:gd name="T8" fmla="*/ 27292 w 21600"/>
              <a:gd name="T9" fmla="*/ 307502 h 21600"/>
              <a:gd name="T10" fmla="*/ 160693 w 21600"/>
              <a:gd name="T11" fmla="*/ 307502 h 21600"/>
              <a:gd name="T12" fmla="*/ 118242 w 21600"/>
              <a:gd name="T13" fmla="*/ 362845 h 21600"/>
              <a:gd name="T14" fmla="*/ 118242 w 21600"/>
              <a:gd name="T15" fmla="*/ 390525 h 21600"/>
              <a:gd name="T16" fmla="*/ 160693 w 21600"/>
              <a:gd name="T17" fmla="*/ 390525 h 21600"/>
              <a:gd name="T18" fmla="*/ 242532 w 21600"/>
              <a:gd name="T19" fmla="*/ 390525 h 21600"/>
              <a:gd name="T20" fmla="*/ 281959 w 21600"/>
              <a:gd name="T21" fmla="*/ 390525 h 21600"/>
              <a:gd name="T22" fmla="*/ 281959 w 21600"/>
              <a:gd name="T23" fmla="*/ 362845 h 21600"/>
              <a:gd name="T24" fmla="*/ 242532 w 21600"/>
              <a:gd name="T25" fmla="*/ 307502 h 21600"/>
              <a:gd name="T26" fmla="*/ 375933 w 21600"/>
              <a:gd name="T27" fmla="*/ 307502 h 21600"/>
              <a:gd name="T28" fmla="*/ 403225 w 21600"/>
              <a:gd name="T29" fmla="*/ 279822 h 21600"/>
              <a:gd name="T30" fmla="*/ 403225 w 21600"/>
              <a:gd name="T31" fmla="*/ 27680 h 21600"/>
              <a:gd name="T32" fmla="*/ 375933 w 21600"/>
              <a:gd name="T33" fmla="*/ 0 h 21600"/>
              <a:gd name="T34" fmla="*/ 178875 w 21600"/>
              <a:gd name="T35" fmla="*/ 273675 h 21600"/>
              <a:gd name="T36" fmla="*/ 203125 w 21600"/>
              <a:gd name="T37" fmla="*/ 252142 h 21600"/>
              <a:gd name="T38" fmla="*/ 227374 w 21600"/>
              <a:gd name="T39" fmla="*/ 273675 h 21600"/>
              <a:gd name="T40" fmla="*/ 203125 w 21600"/>
              <a:gd name="T41" fmla="*/ 298282 h 21600"/>
              <a:gd name="T42" fmla="*/ 178875 w 21600"/>
              <a:gd name="T43" fmla="*/ 273675 h 21600"/>
              <a:gd name="T44" fmla="*/ 372908 w 21600"/>
              <a:gd name="T45" fmla="*/ 242921 h 21600"/>
              <a:gd name="T46" fmla="*/ 27292 w 21600"/>
              <a:gd name="T47" fmla="*/ 242921 h 21600"/>
              <a:gd name="T48" fmla="*/ 27292 w 21600"/>
              <a:gd name="T49" fmla="*/ 30754 h 21600"/>
              <a:gd name="T50" fmla="*/ 372908 w 21600"/>
              <a:gd name="T51" fmla="*/ 30754 h 21600"/>
              <a:gd name="T52" fmla="*/ 372908 w 21600"/>
              <a:gd name="T53" fmla="*/ 242921 h 21600"/>
              <a:gd name="T54" fmla="*/ 372908 w 21600"/>
              <a:gd name="T55" fmla="*/ 242921 h 216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600" h="21600">
                <a:moveTo>
                  <a:pt x="20138" y="0"/>
                </a:moveTo>
                <a:cubicBezTo>
                  <a:pt x="1462" y="0"/>
                  <a:pt x="1462" y="0"/>
                  <a:pt x="1462" y="0"/>
                </a:cubicBezTo>
                <a:cubicBezTo>
                  <a:pt x="650" y="0"/>
                  <a:pt x="0" y="680"/>
                  <a:pt x="0" y="1531"/>
                </a:cubicBezTo>
                <a:cubicBezTo>
                  <a:pt x="0" y="15477"/>
                  <a:pt x="0" y="15477"/>
                  <a:pt x="0" y="15477"/>
                </a:cubicBezTo>
                <a:cubicBezTo>
                  <a:pt x="0" y="16328"/>
                  <a:pt x="650" y="17008"/>
                  <a:pt x="1462" y="17008"/>
                </a:cubicBezTo>
                <a:cubicBezTo>
                  <a:pt x="8608" y="17008"/>
                  <a:pt x="8608" y="17008"/>
                  <a:pt x="8608" y="17008"/>
                </a:cubicBezTo>
                <a:cubicBezTo>
                  <a:pt x="8608" y="17008"/>
                  <a:pt x="8932" y="20069"/>
                  <a:pt x="6334" y="20069"/>
                </a:cubicBezTo>
                <a:cubicBezTo>
                  <a:pt x="6334" y="21600"/>
                  <a:pt x="6334" y="21600"/>
                  <a:pt x="6334" y="21600"/>
                </a:cubicBezTo>
                <a:cubicBezTo>
                  <a:pt x="8608" y="21600"/>
                  <a:pt x="8608" y="21600"/>
                  <a:pt x="8608" y="21600"/>
                </a:cubicBezTo>
                <a:cubicBezTo>
                  <a:pt x="12992" y="21600"/>
                  <a:pt x="12992" y="21600"/>
                  <a:pt x="12992" y="21600"/>
                </a:cubicBezTo>
                <a:cubicBezTo>
                  <a:pt x="15104" y="21600"/>
                  <a:pt x="15104" y="21600"/>
                  <a:pt x="15104" y="21600"/>
                </a:cubicBezTo>
                <a:cubicBezTo>
                  <a:pt x="15104" y="20069"/>
                  <a:pt x="15104" y="20069"/>
                  <a:pt x="15104" y="20069"/>
                </a:cubicBezTo>
                <a:cubicBezTo>
                  <a:pt x="12505" y="20069"/>
                  <a:pt x="12992" y="17008"/>
                  <a:pt x="12992" y="17008"/>
                </a:cubicBezTo>
                <a:cubicBezTo>
                  <a:pt x="20138" y="17008"/>
                  <a:pt x="20138" y="17008"/>
                  <a:pt x="20138" y="17008"/>
                </a:cubicBezTo>
                <a:cubicBezTo>
                  <a:pt x="20950" y="17008"/>
                  <a:pt x="21600" y="16328"/>
                  <a:pt x="21600" y="15477"/>
                </a:cubicBezTo>
                <a:cubicBezTo>
                  <a:pt x="21600" y="1531"/>
                  <a:pt x="21600" y="1531"/>
                  <a:pt x="21600" y="1531"/>
                </a:cubicBezTo>
                <a:cubicBezTo>
                  <a:pt x="21600" y="680"/>
                  <a:pt x="20950" y="0"/>
                  <a:pt x="20138" y="0"/>
                </a:cubicBezTo>
                <a:close/>
                <a:moveTo>
                  <a:pt x="9582" y="15137"/>
                </a:moveTo>
                <a:cubicBezTo>
                  <a:pt x="9582" y="14457"/>
                  <a:pt x="10232" y="13946"/>
                  <a:pt x="10881" y="13946"/>
                </a:cubicBezTo>
                <a:cubicBezTo>
                  <a:pt x="11531" y="13946"/>
                  <a:pt x="12180" y="14457"/>
                  <a:pt x="12180" y="15137"/>
                </a:cubicBezTo>
                <a:cubicBezTo>
                  <a:pt x="12180" y="15817"/>
                  <a:pt x="11531" y="16498"/>
                  <a:pt x="10881" y="16498"/>
                </a:cubicBezTo>
                <a:cubicBezTo>
                  <a:pt x="10232" y="16498"/>
                  <a:pt x="9582" y="15817"/>
                  <a:pt x="9582" y="15137"/>
                </a:cubicBezTo>
                <a:close/>
                <a:moveTo>
                  <a:pt x="19976" y="13436"/>
                </a:moveTo>
                <a:cubicBezTo>
                  <a:pt x="1462" y="13436"/>
                  <a:pt x="1462" y="13436"/>
                  <a:pt x="1462" y="13436"/>
                </a:cubicBezTo>
                <a:cubicBezTo>
                  <a:pt x="1462" y="1701"/>
                  <a:pt x="1462" y="1701"/>
                  <a:pt x="1462" y="1701"/>
                </a:cubicBezTo>
                <a:cubicBezTo>
                  <a:pt x="19976" y="1701"/>
                  <a:pt x="19976" y="1701"/>
                  <a:pt x="19976" y="1701"/>
                </a:cubicBezTo>
                <a:lnTo>
                  <a:pt x="19976" y="13436"/>
                </a:lnTo>
                <a:close/>
                <a:moveTo>
                  <a:pt x="19976" y="13436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34" name="Rectangle 21"/>
          <p:cNvSpPr>
            <a:spLocks noChangeArrowheads="1"/>
          </p:cNvSpPr>
          <p:nvPr/>
        </p:nvSpPr>
        <p:spPr bwMode="auto">
          <a:xfrm>
            <a:off x="7034461" y="3352674"/>
            <a:ext cx="767859" cy="50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zh-CN" sz="265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265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8164886" y="4208627"/>
            <a:ext cx="767021" cy="50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en-US" altLang="zh-CN" sz="265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2655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23"/>
          <p:cNvSpPr txBox="1"/>
          <p:nvPr/>
        </p:nvSpPr>
        <p:spPr>
          <a:xfrm>
            <a:off x="4325747" y="5185058"/>
            <a:ext cx="2303365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85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4325745" y="4884724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515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请替换文字内容</a:t>
            </a:r>
            <a:endParaRPr lang="zh-CN" altLang="en-US" sz="1515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p:txBody>
      </p:sp>
      <p:sp>
        <p:nvSpPr>
          <p:cNvPr id="38" name="TextBox 23"/>
          <p:cNvSpPr txBox="1"/>
          <p:nvPr/>
        </p:nvSpPr>
        <p:spPr>
          <a:xfrm>
            <a:off x="3296296" y="2085998"/>
            <a:ext cx="2303365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85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3296296" y="1785666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515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请替换文字内容</a:t>
            </a:r>
            <a:endParaRPr lang="zh-CN" altLang="en-US" sz="1515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6288268" y="2059066"/>
            <a:ext cx="2303365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85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6334793" y="1781354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515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请替换文字内容</a:t>
            </a:r>
            <a:endParaRPr lang="zh-CN" altLang="en-US" sz="1515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p:txBody>
      </p:sp>
      <p:sp>
        <p:nvSpPr>
          <p:cNvPr id="42" name="TextBox 23"/>
          <p:cNvSpPr txBox="1"/>
          <p:nvPr/>
        </p:nvSpPr>
        <p:spPr>
          <a:xfrm>
            <a:off x="6777543" y="5157653"/>
            <a:ext cx="2303365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85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6824068" y="4879941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515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请替换文字内容</a:t>
            </a:r>
            <a:endParaRPr lang="zh-CN" altLang="en-US" sz="1515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p:txBody>
      </p:sp>
      <p:sp>
        <p:nvSpPr>
          <p:cNvPr id="44" name="Title 1"/>
          <p:cNvSpPr txBox="1"/>
          <p:nvPr/>
        </p:nvSpPr>
        <p:spPr>
          <a:xfrm>
            <a:off x="1524000" y="805183"/>
            <a:ext cx="9144000" cy="629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E9F4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添加文字标题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E9F4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650"/>
                            </p:stCondLst>
                            <p:childTnLst>
                              <p:par>
                                <p:cTn id="18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30" grpId="0" animBg="1"/>
      <p:bldP spid="31" grpId="0"/>
      <p:bldP spid="32" grpId="0" animBg="1"/>
      <p:bldP spid="33" grpId="0" animBg="1"/>
      <p:bldP spid="34" grpId="0"/>
      <p:bldP spid="35" grpId="0"/>
      <p:bldP spid="36" grpId="0" build="p"/>
      <p:bldP spid="37" grpId="0" build="p"/>
      <p:bldP spid="38" grpId="0" build="p"/>
      <p:bldP spid="39" grpId="0" build="p"/>
      <p:bldP spid="40" grpId="0" build="p"/>
      <p:bldP spid="41" grpId="0" build="p"/>
      <p:bldP spid="42" grpId="0" build="p"/>
      <p:bldP spid="43" grpId="0" build="p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evron 82"/>
          <p:cNvSpPr/>
          <p:nvPr/>
        </p:nvSpPr>
        <p:spPr>
          <a:xfrm>
            <a:off x="6096001" y="2813632"/>
            <a:ext cx="2149457" cy="2181051"/>
          </a:xfrm>
          <a:prstGeom prst="chevron">
            <a:avLst/>
          </a:prstGeom>
          <a:solidFill>
            <a:srgbClr val="4E9F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hevron 110"/>
          <p:cNvSpPr/>
          <p:nvPr/>
        </p:nvSpPr>
        <p:spPr>
          <a:xfrm rot="10800000" flipH="1">
            <a:off x="7734583" y="3080975"/>
            <a:ext cx="1515716" cy="1537996"/>
          </a:xfrm>
          <a:prstGeom prst="chevron">
            <a:avLst/>
          </a:prstGeom>
          <a:solidFill>
            <a:srgbClr val="FF8A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hevron 28"/>
          <p:cNvSpPr/>
          <p:nvPr/>
        </p:nvSpPr>
        <p:spPr>
          <a:xfrm flipH="1">
            <a:off x="3878269" y="2813632"/>
            <a:ext cx="2149457" cy="2181051"/>
          </a:xfrm>
          <a:prstGeom prst="chevron">
            <a:avLst/>
          </a:prstGeom>
          <a:solidFill>
            <a:srgbClr val="51A24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hevron 29"/>
          <p:cNvSpPr/>
          <p:nvPr/>
        </p:nvSpPr>
        <p:spPr>
          <a:xfrm rot="10800000">
            <a:off x="2873429" y="3091134"/>
            <a:ext cx="1515716" cy="1537996"/>
          </a:xfrm>
          <a:prstGeom prst="chevron">
            <a:avLst/>
          </a:prstGeom>
          <a:solidFill>
            <a:srgbClr val="FF8A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57"/>
          <p:cNvGrpSpPr/>
          <p:nvPr/>
        </p:nvGrpSpPr>
        <p:grpSpPr>
          <a:xfrm>
            <a:off x="5145697" y="2962288"/>
            <a:ext cx="1794355" cy="1794355"/>
            <a:chOff x="3899266" y="1250711"/>
            <a:chExt cx="1032272" cy="1032272"/>
          </a:xfrm>
        </p:grpSpPr>
        <p:sp>
          <p:nvSpPr>
            <p:cNvPr id="16" name="Diamond 33"/>
            <p:cNvSpPr/>
            <p:nvPr/>
          </p:nvSpPr>
          <p:spPr>
            <a:xfrm>
              <a:off x="3899266" y="1250711"/>
              <a:ext cx="1032272" cy="1032272"/>
            </a:xfrm>
            <a:prstGeom prst="diamond">
              <a:avLst/>
            </a:prstGeom>
            <a:solidFill>
              <a:srgbClr val="FFD2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23"/>
            <p:cNvSpPr>
              <a:spLocks noEditPoints="1"/>
            </p:cNvSpPr>
            <p:nvPr/>
          </p:nvSpPr>
          <p:spPr bwMode="auto">
            <a:xfrm>
              <a:off x="4298358" y="1613067"/>
              <a:ext cx="266942" cy="252414"/>
            </a:xfrm>
            <a:custGeom>
              <a:avLst/>
              <a:gdLst/>
              <a:ahLst/>
              <a:cxnLst>
                <a:cxn ang="0">
                  <a:pos x="68" y="14"/>
                </a:cxn>
                <a:cxn ang="0">
                  <a:pos x="68" y="18"/>
                </a:cxn>
                <a:cxn ang="0">
                  <a:pos x="64" y="18"/>
                </a:cxn>
                <a:cxn ang="0">
                  <a:pos x="61" y="21"/>
                </a:cxn>
                <a:cxn ang="0">
                  <a:pos x="7" y="21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34" y="0"/>
                </a:cxn>
                <a:cxn ang="0">
                  <a:pos x="68" y="14"/>
                </a:cxn>
                <a:cxn ang="0">
                  <a:pos x="68" y="60"/>
                </a:cxn>
                <a:cxn ang="0">
                  <a:pos x="68" y="64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2" y="57"/>
                </a:cxn>
                <a:cxn ang="0">
                  <a:pos x="66" y="57"/>
                </a:cxn>
                <a:cxn ang="0">
                  <a:pos x="68" y="60"/>
                </a:cxn>
                <a:cxn ang="0">
                  <a:pos x="18" y="23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3" y="23"/>
                </a:cxn>
                <a:cxn ang="0">
                  <a:pos x="32" y="23"/>
                </a:cxn>
                <a:cxn ang="0">
                  <a:pos x="32" y="50"/>
                </a:cxn>
                <a:cxn ang="0">
                  <a:pos x="36" y="50"/>
                </a:cxn>
                <a:cxn ang="0">
                  <a:pos x="36" y="23"/>
                </a:cxn>
                <a:cxn ang="0">
                  <a:pos x="45" y="23"/>
                </a:cxn>
                <a:cxn ang="0">
                  <a:pos x="45" y="50"/>
                </a:cxn>
                <a:cxn ang="0">
                  <a:pos x="50" y="50"/>
                </a:cxn>
                <a:cxn ang="0">
                  <a:pos x="50" y="23"/>
                </a:cxn>
                <a:cxn ang="0">
                  <a:pos x="59" y="23"/>
                </a:cxn>
                <a:cxn ang="0">
                  <a:pos x="59" y="50"/>
                </a:cxn>
                <a:cxn ang="0">
                  <a:pos x="61" y="50"/>
                </a:cxn>
                <a:cxn ang="0">
                  <a:pos x="64" y="53"/>
                </a:cxn>
                <a:cxn ang="0">
                  <a:pos x="64" y="55"/>
                </a:cxn>
                <a:cxn ang="0">
                  <a:pos x="4" y="55"/>
                </a:cxn>
                <a:cxn ang="0">
                  <a:pos x="4" y="53"/>
                </a:cxn>
                <a:cxn ang="0">
                  <a:pos x="7" y="50"/>
                </a:cxn>
                <a:cxn ang="0">
                  <a:pos x="9" y="50"/>
                </a:cxn>
                <a:cxn ang="0">
                  <a:pos x="9" y="23"/>
                </a:cxn>
                <a:cxn ang="0">
                  <a:pos x="18" y="23"/>
                </a:cxn>
              </a:cxnLst>
              <a:rect l="0" t="0" r="r" b="b"/>
              <a:pathLst>
                <a:path w="68" h="64">
                  <a:moveTo>
                    <a:pt x="68" y="14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5" y="21"/>
                    <a:pt x="4" y="20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68" y="14"/>
                  </a:lnTo>
                  <a:close/>
                  <a:moveTo>
                    <a:pt x="68" y="60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8"/>
                    <a:pt x="1" y="57"/>
                    <a:pt x="2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7" y="57"/>
                    <a:pt x="68" y="58"/>
                    <a:pt x="68" y="60"/>
                  </a:cubicBezTo>
                  <a:close/>
                  <a:moveTo>
                    <a:pt x="18" y="23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3" y="50"/>
                    <a:pt x="64" y="51"/>
                    <a:pt x="64" y="5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1"/>
                    <a:pt x="5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22" name="Group 37"/>
          <p:cNvGrpSpPr/>
          <p:nvPr/>
        </p:nvGrpSpPr>
        <p:grpSpPr>
          <a:xfrm>
            <a:off x="4408275" y="3481177"/>
            <a:ext cx="300468" cy="401211"/>
            <a:chOff x="754063" y="1211263"/>
            <a:chExt cx="269875" cy="360363"/>
          </a:xfrm>
          <a:solidFill>
            <a:sysClr val="window" lastClr="FFFFFF"/>
          </a:solidFill>
        </p:grpSpPr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754063" y="1211263"/>
              <a:ext cx="269875" cy="360363"/>
            </a:xfrm>
            <a:custGeom>
              <a:avLst/>
              <a:gdLst/>
              <a:ahLst/>
              <a:cxnLst>
                <a:cxn ang="0">
                  <a:pos x="80" y="50"/>
                </a:cxn>
                <a:cxn ang="0">
                  <a:pos x="80" y="35"/>
                </a:cxn>
                <a:cxn ang="0">
                  <a:pos x="46" y="0"/>
                </a:cxn>
                <a:cxn ang="0">
                  <a:pos x="11" y="35"/>
                </a:cxn>
                <a:cxn ang="0">
                  <a:pos x="11" y="50"/>
                </a:cxn>
                <a:cxn ang="0">
                  <a:pos x="0" y="61"/>
                </a:cxn>
                <a:cxn ang="0">
                  <a:pos x="0" y="88"/>
                </a:cxn>
                <a:cxn ang="0">
                  <a:pos x="34" y="123"/>
                </a:cxn>
                <a:cxn ang="0">
                  <a:pos x="57" y="123"/>
                </a:cxn>
                <a:cxn ang="0">
                  <a:pos x="92" y="88"/>
                </a:cxn>
                <a:cxn ang="0">
                  <a:pos x="92" y="61"/>
                </a:cxn>
                <a:cxn ang="0">
                  <a:pos x="80" y="50"/>
                </a:cxn>
                <a:cxn ang="0">
                  <a:pos x="19" y="35"/>
                </a:cxn>
                <a:cxn ang="0">
                  <a:pos x="46" y="8"/>
                </a:cxn>
                <a:cxn ang="0">
                  <a:pos x="73" y="35"/>
                </a:cxn>
                <a:cxn ang="0">
                  <a:pos x="73" y="50"/>
                </a:cxn>
                <a:cxn ang="0">
                  <a:pos x="65" y="50"/>
                </a:cxn>
                <a:cxn ang="0">
                  <a:pos x="65" y="35"/>
                </a:cxn>
                <a:cxn ang="0">
                  <a:pos x="46" y="15"/>
                </a:cxn>
                <a:cxn ang="0">
                  <a:pos x="27" y="35"/>
                </a:cxn>
                <a:cxn ang="0">
                  <a:pos x="27" y="50"/>
                </a:cxn>
                <a:cxn ang="0">
                  <a:pos x="19" y="50"/>
                </a:cxn>
                <a:cxn ang="0">
                  <a:pos x="19" y="35"/>
                </a:cxn>
                <a:cxn ang="0">
                  <a:pos x="61" y="35"/>
                </a:cxn>
                <a:cxn ang="0">
                  <a:pos x="61" y="50"/>
                </a:cxn>
                <a:cxn ang="0">
                  <a:pos x="31" y="50"/>
                </a:cxn>
                <a:cxn ang="0">
                  <a:pos x="31" y="35"/>
                </a:cxn>
                <a:cxn ang="0">
                  <a:pos x="46" y="19"/>
                </a:cxn>
                <a:cxn ang="0">
                  <a:pos x="61" y="35"/>
                </a:cxn>
                <a:cxn ang="0">
                  <a:pos x="84" y="73"/>
                </a:cxn>
                <a:cxn ang="0">
                  <a:pos x="84" y="88"/>
                </a:cxn>
                <a:cxn ang="0">
                  <a:pos x="57" y="115"/>
                </a:cxn>
                <a:cxn ang="0">
                  <a:pos x="34" y="115"/>
                </a:cxn>
                <a:cxn ang="0">
                  <a:pos x="8" y="88"/>
                </a:cxn>
                <a:cxn ang="0">
                  <a:pos x="8" y="61"/>
                </a:cxn>
                <a:cxn ang="0">
                  <a:pos x="11" y="58"/>
                </a:cxn>
                <a:cxn ang="0">
                  <a:pos x="80" y="58"/>
                </a:cxn>
                <a:cxn ang="0">
                  <a:pos x="84" y="61"/>
                </a:cxn>
                <a:cxn ang="0">
                  <a:pos x="84" y="73"/>
                </a:cxn>
                <a:cxn ang="0">
                  <a:pos x="84" y="73"/>
                </a:cxn>
                <a:cxn ang="0">
                  <a:pos x="84" y="73"/>
                </a:cxn>
              </a:cxnLst>
              <a:rect l="0" t="0" r="r" b="b"/>
              <a:pathLst>
                <a:path w="92" h="123">
                  <a:moveTo>
                    <a:pt x="80" y="50"/>
                  </a:moveTo>
                  <a:cubicBezTo>
                    <a:pt x="80" y="35"/>
                    <a:pt x="80" y="35"/>
                    <a:pt x="80" y="35"/>
                  </a:cubicBezTo>
                  <a:cubicBezTo>
                    <a:pt x="80" y="16"/>
                    <a:pt x="65" y="0"/>
                    <a:pt x="46" y="0"/>
                  </a:cubicBezTo>
                  <a:cubicBezTo>
                    <a:pt x="27" y="0"/>
                    <a:pt x="11" y="16"/>
                    <a:pt x="11" y="35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5" y="50"/>
                    <a:pt x="0" y="55"/>
                    <a:pt x="0" y="61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7"/>
                    <a:pt x="15" y="123"/>
                    <a:pt x="34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76" y="123"/>
                    <a:pt x="92" y="107"/>
                    <a:pt x="92" y="88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2" y="55"/>
                    <a:pt x="87" y="50"/>
                    <a:pt x="80" y="50"/>
                  </a:cubicBezTo>
                  <a:close/>
                  <a:moveTo>
                    <a:pt x="19" y="35"/>
                  </a:moveTo>
                  <a:cubicBezTo>
                    <a:pt x="19" y="20"/>
                    <a:pt x="31" y="8"/>
                    <a:pt x="46" y="8"/>
                  </a:cubicBezTo>
                  <a:cubicBezTo>
                    <a:pt x="61" y="8"/>
                    <a:pt x="73" y="20"/>
                    <a:pt x="73" y="3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24"/>
                    <a:pt x="56" y="15"/>
                    <a:pt x="46" y="15"/>
                  </a:cubicBezTo>
                  <a:cubicBezTo>
                    <a:pt x="35" y="15"/>
                    <a:pt x="27" y="24"/>
                    <a:pt x="27" y="35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19" y="50"/>
                    <a:pt x="19" y="50"/>
                    <a:pt x="19" y="50"/>
                  </a:cubicBezTo>
                  <a:lnTo>
                    <a:pt x="19" y="35"/>
                  </a:lnTo>
                  <a:close/>
                  <a:moveTo>
                    <a:pt x="61" y="35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26"/>
                    <a:pt x="37" y="19"/>
                    <a:pt x="46" y="19"/>
                  </a:cubicBezTo>
                  <a:cubicBezTo>
                    <a:pt x="54" y="19"/>
                    <a:pt x="61" y="26"/>
                    <a:pt x="61" y="35"/>
                  </a:cubicBezTo>
                  <a:close/>
                  <a:moveTo>
                    <a:pt x="84" y="73"/>
                  </a:moveTo>
                  <a:cubicBezTo>
                    <a:pt x="84" y="88"/>
                    <a:pt x="84" y="88"/>
                    <a:pt x="84" y="88"/>
                  </a:cubicBezTo>
                  <a:cubicBezTo>
                    <a:pt x="84" y="103"/>
                    <a:pt x="72" y="115"/>
                    <a:pt x="57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20" y="115"/>
                    <a:pt x="8" y="103"/>
                    <a:pt x="8" y="8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59"/>
                    <a:pt x="9" y="58"/>
                    <a:pt x="11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3" y="58"/>
                    <a:pt x="84" y="59"/>
                    <a:pt x="84" y="61"/>
                  </a:cubicBezTo>
                  <a:lnTo>
                    <a:pt x="84" y="73"/>
                  </a:lnTo>
                  <a:close/>
                  <a:moveTo>
                    <a:pt x="84" y="73"/>
                  </a:moveTo>
                  <a:cubicBezTo>
                    <a:pt x="84" y="73"/>
                    <a:pt x="84" y="73"/>
                    <a:pt x="84" y="7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4" name="Freeform 10"/>
            <p:cNvSpPr>
              <a:spLocks noEditPoints="1"/>
            </p:cNvSpPr>
            <p:nvPr/>
          </p:nvSpPr>
          <p:spPr bwMode="auto">
            <a:xfrm>
              <a:off x="865188" y="1425576"/>
              <a:ext cx="47625" cy="666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3" y="18"/>
                </a:cxn>
                <a:cxn ang="0">
                  <a:pos x="8" y="23"/>
                </a:cxn>
                <a:cxn ang="0">
                  <a:pos x="13" y="18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0"/>
                    <a:pt x="1" y="14"/>
                    <a:pt x="3" y="18"/>
                  </a:cubicBezTo>
                  <a:cubicBezTo>
                    <a:pt x="4" y="21"/>
                    <a:pt x="5" y="23"/>
                    <a:pt x="8" y="23"/>
                  </a:cubicBezTo>
                  <a:cubicBezTo>
                    <a:pt x="11" y="23"/>
                    <a:pt x="12" y="21"/>
                    <a:pt x="13" y="18"/>
                  </a:cubicBezTo>
                  <a:cubicBezTo>
                    <a:pt x="14" y="14"/>
                    <a:pt x="16" y="10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25" name="Freeform 72"/>
          <p:cNvSpPr>
            <a:spLocks noEditPoints="1"/>
          </p:cNvSpPr>
          <p:nvPr/>
        </p:nvSpPr>
        <p:spPr bwMode="auto">
          <a:xfrm>
            <a:off x="7205209" y="3397992"/>
            <a:ext cx="451369" cy="451365"/>
          </a:xfrm>
          <a:custGeom>
            <a:avLst/>
            <a:gdLst/>
            <a:ahLst/>
            <a:cxnLst>
              <a:cxn ang="0">
                <a:pos x="121" y="1"/>
              </a:cxn>
              <a:cxn ang="0">
                <a:pos x="119" y="0"/>
              </a:cxn>
              <a:cxn ang="0">
                <a:pos x="117" y="1"/>
              </a:cxn>
              <a:cxn ang="0">
                <a:pos x="2" y="77"/>
              </a:cxn>
              <a:cxn ang="0">
                <a:pos x="0" y="81"/>
              </a:cxn>
              <a:cxn ang="0">
                <a:pos x="2" y="84"/>
              </a:cxn>
              <a:cxn ang="0">
                <a:pos x="32" y="96"/>
              </a:cxn>
              <a:cxn ang="0">
                <a:pos x="46" y="121"/>
              </a:cxn>
              <a:cxn ang="0">
                <a:pos x="50" y="123"/>
              </a:cxn>
              <a:cxn ang="0">
                <a:pos x="50" y="123"/>
              </a:cxn>
              <a:cxn ang="0">
                <a:pos x="53" y="121"/>
              </a:cxn>
              <a:cxn ang="0">
                <a:pos x="61" y="107"/>
              </a:cxn>
              <a:cxn ang="0">
                <a:pos x="98" y="122"/>
              </a:cxn>
              <a:cxn ang="0">
                <a:pos x="100" y="123"/>
              </a:cxn>
              <a:cxn ang="0">
                <a:pos x="101" y="122"/>
              </a:cxn>
              <a:cxn ang="0">
                <a:pos x="103" y="119"/>
              </a:cxn>
              <a:cxn ang="0">
                <a:pos x="123" y="4"/>
              </a:cxn>
              <a:cxn ang="0">
                <a:pos x="121" y="1"/>
              </a:cxn>
              <a:cxn ang="0">
                <a:pos x="12" y="80"/>
              </a:cxn>
              <a:cxn ang="0">
                <a:pos x="101" y="20"/>
              </a:cxn>
              <a:cxn ang="0">
                <a:pos x="36" y="89"/>
              </a:cxn>
              <a:cxn ang="0">
                <a:pos x="35" y="89"/>
              </a:cxn>
              <a:cxn ang="0">
                <a:pos x="12" y="80"/>
              </a:cxn>
              <a:cxn ang="0">
                <a:pos x="39" y="92"/>
              </a:cxn>
              <a:cxn ang="0">
                <a:pos x="39" y="92"/>
              </a:cxn>
              <a:cxn ang="0">
                <a:pos x="112" y="14"/>
              </a:cxn>
              <a:cxn ang="0">
                <a:pos x="50" y="111"/>
              </a:cxn>
              <a:cxn ang="0">
                <a:pos x="39" y="92"/>
              </a:cxn>
              <a:cxn ang="0">
                <a:pos x="97" y="113"/>
              </a:cxn>
              <a:cxn ang="0">
                <a:pos x="64" y="100"/>
              </a:cxn>
              <a:cxn ang="0">
                <a:pos x="61" y="100"/>
              </a:cxn>
              <a:cxn ang="0">
                <a:pos x="112" y="22"/>
              </a:cxn>
              <a:cxn ang="0">
                <a:pos x="97" y="113"/>
              </a:cxn>
              <a:cxn ang="0">
                <a:pos x="97" y="113"/>
              </a:cxn>
              <a:cxn ang="0">
                <a:pos x="97" y="113"/>
              </a:cxn>
            </a:cxnLst>
            <a:rect l="0" t="0" r="r" b="b"/>
            <a:pathLst>
              <a:path w="123" h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6" name="Group 41"/>
          <p:cNvGrpSpPr/>
          <p:nvPr/>
        </p:nvGrpSpPr>
        <p:grpSpPr>
          <a:xfrm>
            <a:off x="3277358" y="3538589"/>
            <a:ext cx="254935" cy="257200"/>
            <a:chOff x="0" y="2706688"/>
            <a:chExt cx="357188" cy="360363"/>
          </a:xfrm>
          <a:solidFill>
            <a:sysClr val="window" lastClr="FFFFFF"/>
          </a:solidFill>
        </p:grpSpPr>
        <p:sp>
          <p:nvSpPr>
            <p:cNvPr id="27" name="Freeform 107"/>
            <p:cNvSpPr>
              <a:spLocks noEditPoints="1"/>
            </p:cNvSpPr>
            <p:nvPr/>
          </p:nvSpPr>
          <p:spPr bwMode="auto">
            <a:xfrm>
              <a:off x="0" y="2706688"/>
              <a:ext cx="357188" cy="360363"/>
            </a:xfrm>
            <a:custGeom>
              <a:avLst/>
              <a:gdLst/>
              <a:ahLst/>
              <a:cxnLst>
                <a:cxn ang="0">
                  <a:pos x="112" y="12"/>
                </a:cxn>
                <a:cxn ang="0">
                  <a:pos x="96" y="12"/>
                </a:cxn>
                <a:cxn ang="0">
                  <a:pos x="96" y="4"/>
                </a:cxn>
                <a:cxn ang="0">
                  <a:pos x="92" y="0"/>
                </a:cxn>
                <a:cxn ang="0">
                  <a:pos x="88" y="4"/>
                </a:cxn>
                <a:cxn ang="0">
                  <a:pos x="88" y="12"/>
                </a:cxn>
                <a:cxn ang="0">
                  <a:pos x="65" y="12"/>
                </a:cxn>
                <a:cxn ang="0">
                  <a:pos x="65" y="4"/>
                </a:cxn>
                <a:cxn ang="0">
                  <a:pos x="61" y="0"/>
                </a:cxn>
                <a:cxn ang="0">
                  <a:pos x="57" y="4"/>
                </a:cxn>
                <a:cxn ang="0">
                  <a:pos x="57" y="12"/>
                </a:cxn>
                <a:cxn ang="0">
                  <a:pos x="34" y="12"/>
                </a:cxn>
                <a:cxn ang="0">
                  <a:pos x="34" y="4"/>
                </a:cxn>
                <a:cxn ang="0">
                  <a:pos x="30" y="0"/>
                </a:cxn>
                <a:cxn ang="0">
                  <a:pos x="27" y="4"/>
                </a:cxn>
                <a:cxn ang="0">
                  <a:pos x="27" y="12"/>
                </a:cxn>
                <a:cxn ang="0">
                  <a:pos x="10" y="12"/>
                </a:cxn>
                <a:cxn ang="0">
                  <a:pos x="0" y="22"/>
                </a:cxn>
                <a:cxn ang="0">
                  <a:pos x="0" y="113"/>
                </a:cxn>
                <a:cxn ang="0">
                  <a:pos x="10" y="123"/>
                </a:cxn>
                <a:cxn ang="0">
                  <a:pos x="112" y="123"/>
                </a:cxn>
                <a:cxn ang="0">
                  <a:pos x="122" y="113"/>
                </a:cxn>
                <a:cxn ang="0">
                  <a:pos x="122" y="22"/>
                </a:cxn>
                <a:cxn ang="0">
                  <a:pos x="112" y="12"/>
                </a:cxn>
                <a:cxn ang="0">
                  <a:pos x="115" y="113"/>
                </a:cxn>
                <a:cxn ang="0">
                  <a:pos x="112" y="115"/>
                </a:cxn>
                <a:cxn ang="0">
                  <a:pos x="10" y="115"/>
                </a:cxn>
                <a:cxn ang="0">
                  <a:pos x="7" y="113"/>
                </a:cxn>
                <a:cxn ang="0">
                  <a:pos x="7" y="22"/>
                </a:cxn>
                <a:cxn ang="0">
                  <a:pos x="10" y="19"/>
                </a:cxn>
                <a:cxn ang="0">
                  <a:pos x="27" y="19"/>
                </a:cxn>
                <a:cxn ang="0">
                  <a:pos x="27" y="27"/>
                </a:cxn>
                <a:cxn ang="0">
                  <a:pos x="30" y="31"/>
                </a:cxn>
                <a:cxn ang="0">
                  <a:pos x="34" y="27"/>
                </a:cxn>
                <a:cxn ang="0">
                  <a:pos x="34" y="19"/>
                </a:cxn>
                <a:cxn ang="0">
                  <a:pos x="57" y="19"/>
                </a:cxn>
                <a:cxn ang="0">
                  <a:pos x="57" y="27"/>
                </a:cxn>
                <a:cxn ang="0">
                  <a:pos x="61" y="31"/>
                </a:cxn>
                <a:cxn ang="0">
                  <a:pos x="65" y="27"/>
                </a:cxn>
                <a:cxn ang="0">
                  <a:pos x="65" y="19"/>
                </a:cxn>
                <a:cxn ang="0">
                  <a:pos x="88" y="19"/>
                </a:cxn>
                <a:cxn ang="0">
                  <a:pos x="88" y="27"/>
                </a:cxn>
                <a:cxn ang="0">
                  <a:pos x="92" y="31"/>
                </a:cxn>
                <a:cxn ang="0">
                  <a:pos x="96" y="27"/>
                </a:cxn>
                <a:cxn ang="0">
                  <a:pos x="96" y="19"/>
                </a:cxn>
                <a:cxn ang="0">
                  <a:pos x="112" y="19"/>
                </a:cxn>
                <a:cxn ang="0">
                  <a:pos x="115" y="22"/>
                </a:cxn>
                <a:cxn ang="0">
                  <a:pos x="115" y="113"/>
                </a:cxn>
                <a:cxn ang="0">
                  <a:pos x="115" y="113"/>
                </a:cxn>
                <a:cxn ang="0">
                  <a:pos x="115" y="113"/>
                </a:cxn>
              </a:cxnLst>
              <a:rect l="0" t="0" r="r" b="b"/>
              <a:pathLst>
                <a:path w="122" h="123">
                  <a:moveTo>
                    <a:pt x="112" y="12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ubicBezTo>
                    <a:pt x="90" y="0"/>
                    <a:pt x="88" y="2"/>
                    <a:pt x="88" y="4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0"/>
                    <a:pt x="61" y="0"/>
                  </a:cubicBezTo>
                  <a:cubicBezTo>
                    <a:pt x="59" y="0"/>
                    <a:pt x="57" y="2"/>
                    <a:pt x="57" y="4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8" y="0"/>
                    <a:pt x="27" y="2"/>
                    <a:pt x="27" y="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6"/>
                    <a:pt x="0" y="22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8"/>
                    <a:pt x="4" y="123"/>
                    <a:pt x="10" y="123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8" y="123"/>
                    <a:pt x="122" y="118"/>
                    <a:pt x="122" y="113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16"/>
                    <a:pt x="118" y="12"/>
                    <a:pt x="112" y="12"/>
                  </a:cubicBezTo>
                  <a:close/>
                  <a:moveTo>
                    <a:pt x="115" y="113"/>
                  </a:moveTo>
                  <a:cubicBezTo>
                    <a:pt x="115" y="114"/>
                    <a:pt x="114" y="115"/>
                    <a:pt x="112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9" y="115"/>
                    <a:pt x="7" y="114"/>
                    <a:pt x="7" y="11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0"/>
                    <a:pt x="9" y="19"/>
                    <a:pt x="10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9"/>
                    <a:pt x="28" y="31"/>
                    <a:pt x="30" y="31"/>
                  </a:cubicBezTo>
                  <a:cubicBezTo>
                    <a:pt x="32" y="31"/>
                    <a:pt x="34" y="29"/>
                    <a:pt x="34" y="27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9"/>
                    <a:pt x="59" y="31"/>
                    <a:pt x="61" y="31"/>
                  </a:cubicBezTo>
                  <a:cubicBezTo>
                    <a:pt x="63" y="31"/>
                    <a:pt x="65" y="29"/>
                    <a:pt x="65" y="27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9"/>
                    <a:pt x="90" y="31"/>
                    <a:pt x="92" y="31"/>
                  </a:cubicBezTo>
                  <a:cubicBezTo>
                    <a:pt x="94" y="31"/>
                    <a:pt x="96" y="29"/>
                    <a:pt x="96" y="27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4" y="19"/>
                    <a:pt x="115" y="20"/>
                    <a:pt x="115" y="22"/>
                  </a:cubicBezTo>
                  <a:lnTo>
                    <a:pt x="115" y="113"/>
                  </a:lnTo>
                  <a:close/>
                  <a:moveTo>
                    <a:pt x="115" y="113"/>
                  </a:moveTo>
                  <a:cubicBezTo>
                    <a:pt x="115" y="113"/>
                    <a:pt x="115" y="113"/>
                    <a:pt x="115" y="11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8" name="Rectangle 108"/>
            <p:cNvSpPr>
              <a:spLocks noChangeArrowheads="1"/>
            </p:cNvSpPr>
            <p:nvPr/>
          </p:nvSpPr>
          <p:spPr bwMode="auto">
            <a:xfrm>
              <a:off x="79375" y="2841626"/>
              <a:ext cx="42863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9" name="Rectangle 109"/>
            <p:cNvSpPr>
              <a:spLocks noChangeArrowheads="1"/>
            </p:cNvSpPr>
            <p:nvPr/>
          </p:nvSpPr>
          <p:spPr bwMode="auto">
            <a:xfrm>
              <a:off x="79375" y="2897188"/>
              <a:ext cx="42863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0" name="Rectangle 110"/>
            <p:cNvSpPr>
              <a:spLocks noChangeArrowheads="1"/>
            </p:cNvSpPr>
            <p:nvPr/>
          </p:nvSpPr>
          <p:spPr bwMode="auto">
            <a:xfrm>
              <a:off x="79375" y="2955926"/>
              <a:ext cx="42863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1" name="Rectangle 111"/>
            <p:cNvSpPr>
              <a:spLocks noChangeArrowheads="1"/>
            </p:cNvSpPr>
            <p:nvPr/>
          </p:nvSpPr>
          <p:spPr bwMode="auto">
            <a:xfrm>
              <a:off x="155575" y="2955926"/>
              <a:ext cx="46038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2" name="Rectangle 112"/>
            <p:cNvSpPr>
              <a:spLocks noChangeArrowheads="1"/>
            </p:cNvSpPr>
            <p:nvPr/>
          </p:nvSpPr>
          <p:spPr bwMode="auto">
            <a:xfrm>
              <a:off x="155575" y="2897188"/>
              <a:ext cx="46038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3" name="Rectangle 113"/>
            <p:cNvSpPr>
              <a:spLocks noChangeArrowheads="1"/>
            </p:cNvSpPr>
            <p:nvPr/>
          </p:nvSpPr>
          <p:spPr bwMode="auto">
            <a:xfrm>
              <a:off x="155575" y="2841626"/>
              <a:ext cx="46038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4" name="Rectangle 114"/>
            <p:cNvSpPr>
              <a:spLocks noChangeArrowheads="1"/>
            </p:cNvSpPr>
            <p:nvPr/>
          </p:nvSpPr>
          <p:spPr bwMode="auto">
            <a:xfrm>
              <a:off x="233363" y="2955926"/>
              <a:ext cx="4762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5" name="Rectangle 115"/>
            <p:cNvSpPr>
              <a:spLocks noChangeArrowheads="1"/>
            </p:cNvSpPr>
            <p:nvPr/>
          </p:nvSpPr>
          <p:spPr bwMode="auto">
            <a:xfrm>
              <a:off x="233363" y="2897188"/>
              <a:ext cx="47625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6" name="Rectangle 116"/>
            <p:cNvSpPr>
              <a:spLocks noChangeArrowheads="1"/>
            </p:cNvSpPr>
            <p:nvPr/>
          </p:nvSpPr>
          <p:spPr bwMode="auto">
            <a:xfrm>
              <a:off x="233363" y="2841626"/>
              <a:ext cx="47625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37" name="Freeform 153"/>
          <p:cNvSpPr>
            <a:spLocks noEditPoints="1"/>
          </p:cNvSpPr>
          <p:nvPr/>
        </p:nvSpPr>
        <p:spPr bwMode="auto">
          <a:xfrm>
            <a:off x="8510613" y="3514152"/>
            <a:ext cx="306787" cy="291347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118" y="59"/>
              </a:cxn>
              <a:cxn ang="0">
                <a:pos x="111" y="57"/>
              </a:cxn>
              <a:cxn ang="0">
                <a:pos x="83" y="33"/>
              </a:cxn>
              <a:cxn ang="0">
                <a:pos x="111" y="57"/>
              </a:cxn>
              <a:cxn ang="0">
                <a:pos x="41" y="91"/>
              </a:cxn>
              <a:cxn ang="0">
                <a:pos x="57" y="111"/>
              </a:cxn>
              <a:cxn ang="0">
                <a:pos x="61" y="8"/>
              </a:cxn>
              <a:cxn ang="0">
                <a:pos x="61" y="34"/>
              </a:cxn>
              <a:cxn ang="0">
                <a:pos x="61" y="8"/>
              </a:cxn>
              <a:cxn ang="0">
                <a:pos x="95" y="22"/>
              </a:cxn>
              <a:cxn ang="0">
                <a:pos x="67" y="8"/>
              </a:cxn>
              <a:cxn ang="0">
                <a:pos x="57" y="34"/>
              </a:cxn>
              <a:cxn ang="0">
                <a:pos x="57" y="8"/>
              </a:cxn>
              <a:cxn ang="0">
                <a:pos x="36" y="30"/>
              </a:cxn>
              <a:cxn ang="0">
                <a:pos x="50" y="8"/>
              </a:cxn>
              <a:cxn ang="0">
                <a:pos x="38" y="35"/>
              </a:cxn>
              <a:cxn ang="0">
                <a:pos x="57" y="57"/>
              </a:cxn>
              <a:cxn ang="0">
                <a:pos x="38" y="35"/>
              </a:cxn>
              <a:cxn ang="0">
                <a:pos x="57" y="84"/>
              </a:cxn>
              <a:cxn ang="0">
                <a:pos x="34" y="61"/>
              </a:cxn>
              <a:cxn ang="0">
                <a:pos x="50" y="110"/>
              </a:cxn>
              <a:cxn ang="0">
                <a:pos x="38" y="92"/>
              </a:cxn>
              <a:cxn ang="0">
                <a:pos x="61" y="111"/>
              </a:cxn>
              <a:cxn ang="0">
                <a:pos x="77" y="91"/>
              </a:cxn>
              <a:cxn ang="0">
                <a:pos x="61" y="111"/>
              </a:cxn>
              <a:cxn ang="0">
                <a:pos x="93" y="99"/>
              </a:cxn>
              <a:cxn ang="0">
                <a:pos x="80" y="92"/>
              </a:cxn>
              <a:cxn ang="0">
                <a:pos x="61" y="84"/>
              </a:cxn>
              <a:cxn ang="0">
                <a:pos x="84" y="61"/>
              </a:cxn>
              <a:cxn ang="0">
                <a:pos x="61" y="57"/>
              </a:cxn>
              <a:cxn ang="0">
                <a:pos x="80" y="35"/>
              </a:cxn>
              <a:cxn ang="0">
                <a:pos x="61" y="57"/>
              </a:cxn>
              <a:cxn ang="0">
                <a:pos x="35" y="33"/>
              </a:cxn>
              <a:cxn ang="0">
                <a:pos x="7" y="57"/>
              </a:cxn>
              <a:cxn ang="0">
                <a:pos x="7" y="61"/>
              </a:cxn>
              <a:cxn ang="0">
                <a:pos x="36" y="89"/>
              </a:cxn>
              <a:cxn ang="0">
                <a:pos x="7" y="61"/>
              </a:cxn>
              <a:cxn ang="0">
                <a:pos x="82" y="89"/>
              </a:cxn>
              <a:cxn ang="0">
                <a:pos x="111" y="61"/>
              </a:cxn>
              <a:cxn ang="0">
                <a:pos x="95" y="96"/>
              </a:cxn>
            </a:cxnLst>
            <a:rect l="0" t="0" r="r" b="b"/>
            <a:pathLst>
              <a:path w="118" h="119">
                <a:moveTo>
                  <a:pt x="59" y="0"/>
                </a:moveTo>
                <a:cubicBezTo>
                  <a:pt x="26" y="0"/>
                  <a:pt x="0" y="27"/>
                  <a:pt x="0" y="59"/>
                </a:cubicBezTo>
                <a:cubicBezTo>
                  <a:pt x="0" y="92"/>
                  <a:pt x="26" y="119"/>
                  <a:pt x="59" y="119"/>
                </a:cubicBezTo>
                <a:cubicBezTo>
                  <a:pt x="92" y="119"/>
                  <a:pt x="118" y="92"/>
                  <a:pt x="118" y="59"/>
                </a:cubicBezTo>
                <a:cubicBezTo>
                  <a:pt x="118" y="27"/>
                  <a:pt x="92" y="0"/>
                  <a:pt x="59" y="0"/>
                </a:cubicBezTo>
                <a:close/>
                <a:moveTo>
                  <a:pt x="111" y="57"/>
                </a:moveTo>
                <a:cubicBezTo>
                  <a:pt x="88" y="57"/>
                  <a:pt x="88" y="57"/>
                  <a:pt x="88" y="57"/>
                </a:cubicBezTo>
                <a:cubicBezTo>
                  <a:pt x="87" y="49"/>
                  <a:pt x="86" y="41"/>
                  <a:pt x="83" y="33"/>
                </a:cubicBezTo>
                <a:cubicBezTo>
                  <a:pt x="88" y="31"/>
                  <a:pt x="93" y="28"/>
                  <a:pt x="98" y="25"/>
                </a:cubicBezTo>
                <a:cubicBezTo>
                  <a:pt x="105" y="34"/>
                  <a:pt x="110" y="45"/>
                  <a:pt x="111" y="57"/>
                </a:cubicBezTo>
                <a:close/>
                <a:moveTo>
                  <a:pt x="57" y="111"/>
                </a:moveTo>
                <a:cubicBezTo>
                  <a:pt x="50" y="106"/>
                  <a:pt x="45" y="99"/>
                  <a:pt x="41" y="91"/>
                </a:cubicBezTo>
                <a:cubicBezTo>
                  <a:pt x="46" y="89"/>
                  <a:pt x="52" y="88"/>
                  <a:pt x="57" y="88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lose/>
                <a:moveTo>
                  <a:pt x="61" y="8"/>
                </a:moveTo>
                <a:cubicBezTo>
                  <a:pt x="68" y="14"/>
                  <a:pt x="74" y="22"/>
                  <a:pt x="78" y="31"/>
                </a:cubicBezTo>
                <a:cubicBezTo>
                  <a:pt x="73" y="33"/>
                  <a:pt x="67" y="34"/>
                  <a:pt x="61" y="34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1" y="8"/>
                  <a:pt x="61" y="8"/>
                </a:cubicBezTo>
                <a:close/>
                <a:moveTo>
                  <a:pt x="67" y="8"/>
                </a:moveTo>
                <a:cubicBezTo>
                  <a:pt x="78" y="10"/>
                  <a:pt x="88" y="15"/>
                  <a:pt x="95" y="22"/>
                </a:cubicBezTo>
                <a:cubicBezTo>
                  <a:pt x="91" y="25"/>
                  <a:pt x="87" y="28"/>
                  <a:pt x="82" y="30"/>
                </a:cubicBezTo>
                <a:cubicBezTo>
                  <a:pt x="78" y="22"/>
                  <a:pt x="73" y="14"/>
                  <a:pt x="67" y="8"/>
                </a:cubicBezTo>
                <a:close/>
                <a:moveTo>
                  <a:pt x="57" y="8"/>
                </a:moveTo>
                <a:cubicBezTo>
                  <a:pt x="57" y="34"/>
                  <a:pt x="57" y="34"/>
                  <a:pt x="57" y="34"/>
                </a:cubicBezTo>
                <a:cubicBezTo>
                  <a:pt x="51" y="34"/>
                  <a:pt x="45" y="33"/>
                  <a:pt x="40" y="31"/>
                </a:cubicBezTo>
                <a:cubicBezTo>
                  <a:pt x="44" y="22"/>
                  <a:pt x="50" y="14"/>
                  <a:pt x="57" y="8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36" y="30"/>
                </a:moveTo>
                <a:cubicBezTo>
                  <a:pt x="31" y="28"/>
                  <a:pt x="27" y="25"/>
                  <a:pt x="23" y="22"/>
                </a:cubicBezTo>
                <a:cubicBezTo>
                  <a:pt x="30" y="15"/>
                  <a:pt x="40" y="10"/>
                  <a:pt x="50" y="8"/>
                </a:cubicBezTo>
                <a:cubicBezTo>
                  <a:pt x="45" y="14"/>
                  <a:pt x="40" y="22"/>
                  <a:pt x="36" y="30"/>
                </a:cubicBezTo>
                <a:close/>
                <a:moveTo>
                  <a:pt x="38" y="35"/>
                </a:moveTo>
                <a:cubicBezTo>
                  <a:pt x="44" y="37"/>
                  <a:pt x="50" y="38"/>
                  <a:pt x="57" y="38"/>
                </a:cubicBezTo>
                <a:cubicBezTo>
                  <a:pt x="57" y="57"/>
                  <a:pt x="57" y="57"/>
                  <a:pt x="57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49"/>
                  <a:pt x="36" y="42"/>
                  <a:pt x="38" y="35"/>
                </a:cubicBezTo>
                <a:close/>
                <a:moveTo>
                  <a:pt x="57" y="61"/>
                </a:moveTo>
                <a:cubicBezTo>
                  <a:pt x="57" y="84"/>
                  <a:pt x="57" y="84"/>
                  <a:pt x="57" y="84"/>
                </a:cubicBezTo>
                <a:cubicBezTo>
                  <a:pt x="51" y="85"/>
                  <a:pt x="45" y="86"/>
                  <a:pt x="40" y="87"/>
                </a:cubicBezTo>
                <a:cubicBezTo>
                  <a:pt x="36" y="79"/>
                  <a:pt x="34" y="71"/>
                  <a:pt x="34" y="61"/>
                </a:cubicBezTo>
                <a:lnTo>
                  <a:pt x="57" y="61"/>
                </a:lnTo>
                <a:close/>
                <a:moveTo>
                  <a:pt x="50" y="110"/>
                </a:moveTo>
                <a:cubicBezTo>
                  <a:pt x="41" y="109"/>
                  <a:pt x="32" y="105"/>
                  <a:pt x="25" y="99"/>
                </a:cubicBezTo>
                <a:cubicBezTo>
                  <a:pt x="29" y="96"/>
                  <a:pt x="33" y="94"/>
                  <a:pt x="38" y="92"/>
                </a:cubicBezTo>
                <a:cubicBezTo>
                  <a:pt x="41" y="99"/>
                  <a:pt x="45" y="105"/>
                  <a:pt x="50" y="110"/>
                </a:cubicBezTo>
                <a:close/>
                <a:moveTo>
                  <a:pt x="61" y="111"/>
                </a:moveTo>
                <a:cubicBezTo>
                  <a:pt x="61" y="88"/>
                  <a:pt x="61" y="88"/>
                  <a:pt x="61" y="88"/>
                </a:cubicBezTo>
                <a:cubicBezTo>
                  <a:pt x="66" y="88"/>
                  <a:pt x="72" y="89"/>
                  <a:pt x="77" y="91"/>
                </a:cubicBezTo>
                <a:cubicBezTo>
                  <a:pt x="73" y="99"/>
                  <a:pt x="67" y="106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lose/>
                <a:moveTo>
                  <a:pt x="80" y="92"/>
                </a:moveTo>
                <a:cubicBezTo>
                  <a:pt x="85" y="94"/>
                  <a:pt x="89" y="96"/>
                  <a:pt x="93" y="99"/>
                </a:cubicBezTo>
                <a:cubicBezTo>
                  <a:pt x="86" y="105"/>
                  <a:pt x="77" y="109"/>
                  <a:pt x="67" y="110"/>
                </a:cubicBezTo>
                <a:cubicBezTo>
                  <a:pt x="73" y="105"/>
                  <a:pt x="77" y="99"/>
                  <a:pt x="80" y="92"/>
                </a:cubicBezTo>
                <a:close/>
                <a:moveTo>
                  <a:pt x="78" y="87"/>
                </a:moveTo>
                <a:cubicBezTo>
                  <a:pt x="73" y="86"/>
                  <a:pt x="67" y="85"/>
                  <a:pt x="61" y="84"/>
                </a:cubicBezTo>
                <a:cubicBezTo>
                  <a:pt x="61" y="61"/>
                  <a:pt x="61" y="61"/>
                  <a:pt x="61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71"/>
                  <a:pt x="82" y="79"/>
                  <a:pt x="78" y="87"/>
                </a:cubicBezTo>
                <a:close/>
                <a:moveTo>
                  <a:pt x="61" y="57"/>
                </a:moveTo>
                <a:cubicBezTo>
                  <a:pt x="61" y="38"/>
                  <a:pt x="61" y="38"/>
                  <a:pt x="61" y="38"/>
                </a:cubicBezTo>
                <a:cubicBezTo>
                  <a:pt x="67" y="38"/>
                  <a:pt x="74" y="37"/>
                  <a:pt x="80" y="35"/>
                </a:cubicBezTo>
                <a:cubicBezTo>
                  <a:pt x="82" y="42"/>
                  <a:pt x="84" y="49"/>
                  <a:pt x="84" y="57"/>
                </a:cubicBezTo>
                <a:lnTo>
                  <a:pt x="61" y="57"/>
                </a:lnTo>
                <a:close/>
                <a:moveTo>
                  <a:pt x="20" y="25"/>
                </a:moveTo>
                <a:cubicBezTo>
                  <a:pt x="25" y="28"/>
                  <a:pt x="30" y="31"/>
                  <a:pt x="35" y="33"/>
                </a:cubicBezTo>
                <a:cubicBezTo>
                  <a:pt x="32" y="41"/>
                  <a:pt x="30" y="49"/>
                  <a:pt x="30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8" y="45"/>
                  <a:pt x="13" y="34"/>
                  <a:pt x="20" y="25"/>
                </a:cubicBezTo>
                <a:close/>
                <a:moveTo>
                  <a:pt x="7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31" y="71"/>
                  <a:pt x="33" y="80"/>
                  <a:pt x="36" y="89"/>
                </a:cubicBezTo>
                <a:cubicBezTo>
                  <a:pt x="31" y="91"/>
                  <a:pt x="27" y="93"/>
                  <a:pt x="22" y="96"/>
                </a:cubicBezTo>
                <a:cubicBezTo>
                  <a:pt x="13" y="87"/>
                  <a:pt x="8" y="75"/>
                  <a:pt x="7" y="61"/>
                </a:cubicBezTo>
                <a:close/>
                <a:moveTo>
                  <a:pt x="95" y="96"/>
                </a:moveTo>
                <a:cubicBezTo>
                  <a:pt x="91" y="93"/>
                  <a:pt x="87" y="91"/>
                  <a:pt x="82" y="89"/>
                </a:cubicBezTo>
                <a:cubicBezTo>
                  <a:pt x="85" y="80"/>
                  <a:pt x="87" y="71"/>
                  <a:pt x="88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75"/>
                  <a:pt x="104" y="87"/>
                  <a:pt x="95" y="96"/>
                </a:cubicBezTo>
                <a:close/>
                <a:moveTo>
                  <a:pt x="95" y="96"/>
                </a:moveTo>
                <a:cubicBezTo>
                  <a:pt x="95" y="96"/>
                  <a:pt x="95" y="96"/>
                  <a:pt x="95" y="96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8" name="TextBox 143"/>
          <p:cNvSpPr txBox="1"/>
          <p:nvPr/>
        </p:nvSpPr>
        <p:spPr>
          <a:xfrm>
            <a:off x="1257035" y="4888645"/>
            <a:ext cx="2813568" cy="10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lnSpc>
                <a:spcPct val="150000"/>
              </a:lnSpc>
            </a:pPr>
            <a:r>
              <a:rPr lang="zh-CN" altLang="en-US" sz="151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</a:rPr>
              <a:t>请替换文字内容</a:t>
            </a:r>
            <a:endParaRPr lang="en-US" altLang="zh-CN" sz="855" b="1" dirty="0">
              <a:solidFill>
                <a:srgbClr val="FFC000"/>
              </a:solidFill>
              <a:latin typeface="微软雅黑" panose="020B0503020204020204" pitchFamily="34" charset="-122"/>
            </a:endParaRPr>
          </a:p>
          <a:p>
            <a:pPr algn="r" defTabSz="914400">
              <a:lnSpc>
                <a:spcPct val="150000"/>
              </a:lnSpc>
            </a:pPr>
            <a:r>
              <a:rPr lang="zh-CN" altLang="en-US" sz="85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143"/>
          <p:cNvSpPr txBox="1"/>
          <p:nvPr/>
        </p:nvSpPr>
        <p:spPr>
          <a:xfrm>
            <a:off x="2139429" y="1682842"/>
            <a:ext cx="2813568" cy="10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lnSpc>
                <a:spcPct val="150000"/>
              </a:lnSpc>
            </a:pPr>
            <a:r>
              <a:rPr lang="zh-CN" altLang="en-US" sz="151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</a:rPr>
              <a:t>请替换文字内容</a:t>
            </a:r>
            <a:endParaRPr lang="en-US" altLang="zh-CN" sz="855" b="1" dirty="0">
              <a:solidFill>
                <a:srgbClr val="FFC000"/>
              </a:solidFill>
              <a:latin typeface="微软雅黑" panose="020B0503020204020204" pitchFamily="34" charset="-122"/>
            </a:endParaRPr>
          </a:p>
          <a:p>
            <a:pPr algn="r" defTabSz="914400">
              <a:lnSpc>
                <a:spcPct val="150000"/>
              </a:lnSpc>
            </a:pPr>
            <a:r>
              <a:rPr lang="zh-CN" altLang="en-US" sz="85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143"/>
          <p:cNvSpPr txBox="1"/>
          <p:nvPr/>
        </p:nvSpPr>
        <p:spPr>
          <a:xfrm>
            <a:off x="6918772" y="5238271"/>
            <a:ext cx="2795763" cy="10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51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</a:rPr>
              <a:t>请替换文字内容</a:t>
            </a:r>
            <a:endParaRPr lang="en-US" altLang="zh-CN" sz="855" b="1" dirty="0">
              <a:solidFill>
                <a:srgbClr val="FFC000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85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143"/>
          <p:cNvSpPr txBox="1"/>
          <p:nvPr/>
        </p:nvSpPr>
        <p:spPr>
          <a:xfrm>
            <a:off x="8313732" y="1824894"/>
            <a:ext cx="2795763" cy="10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51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</a:rPr>
              <a:t>请替换文字内容</a:t>
            </a:r>
            <a:endParaRPr lang="en-US" altLang="zh-CN" sz="855" b="1" dirty="0">
              <a:solidFill>
                <a:srgbClr val="FFC000"/>
              </a:solidFill>
              <a:latin typeface="微软雅黑" panose="020B0503020204020204" pitchFamily="34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85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Title 1"/>
          <p:cNvSpPr txBox="1"/>
          <p:nvPr/>
        </p:nvSpPr>
        <p:spPr>
          <a:xfrm>
            <a:off x="1524000" y="805183"/>
            <a:ext cx="9144000" cy="629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E9F4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添加文字标题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E9F4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5" grpId="0" animBg="1"/>
      <p:bldP spid="37" grpId="0" animBg="1"/>
      <p:bldP spid="38" grpId="0"/>
      <p:bldP spid="39" grpId="0"/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8640842" y="2337640"/>
            <a:ext cx="2212061" cy="1768372"/>
            <a:chOff x="4827901" y="1313117"/>
            <a:chExt cx="2121262" cy="1695786"/>
          </a:xfrm>
        </p:grpSpPr>
        <p:grpSp>
          <p:nvGrpSpPr>
            <p:cNvPr id="15" name="组合 14"/>
            <p:cNvGrpSpPr/>
            <p:nvPr/>
          </p:nvGrpSpPr>
          <p:grpSpPr>
            <a:xfrm>
              <a:off x="4827901" y="1313117"/>
              <a:ext cx="2121262" cy="1695786"/>
              <a:chOff x="4827901" y="1313117"/>
              <a:chExt cx="2121262" cy="1695786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4827901" y="1322521"/>
                <a:ext cx="2121262" cy="1686382"/>
                <a:chOff x="1412062" y="1205784"/>
                <a:chExt cx="2828349" cy="2248509"/>
              </a:xfrm>
            </p:grpSpPr>
            <p:sp>
              <p:nvSpPr>
                <p:cNvPr id="27" name="圆角矩形 14"/>
                <p:cNvSpPr/>
                <p:nvPr/>
              </p:nvSpPr>
              <p:spPr>
                <a:xfrm rot="18900000">
                  <a:off x="1412062" y="1872236"/>
                  <a:ext cx="2828349" cy="1582057"/>
                </a:xfrm>
                <a:prstGeom prst="roundRect">
                  <a:avLst>
                    <a:gd name="adj" fmla="val 10245"/>
                  </a:avLst>
                </a:prstGeom>
                <a:solidFill>
                  <a:srgbClr val="FF8A8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9" name="任意多边形 15"/>
                <p:cNvSpPr/>
                <p:nvPr/>
              </p:nvSpPr>
              <p:spPr>
                <a:xfrm rot="18900000">
                  <a:off x="3303181" y="1205784"/>
                  <a:ext cx="551494" cy="1413715"/>
                </a:xfrm>
                <a:custGeom>
                  <a:avLst/>
                  <a:gdLst>
                    <a:gd name="connsiteX0" fmla="*/ 569692 w 617165"/>
                    <a:gd name="connsiteY0" fmla="*/ 47473 h 1582057"/>
                    <a:gd name="connsiteX1" fmla="*/ 617165 w 617165"/>
                    <a:gd name="connsiteY1" fmla="*/ 162082 h 1582057"/>
                    <a:gd name="connsiteX2" fmla="*/ 617165 w 617165"/>
                    <a:gd name="connsiteY2" fmla="*/ 1419975 h 1582057"/>
                    <a:gd name="connsiteX3" fmla="*/ 455083 w 617165"/>
                    <a:gd name="connsiteY3" fmla="*/ 1582057 h 1582057"/>
                    <a:gd name="connsiteX4" fmla="*/ 0 w 617165"/>
                    <a:gd name="connsiteY4" fmla="*/ 1582057 h 1582057"/>
                    <a:gd name="connsiteX5" fmla="*/ 0 w 617165"/>
                    <a:gd name="connsiteY5" fmla="*/ 0 h 1582057"/>
                    <a:gd name="connsiteX6" fmla="*/ 455083 w 617165"/>
                    <a:gd name="connsiteY6" fmla="*/ 0 h 1582057"/>
                    <a:gd name="connsiteX7" fmla="*/ 569692 w 617165"/>
                    <a:gd name="connsiteY7" fmla="*/ 47473 h 158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7165" h="1582057">
                      <a:moveTo>
                        <a:pt x="569692" y="47473"/>
                      </a:moveTo>
                      <a:cubicBezTo>
                        <a:pt x="599024" y="76804"/>
                        <a:pt x="617165" y="117325"/>
                        <a:pt x="617165" y="162082"/>
                      </a:cubicBezTo>
                      <a:lnTo>
                        <a:pt x="617165" y="1419975"/>
                      </a:lnTo>
                      <a:cubicBezTo>
                        <a:pt x="617165" y="1509490"/>
                        <a:pt x="544598" y="1582057"/>
                        <a:pt x="455083" y="1582057"/>
                      </a:cubicBezTo>
                      <a:lnTo>
                        <a:pt x="0" y="1582057"/>
                      </a:lnTo>
                      <a:lnTo>
                        <a:pt x="0" y="0"/>
                      </a:lnTo>
                      <a:lnTo>
                        <a:pt x="455083" y="0"/>
                      </a:lnTo>
                      <a:cubicBezTo>
                        <a:pt x="499841" y="0"/>
                        <a:pt x="540361" y="18141"/>
                        <a:pt x="569692" y="47473"/>
                      </a:cubicBez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0" name="文本框 38"/>
              <p:cNvSpPr txBox="1"/>
              <p:nvPr/>
            </p:nvSpPr>
            <p:spPr>
              <a:xfrm rot="18900000">
                <a:off x="5989556" y="1313117"/>
                <a:ext cx="405400" cy="57708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rPr>
                  <a:t>D</a:t>
                </a:r>
                <a:endParaRPr kumimoji="0" lang="zh-CN" alt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文本框 66"/>
              <p:cNvSpPr txBox="1"/>
              <p:nvPr/>
            </p:nvSpPr>
            <p:spPr>
              <a:xfrm rot="18900000">
                <a:off x="5122014" y="2081966"/>
                <a:ext cx="1074743" cy="88417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900" kern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sym typeface="+mn-ea"/>
                  </a:rPr>
                  <a:t>◆在此点击输入具体文本内容</a:t>
                </a:r>
                <a:endParaRPr lang="zh-CN" altLang="en-US" sz="9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sym typeface="+mn-ea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◆ 在此点击输入具体文本内容</a:t>
                </a:r>
                <a:endPara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rot="18900000">
              <a:off x="5135228" y="2708220"/>
              <a:ext cx="190663" cy="242402"/>
              <a:chOff x="3169802" y="-133000"/>
              <a:chExt cx="427038" cy="542926"/>
            </a:xfrm>
            <a:solidFill>
              <a:sysClr val="window" lastClr="FFFFFF"/>
            </a:solidFill>
          </p:grpSpPr>
          <p:sp>
            <p:nvSpPr>
              <p:cNvPr id="17" name="Freeform 25"/>
              <p:cNvSpPr/>
              <p:nvPr/>
            </p:nvSpPr>
            <p:spPr bwMode="auto">
              <a:xfrm>
                <a:off x="3169802" y="-133000"/>
                <a:ext cx="427038" cy="542926"/>
              </a:xfrm>
              <a:custGeom>
                <a:avLst/>
                <a:gdLst>
                  <a:gd name="T0" fmla="*/ 108 w 152"/>
                  <a:gd name="T1" fmla="*/ 161 h 193"/>
                  <a:gd name="T2" fmla="*/ 68 w 152"/>
                  <a:gd name="T3" fmla="*/ 161 h 193"/>
                  <a:gd name="T4" fmla="*/ 68 w 152"/>
                  <a:gd name="T5" fmla="*/ 145 h 193"/>
                  <a:gd name="T6" fmla="*/ 121 w 152"/>
                  <a:gd name="T7" fmla="*/ 122 h 193"/>
                  <a:gd name="T8" fmla="*/ 130 w 152"/>
                  <a:gd name="T9" fmla="*/ 19 h 193"/>
                  <a:gd name="T10" fmla="*/ 130 w 152"/>
                  <a:gd name="T11" fmla="*/ 18 h 193"/>
                  <a:gd name="T12" fmla="*/ 130 w 152"/>
                  <a:gd name="T13" fmla="*/ 18 h 193"/>
                  <a:gd name="T14" fmla="*/ 128 w 152"/>
                  <a:gd name="T15" fmla="*/ 14 h 193"/>
                  <a:gd name="T16" fmla="*/ 130 w 152"/>
                  <a:gd name="T17" fmla="*/ 10 h 193"/>
                  <a:gd name="T18" fmla="*/ 137 w 152"/>
                  <a:gd name="T19" fmla="*/ 10 h 193"/>
                  <a:gd name="T20" fmla="*/ 143 w 152"/>
                  <a:gd name="T21" fmla="*/ 10 h 193"/>
                  <a:gd name="T22" fmla="*/ 143 w 152"/>
                  <a:gd name="T23" fmla="*/ 5 h 193"/>
                  <a:gd name="T24" fmla="*/ 124 w 152"/>
                  <a:gd name="T25" fmla="*/ 5 h 193"/>
                  <a:gd name="T26" fmla="*/ 120 w 152"/>
                  <a:gd name="T27" fmla="*/ 14 h 193"/>
                  <a:gd name="T28" fmla="*/ 124 w 152"/>
                  <a:gd name="T29" fmla="*/ 23 h 193"/>
                  <a:gd name="T30" fmla="*/ 124 w 152"/>
                  <a:gd name="T31" fmla="*/ 23 h 193"/>
                  <a:gd name="T32" fmla="*/ 115 w 152"/>
                  <a:gd name="T33" fmla="*/ 116 h 193"/>
                  <a:gd name="T34" fmla="*/ 23 w 152"/>
                  <a:gd name="T35" fmla="*/ 124 h 193"/>
                  <a:gd name="T36" fmla="*/ 23 w 152"/>
                  <a:gd name="T37" fmla="*/ 124 h 193"/>
                  <a:gd name="T38" fmla="*/ 4 w 152"/>
                  <a:gd name="T39" fmla="*/ 125 h 193"/>
                  <a:gd name="T40" fmla="*/ 0 w 152"/>
                  <a:gd name="T41" fmla="*/ 134 h 193"/>
                  <a:gd name="T42" fmla="*/ 4 w 152"/>
                  <a:gd name="T43" fmla="*/ 144 h 193"/>
                  <a:gd name="T44" fmla="*/ 7 w 152"/>
                  <a:gd name="T45" fmla="*/ 145 h 193"/>
                  <a:gd name="T46" fmla="*/ 10 w 152"/>
                  <a:gd name="T47" fmla="*/ 144 h 193"/>
                  <a:gd name="T48" fmla="*/ 10 w 152"/>
                  <a:gd name="T49" fmla="*/ 138 h 193"/>
                  <a:gd name="T50" fmla="*/ 8 w 152"/>
                  <a:gd name="T51" fmla="*/ 134 h 193"/>
                  <a:gd name="T52" fmla="*/ 10 w 152"/>
                  <a:gd name="T53" fmla="*/ 130 h 193"/>
                  <a:gd name="T54" fmla="*/ 18 w 152"/>
                  <a:gd name="T55" fmla="*/ 130 h 193"/>
                  <a:gd name="T56" fmla="*/ 18 w 152"/>
                  <a:gd name="T57" fmla="*/ 131 h 193"/>
                  <a:gd name="T58" fmla="*/ 18 w 152"/>
                  <a:gd name="T59" fmla="*/ 131 h 193"/>
                  <a:gd name="T60" fmla="*/ 60 w 152"/>
                  <a:gd name="T61" fmla="*/ 145 h 193"/>
                  <a:gd name="T62" fmla="*/ 60 w 152"/>
                  <a:gd name="T63" fmla="*/ 161 h 193"/>
                  <a:gd name="T64" fmla="*/ 20 w 152"/>
                  <a:gd name="T65" fmla="*/ 161 h 193"/>
                  <a:gd name="T66" fmla="*/ 0 w 152"/>
                  <a:gd name="T67" fmla="*/ 181 h 193"/>
                  <a:gd name="T68" fmla="*/ 0 w 152"/>
                  <a:gd name="T69" fmla="*/ 189 h 193"/>
                  <a:gd name="T70" fmla="*/ 4 w 152"/>
                  <a:gd name="T71" fmla="*/ 193 h 193"/>
                  <a:gd name="T72" fmla="*/ 124 w 152"/>
                  <a:gd name="T73" fmla="*/ 193 h 193"/>
                  <a:gd name="T74" fmla="*/ 128 w 152"/>
                  <a:gd name="T75" fmla="*/ 189 h 193"/>
                  <a:gd name="T76" fmla="*/ 128 w 152"/>
                  <a:gd name="T77" fmla="*/ 181 h 193"/>
                  <a:gd name="T78" fmla="*/ 108 w 152"/>
                  <a:gd name="T79" fmla="*/ 16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2" h="193">
                    <a:moveTo>
                      <a:pt x="108" y="161"/>
                    </a:moveTo>
                    <a:cubicBezTo>
                      <a:pt x="68" y="161"/>
                      <a:pt x="68" y="161"/>
                      <a:pt x="68" y="161"/>
                    </a:cubicBezTo>
                    <a:cubicBezTo>
                      <a:pt x="68" y="145"/>
                      <a:pt x="68" y="145"/>
                      <a:pt x="68" y="145"/>
                    </a:cubicBezTo>
                    <a:cubicBezTo>
                      <a:pt x="88" y="144"/>
                      <a:pt x="107" y="136"/>
                      <a:pt x="121" y="122"/>
                    </a:cubicBezTo>
                    <a:cubicBezTo>
                      <a:pt x="148" y="94"/>
                      <a:pt x="152" y="50"/>
                      <a:pt x="130" y="19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17"/>
                      <a:pt x="128" y="16"/>
                      <a:pt x="128" y="14"/>
                    </a:cubicBezTo>
                    <a:cubicBezTo>
                      <a:pt x="128" y="13"/>
                      <a:pt x="129" y="11"/>
                      <a:pt x="130" y="10"/>
                    </a:cubicBezTo>
                    <a:cubicBezTo>
                      <a:pt x="132" y="8"/>
                      <a:pt x="135" y="8"/>
                      <a:pt x="137" y="10"/>
                    </a:cubicBezTo>
                    <a:cubicBezTo>
                      <a:pt x="139" y="12"/>
                      <a:pt x="141" y="12"/>
                      <a:pt x="143" y="10"/>
                    </a:cubicBezTo>
                    <a:cubicBezTo>
                      <a:pt x="144" y="9"/>
                      <a:pt x="144" y="6"/>
                      <a:pt x="143" y="5"/>
                    </a:cubicBezTo>
                    <a:cubicBezTo>
                      <a:pt x="138" y="0"/>
                      <a:pt x="129" y="0"/>
                      <a:pt x="124" y="5"/>
                    </a:cubicBezTo>
                    <a:cubicBezTo>
                      <a:pt x="121" y="7"/>
                      <a:pt x="120" y="11"/>
                      <a:pt x="120" y="14"/>
                    </a:cubicBezTo>
                    <a:cubicBezTo>
                      <a:pt x="120" y="18"/>
                      <a:pt x="121" y="21"/>
                      <a:pt x="124" y="23"/>
                    </a:cubicBezTo>
                    <a:cubicBezTo>
                      <a:pt x="124" y="23"/>
                      <a:pt x="124" y="23"/>
                      <a:pt x="124" y="23"/>
                    </a:cubicBezTo>
                    <a:cubicBezTo>
                      <a:pt x="143" y="52"/>
                      <a:pt x="140" y="92"/>
                      <a:pt x="115" y="116"/>
                    </a:cubicBezTo>
                    <a:cubicBezTo>
                      <a:pt x="91" y="140"/>
                      <a:pt x="51" y="144"/>
                      <a:pt x="23" y="124"/>
                    </a:cubicBezTo>
                    <a:cubicBezTo>
                      <a:pt x="23" y="124"/>
                      <a:pt x="23" y="124"/>
                      <a:pt x="23" y="124"/>
                    </a:cubicBezTo>
                    <a:cubicBezTo>
                      <a:pt x="17" y="120"/>
                      <a:pt x="9" y="120"/>
                      <a:pt x="4" y="125"/>
                    </a:cubicBezTo>
                    <a:cubicBezTo>
                      <a:pt x="2" y="127"/>
                      <a:pt x="0" y="131"/>
                      <a:pt x="0" y="134"/>
                    </a:cubicBezTo>
                    <a:cubicBezTo>
                      <a:pt x="0" y="138"/>
                      <a:pt x="2" y="141"/>
                      <a:pt x="4" y="144"/>
                    </a:cubicBezTo>
                    <a:cubicBezTo>
                      <a:pt x="5" y="144"/>
                      <a:pt x="6" y="145"/>
                      <a:pt x="7" y="145"/>
                    </a:cubicBezTo>
                    <a:cubicBezTo>
                      <a:pt x="8" y="145"/>
                      <a:pt x="9" y="144"/>
                      <a:pt x="10" y="144"/>
                    </a:cubicBezTo>
                    <a:cubicBezTo>
                      <a:pt x="11" y="142"/>
                      <a:pt x="11" y="140"/>
                      <a:pt x="10" y="138"/>
                    </a:cubicBezTo>
                    <a:cubicBezTo>
                      <a:pt x="9" y="137"/>
                      <a:pt x="8" y="136"/>
                      <a:pt x="8" y="134"/>
                    </a:cubicBezTo>
                    <a:cubicBezTo>
                      <a:pt x="8" y="133"/>
                      <a:pt x="9" y="131"/>
                      <a:pt x="10" y="130"/>
                    </a:cubicBezTo>
                    <a:cubicBezTo>
                      <a:pt x="12" y="128"/>
                      <a:pt x="15" y="128"/>
                      <a:pt x="18" y="130"/>
                    </a:cubicBezTo>
                    <a:cubicBezTo>
                      <a:pt x="18" y="131"/>
                      <a:pt x="18" y="131"/>
                      <a:pt x="18" y="131"/>
                    </a:cubicBezTo>
                    <a:cubicBezTo>
                      <a:pt x="18" y="131"/>
                      <a:pt x="18" y="131"/>
                      <a:pt x="18" y="131"/>
                    </a:cubicBezTo>
                    <a:cubicBezTo>
                      <a:pt x="31" y="140"/>
                      <a:pt x="45" y="144"/>
                      <a:pt x="60" y="145"/>
                    </a:cubicBezTo>
                    <a:cubicBezTo>
                      <a:pt x="60" y="161"/>
                      <a:pt x="60" y="161"/>
                      <a:pt x="60" y="161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9" y="161"/>
                      <a:pt x="0" y="170"/>
                      <a:pt x="0" y="181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0" y="191"/>
                      <a:pt x="2" y="193"/>
                      <a:pt x="4" y="193"/>
                    </a:cubicBezTo>
                    <a:cubicBezTo>
                      <a:pt x="124" y="193"/>
                      <a:pt x="124" y="193"/>
                      <a:pt x="124" y="193"/>
                    </a:cubicBezTo>
                    <a:cubicBezTo>
                      <a:pt x="127" y="193"/>
                      <a:pt x="128" y="191"/>
                      <a:pt x="128" y="189"/>
                    </a:cubicBezTo>
                    <a:cubicBezTo>
                      <a:pt x="128" y="181"/>
                      <a:pt x="128" y="181"/>
                      <a:pt x="128" y="181"/>
                    </a:cubicBezTo>
                    <a:cubicBezTo>
                      <a:pt x="128" y="170"/>
                      <a:pt x="119" y="161"/>
                      <a:pt x="108" y="1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Freeform 26"/>
              <p:cNvSpPr>
                <a:spLocks noEditPoints="1"/>
              </p:cNvSpPr>
              <p:nvPr/>
            </p:nvSpPr>
            <p:spPr bwMode="auto">
              <a:xfrm>
                <a:off x="3169810" y="-129826"/>
                <a:ext cx="358775" cy="357190"/>
              </a:xfrm>
              <a:custGeom>
                <a:avLst/>
                <a:gdLst>
                  <a:gd name="T0" fmla="*/ 64 w 128"/>
                  <a:gd name="T1" fmla="*/ 127 h 127"/>
                  <a:gd name="T2" fmla="*/ 128 w 128"/>
                  <a:gd name="T3" fmla="*/ 64 h 127"/>
                  <a:gd name="T4" fmla="*/ 64 w 128"/>
                  <a:gd name="T5" fmla="*/ 0 h 127"/>
                  <a:gd name="T6" fmla="*/ 0 w 128"/>
                  <a:gd name="T7" fmla="*/ 64 h 127"/>
                  <a:gd name="T8" fmla="*/ 64 w 128"/>
                  <a:gd name="T9" fmla="*/ 127 h 127"/>
                  <a:gd name="T10" fmla="*/ 64 w 128"/>
                  <a:gd name="T11" fmla="*/ 24 h 127"/>
                  <a:gd name="T12" fmla="*/ 68 w 128"/>
                  <a:gd name="T13" fmla="*/ 28 h 127"/>
                  <a:gd name="T14" fmla="*/ 64 w 128"/>
                  <a:gd name="T15" fmla="*/ 32 h 127"/>
                  <a:gd name="T16" fmla="*/ 28 w 128"/>
                  <a:gd name="T17" fmla="*/ 68 h 127"/>
                  <a:gd name="T18" fmla="*/ 24 w 128"/>
                  <a:gd name="T19" fmla="*/ 72 h 127"/>
                  <a:gd name="T20" fmla="*/ 20 w 128"/>
                  <a:gd name="T21" fmla="*/ 68 h 127"/>
                  <a:gd name="T22" fmla="*/ 64 w 128"/>
                  <a:gd name="T23" fmla="*/ 2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127">
                    <a:moveTo>
                      <a:pt x="64" y="127"/>
                    </a:moveTo>
                    <a:cubicBezTo>
                      <a:pt x="99" y="127"/>
                      <a:pt x="128" y="99"/>
                      <a:pt x="128" y="64"/>
                    </a:cubicBezTo>
                    <a:cubicBezTo>
                      <a:pt x="128" y="29"/>
                      <a:pt x="99" y="0"/>
                      <a:pt x="64" y="0"/>
                    </a:cubicBezTo>
                    <a:cubicBezTo>
                      <a:pt x="29" y="0"/>
                      <a:pt x="0" y="29"/>
                      <a:pt x="0" y="64"/>
                    </a:cubicBezTo>
                    <a:cubicBezTo>
                      <a:pt x="0" y="99"/>
                      <a:pt x="29" y="127"/>
                      <a:pt x="64" y="127"/>
                    </a:cubicBezTo>
                    <a:close/>
                    <a:moveTo>
                      <a:pt x="64" y="24"/>
                    </a:moveTo>
                    <a:cubicBezTo>
                      <a:pt x="66" y="24"/>
                      <a:pt x="68" y="26"/>
                      <a:pt x="68" y="28"/>
                    </a:cubicBezTo>
                    <a:cubicBezTo>
                      <a:pt x="68" y="30"/>
                      <a:pt x="66" y="32"/>
                      <a:pt x="64" y="32"/>
                    </a:cubicBezTo>
                    <a:cubicBezTo>
                      <a:pt x="44" y="32"/>
                      <a:pt x="28" y="48"/>
                      <a:pt x="28" y="68"/>
                    </a:cubicBezTo>
                    <a:cubicBezTo>
                      <a:pt x="28" y="70"/>
                      <a:pt x="27" y="72"/>
                      <a:pt x="24" y="72"/>
                    </a:cubicBezTo>
                    <a:cubicBezTo>
                      <a:pt x="22" y="72"/>
                      <a:pt x="20" y="70"/>
                      <a:pt x="20" y="68"/>
                    </a:cubicBezTo>
                    <a:cubicBezTo>
                      <a:pt x="20" y="44"/>
                      <a:pt x="40" y="24"/>
                      <a:pt x="64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6161187" y="2234754"/>
            <a:ext cx="2180039" cy="1757050"/>
            <a:chOff x="3642002" y="1313118"/>
            <a:chExt cx="2090553" cy="1684927"/>
          </a:xfrm>
        </p:grpSpPr>
        <p:grpSp>
          <p:nvGrpSpPr>
            <p:cNvPr id="31" name="组合 30"/>
            <p:cNvGrpSpPr/>
            <p:nvPr/>
          </p:nvGrpSpPr>
          <p:grpSpPr>
            <a:xfrm>
              <a:off x="3642002" y="1322521"/>
              <a:ext cx="2090553" cy="1675524"/>
              <a:chOff x="1447011" y="1205784"/>
              <a:chExt cx="2787404" cy="2234032"/>
            </a:xfrm>
          </p:grpSpPr>
          <p:sp>
            <p:nvSpPr>
              <p:cNvPr id="38" name="圆角矩形 24"/>
              <p:cNvSpPr/>
              <p:nvPr/>
            </p:nvSpPr>
            <p:spPr>
              <a:xfrm rot="18900000">
                <a:off x="1447011" y="1857759"/>
                <a:ext cx="2787404" cy="1582057"/>
              </a:xfrm>
              <a:prstGeom prst="roundRect">
                <a:avLst>
                  <a:gd name="adj" fmla="val 10245"/>
                </a:avLst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任意多边形 25"/>
              <p:cNvSpPr/>
              <p:nvPr/>
            </p:nvSpPr>
            <p:spPr>
              <a:xfrm rot="18900000">
                <a:off x="3303181" y="1205784"/>
                <a:ext cx="551494" cy="1413715"/>
              </a:xfrm>
              <a:custGeom>
                <a:avLst/>
                <a:gdLst>
                  <a:gd name="connsiteX0" fmla="*/ 569692 w 617165"/>
                  <a:gd name="connsiteY0" fmla="*/ 47473 h 1582057"/>
                  <a:gd name="connsiteX1" fmla="*/ 617165 w 617165"/>
                  <a:gd name="connsiteY1" fmla="*/ 162082 h 1582057"/>
                  <a:gd name="connsiteX2" fmla="*/ 617165 w 617165"/>
                  <a:gd name="connsiteY2" fmla="*/ 1419975 h 1582057"/>
                  <a:gd name="connsiteX3" fmla="*/ 455083 w 617165"/>
                  <a:gd name="connsiteY3" fmla="*/ 1582057 h 1582057"/>
                  <a:gd name="connsiteX4" fmla="*/ 0 w 617165"/>
                  <a:gd name="connsiteY4" fmla="*/ 1582057 h 1582057"/>
                  <a:gd name="connsiteX5" fmla="*/ 0 w 617165"/>
                  <a:gd name="connsiteY5" fmla="*/ 0 h 1582057"/>
                  <a:gd name="connsiteX6" fmla="*/ 455083 w 617165"/>
                  <a:gd name="connsiteY6" fmla="*/ 0 h 1582057"/>
                  <a:gd name="connsiteX7" fmla="*/ 569692 w 617165"/>
                  <a:gd name="connsiteY7" fmla="*/ 47473 h 158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7165" h="1582057">
                    <a:moveTo>
                      <a:pt x="569692" y="47473"/>
                    </a:moveTo>
                    <a:cubicBezTo>
                      <a:pt x="599024" y="76804"/>
                      <a:pt x="617165" y="117325"/>
                      <a:pt x="617165" y="162082"/>
                    </a:cubicBezTo>
                    <a:lnTo>
                      <a:pt x="617165" y="1419975"/>
                    </a:lnTo>
                    <a:cubicBezTo>
                      <a:pt x="617165" y="1509490"/>
                      <a:pt x="544598" y="1582057"/>
                      <a:pt x="455083" y="1582057"/>
                    </a:cubicBezTo>
                    <a:lnTo>
                      <a:pt x="0" y="1582057"/>
                    </a:lnTo>
                    <a:lnTo>
                      <a:pt x="0" y="0"/>
                    </a:lnTo>
                    <a:lnTo>
                      <a:pt x="455083" y="0"/>
                    </a:lnTo>
                    <a:cubicBezTo>
                      <a:pt x="499841" y="0"/>
                      <a:pt x="540361" y="18141"/>
                      <a:pt x="569692" y="47473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2" name="文本框 37"/>
            <p:cNvSpPr txBox="1"/>
            <p:nvPr/>
          </p:nvSpPr>
          <p:spPr>
            <a:xfrm rot="18900000">
              <a:off x="4801456" y="1313118"/>
              <a:ext cx="362118" cy="577081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rPr>
                <a:t>C</a:t>
              </a:r>
              <a:endPara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 rot="18900000">
              <a:off x="3850001" y="2637284"/>
              <a:ext cx="265443" cy="265445"/>
              <a:chOff x="5772996" y="5175880"/>
              <a:chExt cx="541337" cy="541342"/>
            </a:xfrm>
            <a:solidFill>
              <a:sysClr val="window" lastClr="FFFFFF"/>
            </a:solidFill>
          </p:grpSpPr>
          <p:sp>
            <p:nvSpPr>
              <p:cNvPr id="35" name="Freeform 61"/>
              <p:cNvSpPr>
                <a:spLocks noEditPoints="1"/>
              </p:cNvSpPr>
              <p:nvPr/>
            </p:nvSpPr>
            <p:spPr bwMode="auto">
              <a:xfrm>
                <a:off x="5819022" y="5175880"/>
                <a:ext cx="449264" cy="358776"/>
              </a:xfrm>
              <a:custGeom>
                <a:avLst/>
                <a:gdLst>
                  <a:gd name="T0" fmla="*/ 66 w 160"/>
                  <a:gd name="T1" fmla="*/ 101 h 127"/>
                  <a:gd name="T2" fmla="*/ 80 w 160"/>
                  <a:gd name="T3" fmla="*/ 96 h 127"/>
                  <a:gd name="T4" fmla="*/ 94 w 160"/>
                  <a:gd name="T5" fmla="*/ 102 h 127"/>
                  <a:gd name="T6" fmla="*/ 123 w 160"/>
                  <a:gd name="T7" fmla="*/ 127 h 127"/>
                  <a:gd name="T8" fmla="*/ 160 w 160"/>
                  <a:gd name="T9" fmla="*/ 79 h 127"/>
                  <a:gd name="T10" fmla="*/ 160 w 160"/>
                  <a:gd name="T11" fmla="*/ 4 h 127"/>
                  <a:gd name="T12" fmla="*/ 156 w 160"/>
                  <a:gd name="T13" fmla="*/ 0 h 127"/>
                  <a:gd name="T14" fmla="*/ 4 w 160"/>
                  <a:gd name="T15" fmla="*/ 0 h 127"/>
                  <a:gd name="T16" fmla="*/ 0 w 160"/>
                  <a:gd name="T17" fmla="*/ 4 h 127"/>
                  <a:gd name="T18" fmla="*/ 0 w 160"/>
                  <a:gd name="T19" fmla="*/ 79 h 127"/>
                  <a:gd name="T20" fmla="*/ 38 w 160"/>
                  <a:gd name="T21" fmla="*/ 127 h 127"/>
                  <a:gd name="T22" fmla="*/ 66 w 160"/>
                  <a:gd name="T23" fmla="*/ 101 h 127"/>
                  <a:gd name="T24" fmla="*/ 32 w 160"/>
                  <a:gd name="T25" fmla="*/ 20 h 127"/>
                  <a:gd name="T26" fmla="*/ 36 w 160"/>
                  <a:gd name="T27" fmla="*/ 16 h 127"/>
                  <a:gd name="T28" fmla="*/ 60 w 160"/>
                  <a:gd name="T29" fmla="*/ 16 h 127"/>
                  <a:gd name="T30" fmla="*/ 64 w 160"/>
                  <a:gd name="T31" fmla="*/ 20 h 127"/>
                  <a:gd name="T32" fmla="*/ 64 w 160"/>
                  <a:gd name="T33" fmla="*/ 44 h 127"/>
                  <a:gd name="T34" fmla="*/ 60 w 160"/>
                  <a:gd name="T35" fmla="*/ 48 h 127"/>
                  <a:gd name="T36" fmla="*/ 36 w 160"/>
                  <a:gd name="T37" fmla="*/ 48 h 127"/>
                  <a:gd name="T38" fmla="*/ 32 w 160"/>
                  <a:gd name="T39" fmla="*/ 44 h 127"/>
                  <a:gd name="T40" fmla="*/ 32 w 160"/>
                  <a:gd name="T41" fmla="*/ 20 h 127"/>
                  <a:gd name="T42" fmla="*/ 36 w 160"/>
                  <a:gd name="T43" fmla="*/ 56 h 127"/>
                  <a:gd name="T44" fmla="*/ 124 w 160"/>
                  <a:gd name="T45" fmla="*/ 56 h 127"/>
                  <a:gd name="T46" fmla="*/ 128 w 160"/>
                  <a:gd name="T47" fmla="*/ 60 h 127"/>
                  <a:gd name="T48" fmla="*/ 124 w 160"/>
                  <a:gd name="T49" fmla="*/ 64 h 127"/>
                  <a:gd name="T50" fmla="*/ 36 w 160"/>
                  <a:gd name="T51" fmla="*/ 64 h 127"/>
                  <a:gd name="T52" fmla="*/ 32 w 160"/>
                  <a:gd name="T53" fmla="*/ 60 h 127"/>
                  <a:gd name="T54" fmla="*/ 36 w 160"/>
                  <a:gd name="T55" fmla="*/ 56 h 127"/>
                  <a:gd name="T56" fmla="*/ 32 w 160"/>
                  <a:gd name="T57" fmla="*/ 76 h 127"/>
                  <a:gd name="T58" fmla="*/ 36 w 160"/>
                  <a:gd name="T59" fmla="*/ 72 h 127"/>
                  <a:gd name="T60" fmla="*/ 124 w 160"/>
                  <a:gd name="T61" fmla="*/ 72 h 127"/>
                  <a:gd name="T62" fmla="*/ 128 w 160"/>
                  <a:gd name="T63" fmla="*/ 76 h 127"/>
                  <a:gd name="T64" fmla="*/ 124 w 160"/>
                  <a:gd name="T65" fmla="*/ 80 h 127"/>
                  <a:gd name="T66" fmla="*/ 36 w 160"/>
                  <a:gd name="T67" fmla="*/ 80 h 127"/>
                  <a:gd name="T68" fmla="*/ 32 w 160"/>
                  <a:gd name="T69" fmla="*/ 7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0" h="127">
                    <a:moveTo>
                      <a:pt x="66" y="101"/>
                    </a:moveTo>
                    <a:cubicBezTo>
                      <a:pt x="70" y="98"/>
                      <a:pt x="75" y="96"/>
                      <a:pt x="80" y="96"/>
                    </a:cubicBezTo>
                    <a:cubicBezTo>
                      <a:pt x="86" y="96"/>
                      <a:pt x="91" y="98"/>
                      <a:pt x="94" y="102"/>
                    </a:cubicBezTo>
                    <a:cubicBezTo>
                      <a:pt x="123" y="127"/>
                      <a:pt x="123" y="127"/>
                      <a:pt x="123" y="127"/>
                    </a:cubicBezTo>
                    <a:cubicBezTo>
                      <a:pt x="160" y="79"/>
                      <a:pt x="160" y="79"/>
                      <a:pt x="160" y="79"/>
                    </a:cubicBezTo>
                    <a:cubicBezTo>
                      <a:pt x="160" y="4"/>
                      <a:pt x="160" y="4"/>
                      <a:pt x="160" y="4"/>
                    </a:cubicBezTo>
                    <a:cubicBezTo>
                      <a:pt x="160" y="2"/>
                      <a:pt x="158" y="0"/>
                      <a:pt x="15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38" y="127"/>
                      <a:pt x="38" y="127"/>
                      <a:pt x="38" y="127"/>
                    </a:cubicBezTo>
                    <a:lnTo>
                      <a:pt x="66" y="101"/>
                    </a:lnTo>
                    <a:close/>
                    <a:moveTo>
                      <a:pt x="32" y="20"/>
                    </a:moveTo>
                    <a:cubicBezTo>
                      <a:pt x="32" y="18"/>
                      <a:pt x="34" y="16"/>
                      <a:pt x="36" y="16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62" y="16"/>
                      <a:pt x="64" y="18"/>
                      <a:pt x="64" y="20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4" y="46"/>
                      <a:pt x="62" y="48"/>
                      <a:pt x="60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8"/>
                      <a:pt x="32" y="46"/>
                      <a:pt x="32" y="44"/>
                    </a:cubicBezTo>
                    <a:lnTo>
                      <a:pt x="32" y="20"/>
                    </a:lnTo>
                    <a:close/>
                    <a:moveTo>
                      <a:pt x="36" y="56"/>
                    </a:moveTo>
                    <a:cubicBezTo>
                      <a:pt x="124" y="56"/>
                      <a:pt x="124" y="56"/>
                      <a:pt x="124" y="56"/>
                    </a:cubicBezTo>
                    <a:cubicBezTo>
                      <a:pt x="126" y="56"/>
                      <a:pt x="128" y="58"/>
                      <a:pt x="128" y="60"/>
                    </a:cubicBezTo>
                    <a:cubicBezTo>
                      <a:pt x="128" y="62"/>
                      <a:pt x="126" y="64"/>
                      <a:pt x="124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4" y="64"/>
                      <a:pt x="32" y="62"/>
                      <a:pt x="32" y="60"/>
                    </a:cubicBezTo>
                    <a:cubicBezTo>
                      <a:pt x="32" y="58"/>
                      <a:pt x="34" y="56"/>
                      <a:pt x="36" y="56"/>
                    </a:cubicBezTo>
                    <a:close/>
                    <a:moveTo>
                      <a:pt x="32" y="76"/>
                    </a:moveTo>
                    <a:cubicBezTo>
                      <a:pt x="32" y="74"/>
                      <a:pt x="34" y="72"/>
                      <a:pt x="36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26" y="72"/>
                      <a:pt x="128" y="74"/>
                      <a:pt x="128" y="76"/>
                    </a:cubicBezTo>
                    <a:cubicBezTo>
                      <a:pt x="128" y="78"/>
                      <a:pt x="126" y="80"/>
                      <a:pt x="124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4" y="80"/>
                      <a:pt x="32" y="78"/>
                      <a:pt x="32" y="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6" name="Rectangle 62"/>
              <p:cNvSpPr>
                <a:spLocks noChangeArrowheads="1"/>
              </p:cNvSpPr>
              <p:nvPr/>
            </p:nvSpPr>
            <p:spPr bwMode="auto">
              <a:xfrm>
                <a:off x="5930157" y="5244148"/>
                <a:ext cx="46038" cy="444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7" name="Freeform 63"/>
              <p:cNvSpPr/>
              <p:nvPr/>
            </p:nvSpPr>
            <p:spPr bwMode="auto">
              <a:xfrm>
                <a:off x="5772996" y="5310821"/>
                <a:ext cx="541337" cy="406401"/>
              </a:xfrm>
              <a:custGeom>
                <a:avLst/>
                <a:gdLst>
                  <a:gd name="T0" fmla="*/ 188 w 192"/>
                  <a:gd name="T1" fmla="*/ 0 h 144"/>
                  <a:gd name="T2" fmla="*/ 184 w 192"/>
                  <a:gd name="T3" fmla="*/ 0 h 144"/>
                  <a:gd name="T4" fmla="*/ 184 w 192"/>
                  <a:gd name="T5" fmla="*/ 34 h 144"/>
                  <a:gd name="T6" fmla="*/ 145 w 192"/>
                  <a:gd name="T7" fmla="*/ 85 h 144"/>
                  <a:gd name="T8" fmla="*/ 167 w 192"/>
                  <a:gd name="T9" fmla="*/ 105 h 144"/>
                  <a:gd name="T10" fmla="*/ 167 w 192"/>
                  <a:gd name="T11" fmla="*/ 111 h 144"/>
                  <a:gd name="T12" fmla="*/ 161 w 192"/>
                  <a:gd name="T13" fmla="*/ 111 h 144"/>
                  <a:gd name="T14" fmla="*/ 105 w 192"/>
                  <a:gd name="T15" fmla="*/ 60 h 144"/>
                  <a:gd name="T16" fmla="*/ 88 w 192"/>
                  <a:gd name="T17" fmla="*/ 59 h 144"/>
                  <a:gd name="T18" fmla="*/ 31 w 192"/>
                  <a:gd name="T19" fmla="*/ 111 h 144"/>
                  <a:gd name="T20" fmla="*/ 28 w 192"/>
                  <a:gd name="T21" fmla="*/ 112 h 144"/>
                  <a:gd name="T22" fmla="*/ 25 w 192"/>
                  <a:gd name="T23" fmla="*/ 111 h 144"/>
                  <a:gd name="T24" fmla="*/ 25 w 192"/>
                  <a:gd name="T25" fmla="*/ 105 h 144"/>
                  <a:gd name="T26" fmla="*/ 48 w 192"/>
                  <a:gd name="T27" fmla="*/ 85 h 144"/>
                  <a:gd name="T28" fmla="*/ 8 w 192"/>
                  <a:gd name="T29" fmla="*/ 34 h 144"/>
                  <a:gd name="T30" fmla="*/ 8 w 192"/>
                  <a:gd name="T31" fmla="*/ 0 h 144"/>
                  <a:gd name="T32" fmla="*/ 4 w 192"/>
                  <a:gd name="T33" fmla="*/ 0 h 144"/>
                  <a:gd name="T34" fmla="*/ 0 w 192"/>
                  <a:gd name="T35" fmla="*/ 4 h 144"/>
                  <a:gd name="T36" fmla="*/ 0 w 192"/>
                  <a:gd name="T37" fmla="*/ 24 h 144"/>
                  <a:gd name="T38" fmla="*/ 0 w 192"/>
                  <a:gd name="T39" fmla="*/ 124 h 144"/>
                  <a:gd name="T40" fmla="*/ 20 w 192"/>
                  <a:gd name="T41" fmla="*/ 144 h 144"/>
                  <a:gd name="T42" fmla="*/ 172 w 192"/>
                  <a:gd name="T43" fmla="*/ 144 h 144"/>
                  <a:gd name="T44" fmla="*/ 192 w 192"/>
                  <a:gd name="T45" fmla="*/ 124 h 144"/>
                  <a:gd name="T46" fmla="*/ 192 w 192"/>
                  <a:gd name="T47" fmla="*/ 24 h 144"/>
                  <a:gd name="T48" fmla="*/ 192 w 192"/>
                  <a:gd name="T49" fmla="*/ 4 h 144"/>
                  <a:gd name="T50" fmla="*/ 188 w 192"/>
                  <a:gd name="T5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2" h="144">
                    <a:moveTo>
                      <a:pt x="188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45" y="85"/>
                      <a:pt x="145" y="85"/>
                      <a:pt x="145" y="85"/>
                    </a:cubicBezTo>
                    <a:cubicBezTo>
                      <a:pt x="167" y="105"/>
                      <a:pt x="167" y="105"/>
                      <a:pt x="167" y="105"/>
                    </a:cubicBezTo>
                    <a:cubicBezTo>
                      <a:pt x="168" y="106"/>
                      <a:pt x="169" y="109"/>
                      <a:pt x="167" y="111"/>
                    </a:cubicBezTo>
                    <a:cubicBezTo>
                      <a:pt x="166" y="112"/>
                      <a:pt x="163" y="112"/>
                      <a:pt x="161" y="111"/>
                    </a:cubicBezTo>
                    <a:cubicBezTo>
                      <a:pt x="105" y="60"/>
                      <a:pt x="105" y="60"/>
                      <a:pt x="105" y="60"/>
                    </a:cubicBezTo>
                    <a:cubicBezTo>
                      <a:pt x="100" y="55"/>
                      <a:pt x="92" y="55"/>
                      <a:pt x="88" y="59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0" y="112"/>
                      <a:pt x="29" y="112"/>
                      <a:pt x="28" y="112"/>
                    </a:cubicBezTo>
                    <a:cubicBezTo>
                      <a:pt x="27" y="112"/>
                      <a:pt x="26" y="111"/>
                      <a:pt x="25" y="111"/>
                    </a:cubicBezTo>
                    <a:cubicBezTo>
                      <a:pt x="24" y="109"/>
                      <a:pt x="24" y="106"/>
                      <a:pt x="25" y="105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35"/>
                      <a:pt x="9" y="144"/>
                      <a:pt x="20" y="144"/>
                    </a:cubicBezTo>
                    <a:cubicBezTo>
                      <a:pt x="172" y="144"/>
                      <a:pt x="172" y="144"/>
                      <a:pt x="172" y="144"/>
                    </a:cubicBezTo>
                    <a:cubicBezTo>
                      <a:pt x="183" y="144"/>
                      <a:pt x="192" y="135"/>
                      <a:pt x="192" y="124"/>
                    </a:cubicBezTo>
                    <a:cubicBezTo>
                      <a:pt x="192" y="24"/>
                      <a:pt x="192" y="24"/>
                      <a:pt x="192" y="24"/>
                    </a:cubicBezTo>
                    <a:cubicBezTo>
                      <a:pt x="192" y="4"/>
                      <a:pt x="192" y="4"/>
                      <a:pt x="192" y="4"/>
                    </a:cubicBezTo>
                    <a:cubicBezTo>
                      <a:pt x="192" y="2"/>
                      <a:pt x="190" y="0"/>
                      <a:pt x="1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4" name="文本框 65"/>
            <p:cNvSpPr txBox="1"/>
            <p:nvPr/>
          </p:nvSpPr>
          <p:spPr>
            <a:xfrm rot="18900000">
              <a:off x="3920893" y="2016696"/>
              <a:ext cx="1074743" cy="884173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9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sym typeface="+mn-ea"/>
                </a:rPr>
                <a:t>◆在此点击输入具体文本内容</a:t>
              </a:r>
              <a:endParaRPr kumimoji="0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◆ 在此点击输入具体文本内容</a:t>
              </a:r>
              <a:endPara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862316" y="2114909"/>
            <a:ext cx="2220338" cy="1771296"/>
            <a:chOff x="2396906" y="1313119"/>
            <a:chExt cx="2129198" cy="1698589"/>
          </a:xfrm>
        </p:grpSpPr>
        <p:grpSp>
          <p:nvGrpSpPr>
            <p:cNvPr id="41" name="组合 40"/>
            <p:cNvGrpSpPr/>
            <p:nvPr/>
          </p:nvGrpSpPr>
          <p:grpSpPr>
            <a:xfrm>
              <a:off x="2396906" y="1322521"/>
              <a:ext cx="2129198" cy="1689187"/>
              <a:chOff x="1403031" y="1205784"/>
              <a:chExt cx="2838930" cy="2252249"/>
            </a:xfrm>
          </p:grpSpPr>
          <p:sp>
            <p:nvSpPr>
              <p:cNvPr id="48" name="圆角矩形 34"/>
              <p:cNvSpPr/>
              <p:nvPr/>
            </p:nvSpPr>
            <p:spPr>
              <a:xfrm rot="18900000">
                <a:off x="1403031" y="1875976"/>
                <a:ext cx="2838930" cy="1582057"/>
              </a:xfrm>
              <a:prstGeom prst="roundRect">
                <a:avLst>
                  <a:gd name="adj" fmla="val 10245"/>
                </a:avLst>
              </a:prstGeom>
              <a:solidFill>
                <a:srgbClr val="4E9F4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9" name="任意多边形 35"/>
              <p:cNvSpPr/>
              <p:nvPr/>
            </p:nvSpPr>
            <p:spPr>
              <a:xfrm rot="18900000">
                <a:off x="3303181" y="1205784"/>
                <a:ext cx="551494" cy="1413715"/>
              </a:xfrm>
              <a:custGeom>
                <a:avLst/>
                <a:gdLst>
                  <a:gd name="connsiteX0" fmla="*/ 569692 w 617165"/>
                  <a:gd name="connsiteY0" fmla="*/ 47473 h 1582057"/>
                  <a:gd name="connsiteX1" fmla="*/ 617165 w 617165"/>
                  <a:gd name="connsiteY1" fmla="*/ 162082 h 1582057"/>
                  <a:gd name="connsiteX2" fmla="*/ 617165 w 617165"/>
                  <a:gd name="connsiteY2" fmla="*/ 1419975 h 1582057"/>
                  <a:gd name="connsiteX3" fmla="*/ 455083 w 617165"/>
                  <a:gd name="connsiteY3" fmla="*/ 1582057 h 1582057"/>
                  <a:gd name="connsiteX4" fmla="*/ 0 w 617165"/>
                  <a:gd name="connsiteY4" fmla="*/ 1582057 h 1582057"/>
                  <a:gd name="connsiteX5" fmla="*/ 0 w 617165"/>
                  <a:gd name="connsiteY5" fmla="*/ 0 h 1582057"/>
                  <a:gd name="connsiteX6" fmla="*/ 455083 w 617165"/>
                  <a:gd name="connsiteY6" fmla="*/ 0 h 1582057"/>
                  <a:gd name="connsiteX7" fmla="*/ 569692 w 617165"/>
                  <a:gd name="connsiteY7" fmla="*/ 47473 h 158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7165" h="1582057">
                    <a:moveTo>
                      <a:pt x="569692" y="47473"/>
                    </a:moveTo>
                    <a:cubicBezTo>
                      <a:pt x="599024" y="76804"/>
                      <a:pt x="617165" y="117325"/>
                      <a:pt x="617165" y="162082"/>
                    </a:cubicBezTo>
                    <a:lnTo>
                      <a:pt x="617165" y="1419975"/>
                    </a:lnTo>
                    <a:cubicBezTo>
                      <a:pt x="617165" y="1509490"/>
                      <a:pt x="544598" y="1582057"/>
                      <a:pt x="455083" y="1582057"/>
                    </a:cubicBezTo>
                    <a:lnTo>
                      <a:pt x="0" y="1582057"/>
                    </a:lnTo>
                    <a:lnTo>
                      <a:pt x="0" y="0"/>
                    </a:lnTo>
                    <a:lnTo>
                      <a:pt x="455083" y="0"/>
                    </a:lnTo>
                    <a:cubicBezTo>
                      <a:pt x="499841" y="0"/>
                      <a:pt x="540361" y="18141"/>
                      <a:pt x="569692" y="47473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42" name="文本框 36"/>
            <p:cNvSpPr txBox="1"/>
            <p:nvPr/>
          </p:nvSpPr>
          <p:spPr>
            <a:xfrm rot="18900000">
              <a:off x="3585104" y="1313119"/>
              <a:ext cx="375343" cy="577081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rPr>
                <a:t>B</a:t>
              </a:r>
              <a:endPara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 rot="18900000">
              <a:off x="2639587" y="2642527"/>
              <a:ext cx="316809" cy="290719"/>
              <a:chOff x="3149654" y="2723064"/>
              <a:chExt cx="539750" cy="495300"/>
            </a:xfrm>
            <a:solidFill>
              <a:sysClr val="window" lastClr="FFFFFF"/>
            </a:solidFill>
          </p:grpSpPr>
          <p:sp>
            <p:nvSpPr>
              <p:cNvPr id="45" name="Freeform 42"/>
              <p:cNvSpPr>
                <a:spLocks noEditPoints="1"/>
              </p:cNvSpPr>
              <p:nvPr/>
            </p:nvSpPr>
            <p:spPr bwMode="auto">
              <a:xfrm>
                <a:off x="3149654" y="2723064"/>
                <a:ext cx="539750" cy="495300"/>
              </a:xfrm>
              <a:custGeom>
                <a:avLst/>
                <a:gdLst>
                  <a:gd name="T0" fmla="*/ 188 w 192"/>
                  <a:gd name="T1" fmla="*/ 0 h 176"/>
                  <a:gd name="T2" fmla="*/ 4 w 192"/>
                  <a:gd name="T3" fmla="*/ 0 h 176"/>
                  <a:gd name="T4" fmla="*/ 0 w 192"/>
                  <a:gd name="T5" fmla="*/ 4 h 176"/>
                  <a:gd name="T6" fmla="*/ 0 w 192"/>
                  <a:gd name="T7" fmla="*/ 172 h 176"/>
                  <a:gd name="T8" fmla="*/ 4 w 192"/>
                  <a:gd name="T9" fmla="*/ 176 h 176"/>
                  <a:gd name="T10" fmla="*/ 188 w 192"/>
                  <a:gd name="T11" fmla="*/ 176 h 176"/>
                  <a:gd name="T12" fmla="*/ 192 w 192"/>
                  <a:gd name="T13" fmla="*/ 172 h 176"/>
                  <a:gd name="T14" fmla="*/ 192 w 192"/>
                  <a:gd name="T15" fmla="*/ 4 h 176"/>
                  <a:gd name="T16" fmla="*/ 188 w 192"/>
                  <a:gd name="T17" fmla="*/ 0 h 176"/>
                  <a:gd name="T18" fmla="*/ 176 w 192"/>
                  <a:gd name="T19" fmla="*/ 132 h 176"/>
                  <a:gd name="T20" fmla="*/ 172 w 192"/>
                  <a:gd name="T21" fmla="*/ 136 h 176"/>
                  <a:gd name="T22" fmla="*/ 20 w 192"/>
                  <a:gd name="T23" fmla="*/ 136 h 176"/>
                  <a:gd name="T24" fmla="*/ 16 w 192"/>
                  <a:gd name="T25" fmla="*/ 132 h 176"/>
                  <a:gd name="T26" fmla="*/ 16 w 192"/>
                  <a:gd name="T27" fmla="*/ 20 h 176"/>
                  <a:gd name="T28" fmla="*/ 20 w 192"/>
                  <a:gd name="T29" fmla="*/ 16 h 176"/>
                  <a:gd name="T30" fmla="*/ 172 w 192"/>
                  <a:gd name="T31" fmla="*/ 16 h 176"/>
                  <a:gd name="T32" fmla="*/ 176 w 192"/>
                  <a:gd name="T33" fmla="*/ 20 h 176"/>
                  <a:gd name="T34" fmla="*/ 176 w 192"/>
                  <a:gd name="T35" fmla="*/ 13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2" h="176">
                    <a:moveTo>
                      <a:pt x="18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174"/>
                      <a:pt x="2" y="176"/>
                      <a:pt x="4" y="176"/>
                    </a:cubicBezTo>
                    <a:cubicBezTo>
                      <a:pt x="188" y="176"/>
                      <a:pt x="188" y="176"/>
                      <a:pt x="188" y="176"/>
                    </a:cubicBezTo>
                    <a:cubicBezTo>
                      <a:pt x="190" y="176"/>
                      <a:pt x="192" y="174"/>
                      <a:pt x="192" y="172"/>
                    </a:cubicBezTo>
                    <a:cubicBezTo>
                      <a:pt x="192" y="4"/>
                      <a:pt x="192" y="4"/>
                      <a:pt x="192" y="4"/>
                    </a:cubicBezTo>
                    <a:cubicBezTo>
                      <a:pt x="192" y="2"/>
                      <a:pt x="190" y="0"/>
                      <a:pt x="188" y="0"/>
                    </a:cubicBezTo>
                    <a:close/>
                    <a:moveTo>
                      <a:pt x="176" y="132"/>
                    </a:moveTo>
                    <a:cubicBezTo>
                      <a:pt x="176" y="134"/>
                      <a:pt x="174" y="136"/>
                      <a:pt x="172" y="136"/>
                    </a:cubicBezTo>
                    <a:cubicBezTo>
                      <a:pt x="20" y="136"/>
                      <a:pt x="20" y="136"/>
                      <a:pt x="20" y="136"/>
                    </a:cubicBezTo>
                    <a:cubicBezTo>
                      <a:pt x="18" y="136"/>
                      <a:pt x="16" y="134"/>
                      <a:pt x="16" y="13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8"/>
                      <a:pt x="18" y="16"/>
                      <a:pt x="20" y="16"/>
                    </a:cubicBezTo>
                    <a:cubicBezTo>
                      <a:pt x="172" y="16"/>
                      <a:pt x="172" y="16"/>
                      <a:pt x="172" y="16"/>
                    </a:cubicBezTo>
                    <a:cubicBezTo>
                      <a:pt x="174" y="16"/>
                      <a:pt x="176" y="18"/>
                      <a:pt x="176" y="20"/>
                    </a:cubicBezTo>
                    <a:lnTo>
                      <a:pt x="176" y="1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6" name="Oval 43"/>
              <p:cNvSpPr>
                <a:spLocks noChangeArrowheads="1"/>
              </p:cNvSpPr>
              <p:nvPr/>
            </p:nvSpPr>
            <p:spPr bwMode="auto">
              <a:xfrm>
                <a:off x="3306819" y="2813545"/>
                <a:ext cx="90488" cy="9048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7" name="Freeform 44"/>
              <p:cNvSpPr>
                <a:spLocks noEditPoints="1"/>
              </p:cNvSpPr>
              <p:nvPr/>
            </p:nvSpPr>
            <p:spPr bwMode="auto">
              <a:xfrm>
                <a:off x="3217919" y="2875459"/>
                <a:ext cx="404814" cy="207963"/>
              </a:xfrm>
              <a:custGeom>
                <a:avLst/>
                <a:gdLst>
                  <a:gd name="T0" fmla="*/ 77 w 144"/>
                  <a:gd name="T1" fmla="*/ 7 h 74"/>
                  <a:gd name="T2" fmla="*/ 77 w 144"/>
                  <a:gd name="T3" fmla="*/ 8 h 74"/>
                  <a:gd name="T4" fmla="*/ 49 w 144"/>
                  <a:gd name="T5" fmla="*/ 36 h 74"/>
                  <a:gd name="T6" fmla="*/ 43 w 144"/>
                  <a:gd name="T7" fmla="*/ 31 h 74"/>
                  <a:gd name="T8" fmla="*/ 13 w 144"/>
                  <a:gd name="T9" fmla="*/ 32 h 74"/>
                  <a:gd name="T10" fmla="*/ 0 w 144"/>
                  <a:gd name="T11" fmla="*/ 45 h 74"/>
                  <a:gd name="T12" fmla="*/ 0 w 144"/>
                  <a:gd name="T13" fmla="*/ 56 h 74"/>
                  <a:gd name="T14" fmla="*/ 0 w 144"/>
                  <a:gd name="T15" fmla="*/ 74 h 74"/>
                  <a:gd name="T16" fmla="*/ 144 w 144"/>
                  <a:gd name="T17" fmla="*/ 74 h 74"/>
                  <a:gd name="T18" fmla="*/ 144 w 144"/>
                  <a:gd name="T19" fmla="*/ 50 h 74"/>
                  <a:gd name="T20" fmla="*/ 144 w 144"/>
                  <a:gd name="T21" fmla="*/ 40 h 74"/>
                  <a:gd name="T22" fmla="*/ 107 w 144"/>
                  <a:gd name="T23" fmla="*/ 7 h 74"/>
                  <a:gd name="T24" fmla="*/ 77 w 144"/>
                  <a:gd name="T25" fmla="*/ 7 h 74"/>
                  <a:gd name="T26" fmla="*/ 104 w 144"/>
                  <a:gd name="T27" fmla="*/ 33 h 74"/>
                  <a:gd name="T28" fmla="*/ 94 w 144"/>
                  <a:gd name="T29" fmla="*/ 27 h 74"/>
                  <a:gd name="T30" fmla="*/ 90 w 144"/>
                  <a:gd name="T31" fmla="*/ 27 h 74"/>
                  <a:gd name="T32" fmla="*/ 80 w 144"/>
                  <a:gd name="T33" fmla="*/ 33 h 74"/>
                  <a:gd name="T34" fmla="*/ 70 w 144"/>
                  <a:gd name="T35" fmla="*/ 27 h 74"/>
                  <a:gd name="T36" fmla="*/ 70 w 144"/>
                  <a:gd name="T37" fmla="*/ 26 h 74"/>
                  <a:gd name="T38" fmla="*/ 83 w 144"/>
                  <a:gd name="T39" fmla="*/ 13 h 74"/>
                  <a:gd name="T40" fmla="*/ 102 w 144"/>
                  <a:gd name="T41" fmla="*/ 13 h 74"/>
                  <a:gd name="T42" fmla="*/ 118 w 144"/>
                  <a:gd name="T43" fmla="*/ 27 h 74"/>
                  <a:gd name="T44" fmla="*/ 104 w 144"/>
                  <a:gd name="T45" fmla="*/ 3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4" h="74">
                    <a:moveTo>
                      <a:pt x="77" y="7"/>
                    </a:moveTo>
                    <a:cubicBezTo>
                      <a:pt x="77" y="7"/>
                      <a:pt x="77" y="7"/>
                      <a:pt x="77" y="8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35" y="24"/>
                      <a:pt x="22" y="24"/>
                      <a:pt x="13" y="32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44" y="74"/>
                      <a:pt x="144" y="74"/>
                      <a:pt x="144" y="74"/>
                    </a:cubicBezTo>
                    <a:cubicBezTo>
                      <a:pt x="144" y="50"/>
                      <a:pt x="144" y="50"/>
                      <a:pt x="144" y="50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07" y="7"/>
                      <a:pt x="107" y="7"/>
                      <a:pt x="107" y="7"/>
                    </a:cubicBezTo>
                    <a:cubicBezTo>
                      <a:pt x="99" y="0"/>
                      <a:pt x="85" y="0"/>
                      <a:pt x="77" y="7"/>
                    </a:cubicBezTo>
                    <a:close/>
                    <a:moveTo>
                      <a:pt x="104" y="33"/>
                    </a:move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6"/>
                      <a:pt x="91" y="26"/>
                      <a:pt x="90" y="27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88" y="9"/>
                      <a:pt x="97" y="9"/>
                      <a:pt x="102" y="13"/>
                    </a:cubicBezTo>
                    <a:cubicBezTo>
                      <a:pt x="118" y="27"/>
                      <a:pt x="118" y="27"/>
                      <a:pt x="118" y="27"/>
                    </a:cubicBezTo>
                    <a:lnTo>
                      <a:pt x="104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4" name="文本框 64"/>
            <p:cNvSpPr txBox="1"/>
            <p:nvPr/>
          </p:nvSpPr>
          <p:spPr>
            <a:xfrm rot="18900000">
              <a:off x="2775660" y="1983947"/>
              <a:ext cx="1074743" cy="884174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9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sym typeface="+mn-ea"/>
                </a:rPr>
                <a:t>◆在此点击输入具体文本内容</a:t>
              </a:r>
              <a:endParaRPr kumimoji="0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◆ 在此点击输入具体文本内容</a:t>
              </a:r>
              <a:endPara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567611" y="1915886"/>
            <a:ext cx="2218661" cy="1770703"/>
            <a:chOff x="1186167" y="1313120"/>
            <a:chExt cx="2127590" cy="1698020"/>
          </a:xfrm>
        </p:grpSpPr>
        <p:grpSp>
          <p:nvGrpSpPr>
            <p:cNvPr id="51" name="组合 50"/>
            <p:cNvGrpSpPr/>
            <p:nvPr/>
          </p:nvGrpSpPr>
          <p:grpSpPr>
            <a:xfrm>
              <a:off x="1186167" y="1322521"/>
              <a:ext cx="2127590" cy="1688619"/>
              <a:chOff x="1404860" y="1205784"/>
              <a:chExt cx="2836786" cy="2251492"/>
            </a:xfrm>
          </p:grpSpPr>
          <p:sp>
            <p:nvSpPr>
              <p:cNvPr id="62" name="圆角矩形 44"/>
              <p:cNvSpPr/>
              <p:nvPr/>
            </p:nvSpPr>
            <p:spPr>
              <a:xfrm rot="18900000">
                <a:off x="1404860" y="1875219"/>
                <a:ext cx="2836786" cy="1582057"/>
              </a:xfrm>
              <a:prstGeom prst="roundRect">
                <a:avLst>
                  <a:gd name="adj" fmla="val 10245"/>
                </a:avLst>
              </a:prstGeom>
              <a:solidFill>
                <a:srgbClr val="FFD23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" name="任意多边形 45"/>
              <p:cNvSpPr/>
              <p:nvPr/>
            </p:nvSpPr>
            <p:spPr>
              <a:xfrm rot="18900000">
                <a:off x="3303181" y="1205784"/>
                <a:ext cx="551494" cy="1413715"/>
              </a:xfrm>
              <a:custGeom>
                <a:avLst/>
                <a:gdLst>
                  <a:gd name="connsiteX0" fmla="*/ 569692 w 617165"/>
                  <a:gd name="connsiteY0" fmla="*/ 47473 h 1582057"/>
                  <a:gd name="connsiteX1" fmla="*/ 617165 w 617165"/>
                  <a:gd name="connsiteY1" fmla="*/ 162082 h 1582057"/>
                  <a:gd name="connsiteX2" fmla="*/ 617165 w 617165"/>
                  <a:gd name="connsiteY2" fmla="*/ 1419975 h 1582057"/>
                  <a:gd name="connsiteX3" fmla="*/ 455083 w 617165"/>
                  <a:gd name="connsiteY3" fmla="*/ 1582057 h 1582057"/>
                  <a:gd name="connsiteX4" fmla="*/ 0 w 617165"/>
                  <a:gd name="connsiteY4" fmla="*/ 1582057 h 1582057"/>
                  <a:gd name="connsiteX5" fmla="*/ 0 w 617165"/>
                  <a:gd name="connsiteY5" fmla="*/ 0 h 1582057"/>
                  <a:gd name="connsiteX6" fmla="*/ 455083 w 617165"/>
                  <a:gd name="connsiteY6" fmla="*/ 0 h 1582057"/>
                  <a:gd name="connsiteX7" fmla="*/ 569692 w 617165"/>
                  <a:gd name="connsiteY7" fmla="*/ 47473 h 158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7165" h="1582057">
                    <a:moveTo>
                      <a:pt x="569692" y="47473"/>
                    </a:moveTo>
                    <a:cubicBezTo>
                      <a:pt x="599024" y="76804"/>
                      <a:pt x="617165" y="117325"/>
                      <a:pt x="617165" y="162082"/>
                    </a:cubicBezTo>
                    <a:lnTo>
                      <a:pt x="617165" y="1419975"/>
                    </a:lnTo>
                    <a:cubicBezTo>
                      <a:pt x="617165" y="1509490"/>
                      <a:pt x="544598" y="1582057"/>
                      <a:pt x="455083" y="1582057"/>
                    </a:cubicBezTo>
                    <a:lnTo>
                      <a:pt x="0" y="1582057"/>
                    </a:lnTo>
                    <a:lnTo>
                      <a:pt x="0" y="0"/>
                    </a:lnTo>
                    <a:lnTo>
                      <a:pt x="455083" y="0"/>
                    </a:lnTo>
                    <a:cubicBezTo>
                      <a:pt x="499841" y="0"/>
                      <a:pt x="540361" y="18141"/>
                      <a:pt x="569692" y="47473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5" name="文本框 54"/>
            <p:cNvSpPr txBox="1"/>
            <p:nvPr/>
          </p:nvSpPr>
          <p:spPr>
            <a:xfrm rot="18900000">
              <a:off x="2365747" y="1313120"/>
              <a:ext cx="394579" cy="577081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rPr>
                <a:t>A</a:t>
              </a:r>
              <a:endPara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1411355" y="2577807"/>
              <a:ext cx="311275" cy="311280"/>
              <a:chOff x="4305498" y="286213"/>
              <a:chExt cx="539747" cy="539754"/>
            </a:xfrm>
          </p:grpSpPr>
          <p:sp>
            <p:nvSpPr>
              <p:cNvPr id="58" name="Freeform 53"/>
              <p:cNvSpPr/>
              <p:nvPr/>
            </p:nvSpPr>
            <p:spPr bwMode="auto">
              <a:xfrm>
                <a:off x="4488058" y="286213"/>
                <a:ext cx="134937" cy="131763"/>
              </a:xfrm>
              <a:custGeom>
                <a:avLst/>
                <a:gdLst>
                  <a:gd name="T0" fmla="*/ 46 w 48"/>
                  <a:gd name="T1" fmla="*/ 29 h 47"/>
                  <a:gd name="T2" fmla="*/ 46 w 48"/>
                  <a:gd name="T3" fmla="*/ 24 h 47"/>
                  <a:gd name="T4" fmla="*/ 24 w 48"/>
                  <a:gd name="T5" fmla="*/ 1 h 47"/>
                  <a:gd name="T6" fmla="*/ 21 w 48"/>
                  <a:gd name="T7" fmla="*/ 0 h 47"/>
                  <a:gd name="T8" fmla="*/ 18 w 48"/>
                  <a:gd name="T9" fmla="*/ 1 h 47"/>
                  <a:gd name="T10" fmla="*/ 0 w 48"/>
                  <a:gd name="T11" fmla="*/ 19 h 47"/>
                  <a:gd name="T12" fmla="*/ 28 w 48"/>
                  <a:gd name="T13" fmla="*/ 47 h 47"/>
                  <a:gd name="T14" fmla="*/ 46 w 48"/>
                  <a:gd name="T15" fmla="*/ 2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7">
                    <a:moveTo>
                      <a:pt x="46" y="29"/>
                    </a:moveTo>
                    <a:cubicBezTo>
                      <a:pt x="48" y="28"/>
                      <a:pt x="48" y="25"/>
                      <a:pt x="46" y="2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20" y="0"/>
                      <a:pt x="19" y="0"/>
                      <a:pt x="18" y="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8" y="47"/>
                      <a:pt x="28" y="47"/>
                      <a:pt x="28" y="47"/>
                    </a:cubicBezTo>
                    <a:lnTo>
                      <a:pt x="46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9" name="Freeform 54"/>
              <p:cNvSpPr/>
              <p:nvPr/>
            </p:nvSpPr>
            <p:spPr bwMode="auto">
              <a:xfrm>
                <a:off x="4305498" y="356066"/>
                <a:ext cx="469900" cy="469901"/>
              </a:xfrm>
              <a:custGeom>
                <a:avLst/>
                <a:gdLst>
                  <a:gd name="T0" fmla="*/ 100 w 167"/>
                  <a:gd name="T1" fmla="*/ 118 h 167"/>
                  <a:gd name="T2" fmla="*/ 76 w 167"/>
                  <a:gd name="T3" fmla="*/ 127 h 167"/>
                  <a:gd name="T4" fmla="*/ 51 w 167"/>
                  <a:gd name="T5" fmla="*/ 116 h 167"/>
                  <a:gd name="T6" fmla="*/ 40 w 167"/>
                  <a:gd name="T7" fmla="*/ 91 h 167"/>
                  <a:gd name="T8" fmla="*/ 51 w 167"/>
                  <a:gd name="T9" fmla="*/ 65 h 167"/>
                  <a:gd name="T10" fmla="*/ 88 w 167"/>
                  <a:gd name="T11" fmla="*/ 28 h 167"/>
                  <a:gd name="T12" fmla="*/ 60 w 167"/>
                  <a:gd name="T13" fmla="*/ 0 h 167"/>
                  <a:gd name="T14" fmla="*/ 22 w 167"/>
                  <a:gd name="T15" fmla="*/ 37 h 167"/>
                  <a:gd name="T16" fmla="*/ 22 w 167"/>
                  <a:gd name="T17" fmla="*/ 37 h 167"/>
                  <a:gd name="T18" fmla="*/ 0 w 167"/>
                  <a:gd name="T19" fmla="*/ 91 h 167"/>
                  <a:gd name="T20" fmla="*/ 22 w 167"/>
                  <a:gd name="T21" fmla="*/ 145 h 167"/>
                  <a:gd name="T22" fmla="*/ 76 w 167"/>
                  <a:gd name="T23" fmla="*/ 167 h 167"/>
                  <a:gd name="T24" fmla="*/ 130 w 167"/>
                  <a:gd name="T25" fmla="*/ 145 h 167"/>
                  <a:gd name="T26" fmla="*/ 130 w 167"/>
                  <a:gd name="T27" fmla="*/ 144 h 167"/>
                  <a:gd name="T28" fmla="*/ 167 w 167"/>
                  <a:gd name="T29" fmla="*/ 107 h 167"/>
                  <a:gd name="T30" fmla="*/ 139 w 167"/>
                  <a:gd name="T31" fmla="*/ 79 h 167"/>
                  <a:gd name="T32" fmla="*/ 100 w 167"/>
                  <a:gd name="T33" fmla="*/ 118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7" h="167">
                    <a:moveTo>
                      <a:pt x="100" y="118"/>
                    </a:moveTo>
                    <a:cubicBezTo>
                      <a:pt x="94" y="124"/>
                      <a:pt x="85" y="127"/>
                      <a:pt x="76" y="127"/>
                    </a:cubicBezTo>
                    <a:cubicBezTo>
                      <a:pt x="67" y="127"/>
                      <a:pt x="57" y="123"/>
                      <a:pt x="51" y="116"/>
                    </a:cubicBezTo>
                    <a:cubicBezTo>
                      <a:pt x="44" y="110"/>
                      <a:pt x="40" y="100"/>
                      <a:pt x="40" y="91"/>
                    </a:cubicBezTo>
                    <a:cubicBezTo>
                      <a:pt x="40" y="81"/>
                      <a:pt x="44" y="72"/>
                      <a:pt x="51" y="65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8" y="52"/>
                      <a:pt x="0" y="71"/>
                      <a:pt x="0" y="91"/>
                    </a:cubicBezTo>
                    <a:cubicBezTo>
                      <a:pt x="0" y="111"/>
                      <a:pt x="8" y="130"/>
                      <a:pt x="22" y="145"/>
                    </a:cubicBezTo>
                    <a:cubicBezTo>
                      <a:pt x="37" y="159"/>
                      <a:pt x="56" y="167"/>
                      <a:pt x="76" y="167"/>
                    </a:cubicBezTo>
                    <a:cubicBezTo>
                      <a:pt x="96" y="167"/>
                      <a:pt x="116" y="159"/>
                      <a:pt x="130" y="145"/>
                    </a:cubicBezTo>
                    <a:cubicBezTo>
                      <a:pt x="130" y="144"/>
                      <a:pt x="130" y="144"/>
                      <a:pt x="130" y="144"/>
                    </a:cubicBezTo>
                    <a:cubicBezTo>
                      <a:pt x="167" y="107"/>
                      <a:pt x="167" y="107"/>
                      <a:pt x="167" y="107"/>
                    </a:cubicBezTo>
                    <a:cubicBezTo>
                      <a:pt x="139" y="79"/>
                      <a:pt x="139" y="79"/>
                      <a:pt x="139" y="79"/>
                    </a:cubicBezTo>
                    <a:lnTo>
                      <a:pt x="100" y="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60" name="Freeform 55"/>
              <p:cNvSpPr/>
              <p:nvPr/>
            </p:nvSpPr>
            <p:spPr bwMode="auto">
              <a:xfrm>
                <a:off x="4713482" y="508464"/>
                <a:ext cx="131763" cy="134939"/>
              </a:xfrm>
              <a:custGeom>
                <a:avLst/>
                <a:gdLst>
                  <a:gd name="T0" fmla="*/ 46 w 47"/>
                  <a:gd name="T1" fmla="*/ 24 h 48"/>
                  <a:gd name="T2" fmla="*/ 23 w 47"/>
                  <a:gd name="T3" fmla="*/ 2 h 48"/>
                  <a:gd name="T4" fmla="*/ 18 w 47"/>
                  <a:gd name="T5" fmla="*/ 2 h 48"/>
                  <a:gd name="T6" fmla="*/ 0 w 47"/>
                  <a:gd name="T7" fmla="*/ 20 h 48"/>
                  <a:gd name="T8" fmla="*/ 28 w 47"/>
                  <a:gd name="T9" fmla="*/ 48 h 48"/>
                  <a:gd name="T10" fmla="*/ 46 w 47"/>
                  <a:gd name="T11" fmla="*/ 29 h 48"/>
                  <a:gd name="T12" fmla="*/ 47 w 47"/>
                  <a:gd name="T13" fmla="*/ 27 h 48"/>
                  <a:gd name="T14" fmla="*/ 46 w 47"/>
                  <a:gd name="T1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48">
                    <a:moveTo>
                      <a:pt x="46" y="24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2" y="0"/>
                      <a:pt x="19" y="1"/>
                      <a:pt x="18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7" y="29"/>
                      <a:pt x="47" y="28"/>
                      <a:pt x="47" y="27"/>
                    </a:cubicBezTo>
                    <a:cubicBezTo>
                      <a:pt x="47" y="25"/>
                      <a:pt x="47" y="24"/>
                      <a:pt x="46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7" name="文本框 63"/>
            <p:cNvSpPr txBox="1"/>
            <p:nvPr/>
          </p:nvSpPr>
          <p:spPr>
            <a:xfrm rot="18900000">
              <a:off x="1514703" y="1997850"/>
              <a:ext cx="1074743" cy="918883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3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◆ </a:t>
              </a:r>
              <a:r>
                <a:rPr lang="zh-CN" altLang="en-US" sz="935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sym typeface="+mn-ea"/>
                </a:rPr>
                <a:t>在此点击输入具体文本内容</a:t>
              </a:r>
              <a:endParaRPr kumimoji="0" lang="en-US" altLang="zh-CN" sz="93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3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◆ 在此点击输入具体文本内容</a:t>
              </a:r>
              <a:endParaRPr kumimoji="0" lang="zh-CN" altLang="en-US" sz="93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720580" y="4572744"/>
            <a:ext cx="3655676" cy="387519"/>
            <a:chOff x="5182386" y="2772098"/>
            <a:chExt cx="3505619" cy="371612"/>
          </a:xfrm>
          <a:solidFill>
            <a:srgbClr val="B72922"/>
          </a:solidFill>
        </p:grpSpPr>
        <p:sp>
          <p:nvSpPr>
            <p:cNvPr id="65" name="Freeform 60"/>
            <p:cNvSpPr/>
            <p:nvPr/>
          </p:nvSpPr>
          <p:spPr bwMode="auto">
            <a:xfrm>
              <a:off x="5182386" y="2772098"/>
              <a:ext cx="345953" cy="371612"/>
            </a:xfrm>
            <a:custGeom>
              <a:avLst/>
              <a:gdLst>
                <a:gd name="T0" fmla="*/ 415 w 437"/>
                <a:gd name="T1" fmla="*/ 364 h 470"/>
                <a:gd name="T2" fmla="*/ 388 w 437"/>
                <a:gd name="T3" fmla="*/ 335 h 470"/>
                <a:gd name="T4" fmla="*/ 307 w 437"/>
                <a:gd name="T5" fmla="*/ 291 h 470"/>
                <a:gd name="T6" fmla="*/ 273 w 437"/>
                <a:gd name="T7" fmla="*/ 257 h 470"/>
                <a:gd name="T8" fmla="*/ 262 w 437"/>
                <a:gd name="T9" fmla="*/ 240 h 470"/>
                <a:gd name="T10" fmla="*/ 288 w 437"/>
                <a:gd name="T11" fmla="*/ 199 h 470"/>
                <a:gd name="T12" fmla="*/ 294 w 437"/>
                <a:gd name="T13" fmla="*/ 185 h 470"/>
                <a:gd name="T14" fmla="*/ 298 w 437"/>
                <a:gd name="T15" fmla="*/ 147 h 470"/>
                <a:gd name="T16" fmla="*/ 285 w 437"/>
                <a:gd name="T17" fmla="*/ 57 h 470"/>
                <a:gd name="T18" fmla="*/ 280 w 437"/>
                <a:gd name="T19" fmla="*/ 52 h 470"/>
                <a:gd name="T20" fmla="*/ 262 w 437"/>
                <a:gd name="T21" fmla="*/ 37 h 470"/>
                <a:gd name="T22" fmla="*/ 155 w 437"/>
                <a:gd name="T23" fmla="*/ 50 h 470"/>
                <a:gd name="T24" fmla="*/ 140 w 437"/>
                <a:gd name="T25" fmla="*/ 140 h 470"/>
                <a:gd name="T26" fmla="*/ 142 w 437"/>
                <a:gd name="T27" fmla="*/ 179 h 470"/>
                <a:gd name="T28" fmla="*/ 150 w 437"/>
                <a:gd name="T29" fmla="*/ 195 h 470"/>
                <a:gd name="T30" fmla="*/ 153 w 437"/>
                <a:gd name="T31" fmla="*/ 202 h 470"/>
                <a:gd name="T32" fmla="*/ 155 w 437"/>
                <a:gd name="T33" fmla="*/ 201 h 470"/>
                <a:gd name="T34" fmla="*/ 178 w 437"/>
                <a:gd name="T35" fmla="*/ 239 h 470"/>
                <a:gd name="T36" fmla="*/ 159 w 437"/>
                <a:gd name="T37" fmla="*/ 256 h 470"/>
                <a:gd name="T38" fmla="*/ 129 w 437"/>
                <a:gd name="T39" fmla="*/ 291 h 470"/>
                <a:gd name="T40" fmla="*/ 48 w 437"/>
                <a:gd name="T41" fmla="*/ 335 h 470"/>
                <a:gd name="T42" fmla="*/ 21 w 437"/>
                <a:gd name="T43" fmla="*/ 364 h 470"/>
                <a:gd name="T44" fmla="*/ 0 w 437"/>
                <a:gd name="T45" fmla="*/ 451 h 470"/>
                <a:gd name="T46" fmla="*/ 0 w 437"/>
                <a:gd name="T47" fmla="*/ 470 h 470"/>
                <a:gd name="T48" fmla="*/ 437 w 437"/>
                <a:gd name="T49" fmla="*/ 470 h 470"/>
                <a:gd name="T50" fmla="*/ 437 w 437"/>
                <a:gd name="T51" fmla="*/ 451 h 470"/>
                <a:gd name="T52" fmla="*/ 415 w 437"/>
                <a:gd name="T53" fmla="*/ 36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7" h="470">
                  <a:moveTo>
                    <a:pt x="415" y="364"/>
                  </a:moveTo>
                  <a:cubicBezTo>
                    <a:pt x="415" y="364"/>
                    <a:pt x="422" y="351"/>
                    <a:pt x="388" y="335"/>
                  </a:cubicBezTo>
                  <a:cubicBezTo>
                    <a:pt x="307" y="291"/>
                    <a:pt x="307" y="291"/>
                    <a:pt x="307" y="291"/>
                  </a:cubicBezTo>
                  <a:cubicBezTo>
                    <a:pt x="273" y="257"/>
                    <a:pt x="273" y="257"/>
                    <a:pt x="273" y="257"/>
                  </a:cubicBezTo>
                  <a:cubicBezTo>
                    <a:pt x="256" y="248"/>
                    <a:pt x="246" y="251"/>
                    <a:pt x="262" y="240"/>
                  </a:cubicBezTo>
                  <a:cubicBezTo>
                    <a:pt x="274" y="230"/>
                    <a:pt x="282" y="216"/>
                    <a:pt x="288" y="199"/>
                  </a:cubicBezTo>
                  <a:cubicBezTo>
                    <a:pt x="289" y="198"/>
                    <a:pt x="292" y="194"/>
                    <a:pt x="294" y="185"/>
                  </a:cubicBezTo>
                  <a:cubicBezTo>
                    <a:pt x="294" y="185"/>
                    <a:pt x="325" y="148"/>
                    <a:pt x="298" y="147"/>
                  </a:cubicBezTo>
                  <a:cubicBezTo>
                    <a:pt x="298" y="147"/>
                    <a:pt x="326" y="96"/>
                    <a:pt x="285" y="57"/>
                  </a:cubicBezTo>
                  <a:cubicBezTo>
                    <a:pt x="285" y="57"/>
                    <a:pt x="283" y="55"/>
                    <a:pt x="280" y="52"/>
                  </a:cubicBezTo>
                  <a:cubicBezTo>
                    <a:pt x="271" y="42"/>
                    <a:pt x="262" y="37"/>
                    <a:pt x="262" y="37"/>
                  </a:cubicBezTo>
                  <a:cubicBezTo>
                    <a:pt x="203" y="0"/>
                    <a:pt x="155" y="50"/>
                    <a:pt x="155" y="50"/>
                  </a:cubicBezTo>
                  <a:cubicBezTo>
                    <a:pt x="113" y="88"/>
                    <a:pt x="140" y="140"/>
                    <a:pt x="140" y="140"/>
                  </a:cubicBezTo>
                  <a:cubicBezTo>
                    <a:pt x="112" y="140"/>
                    <a:pt x="142" y="179"/>
                    <a:pt x="142" y="179"/>
                  </a:cubicBezTo>
                  <a:cubicBezTo>
                    <a:pt x="146" y="197"/>
                    <a:pt x="150" y="195"/>
                    <a:pt x="150" y="195"/>
                  </a:cubicBezTo>
                  <a:cubicBezTo>
                    <a:pt x="152" y="195"/>
                    <a:pt x="152" y="198"/>
                    <a:pt x="153" y="202"/>
                  </a:cubicBezTo>
                  <a:cubicBezTo>
                    <a:pt x="154" y="201"/>
                    <a:pt x="154" y="201"/>
                    <a:pt x="155" y="201"/>
                  </a:cubicBezTo>
                  <a:cubicBezTo>
                    <a:pt x="160" y="216"/>
                    <a:pt x="168" y="229"/>
                    <a:pt x="178" y="239"/>
                  </a:cubicBezTo>
                  <a:cubicBezTo>
                    <a:pt x="187" y="251"/>
                    <a:pt x="163" y="251"/>
                    <a:pt x="159" y="256"/>
                  </a:cubicBezTo>
                  <a:cubicBezTo>
                    <a:pt x="157" y="259"/>
                    <a:pt x="129" y="291"/>
                    <a:pt x="129" y="291"/>
                  </a:cubicBezTo>
                  <a:cubicBezTo>
                    <a:pt x="48" y="335"/>
                    <a:pt x="48" y="335"/>
                    <a:pt x="48" y="335"/>
                  </a:cubicBezTo>
                  <a:cubicBezTo>
                    <a:pt x="15" y="351"/>
                    <a:pt x="21" y="364"/>
                    <a:pt x="21" y="364"/>
                  </a:cubicBezTo>
                  <a:cubicBezTo>
                    <a:pt x="0" y="451"/>
                    <a:pt x="0" y="451"/>
                    <a:pt x="0" y="451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437" y="470"/>
                    <a:pt x="437" y="470"/>
                    <a:pt x="437" y="470"/>
                  </a:cubicBezTo>
                  <a:cubicBezTo>
                    <a:pt x="437" y="451"/>
                    <a:pt x="437" y="451"/>
                    <a:pt x="437" y="451"/>
                  </a:cubicBezTo>
                  <a:lnTo>
                    <a:pt x="415" y="364"/>
                  </a:lnTo>
                  <a:close/>
                </a:path>
              </a:pathLst>
            </a:custGeom>
            <a:solidFill>
              <a:srgbClr val="FFD15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7" name="圆角矩形 48"/>
            <p:cNvSpPr/>
            <p:nvPr/>
          </p:nvSpPr>
          <p:spPr>
            <a:xfrm>
              <a:off x="5598626" y="2871397"/>
              <a:ext cx="3089379" cy="272313"/>
            </a:xfrm>
            <a:prstGeom prst="roundRect">
              <a:avLst>
                <a:gd name="adj" fmla="val 9938"/>
              </a:avLst>
            </a:prstGeom>
            <a:solidFill>
              <a:srgbClr val="FFD15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65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宋体" panose="02010600030101010101" pitchFamily="2" charset="-122"/>
                  <a:cs typeface="Arial Unicode MS" panose="020B0604020202020204" pitchFamily="34" charset="-122"/>
                </a:rPr>
                <a:t>单击此处输入文本内容</a:t>
              </a:r>
              <a:endParaRPr kumimoji="0" lang="zh-CN" altLang="en-US" sz="186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68" name="矩形 67"/>
          <p:cNvSpPr/>
          <p:nvPr/>
        </p:nvSpPr>
        <p:spPr>
          <a:xfrm>
            <a:off x="2033364" y="5104987"/>
            <a:ext cx="7758780" cy="565815"/>
          </a:xfrm>
          <a:prstGeom prst="rect">
            <a:avLst/>
          </a:prstGeom>
        </p:spPr>
        <p:txBody>
          <a:bodyPr wrap="square" lIns="87015" tIns="43507" rIns="87015" bIns="43507">
            <a:spAutoFit/>
          </a:bodyPr>
          <a:lstStyle/>
          <a:p>
            <a:pPr algn="just" defTabSz="91440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rgbClr val="074AA1"/>
              </a:buClr>
              <a:defRPr/>
            </a:pPr>
            <a:r>
              <a:rPr lang="zh-CN" alt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</a:rPr>
              <a:t>请在此处输入您的文本，或者复制您的文本粘贴到此处请在此处输入您的文本，或者复制您的文本粘贴到此处请在此处输入您的文本，或者复制您的文本粘贴到此处请在此处输入您的文本，或者复制您的文本粘贴到此处</a:t>
            </a:r>
            <a:endParaRPr lang="en-US" altLang="zh-CN" sz="11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69" name="Title 1"/>
          <p:cNvSpPr txBox="1"/>
          <p:nvPr/>
        </p:nvSpPr>
        <p:spPr>
          <a:xfrm>
            <a:off x="1524000" y="805183"/>
            <a:ext cx="9144000" cy="629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E9F4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添加文字标题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E9F4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4772561" y="3373642"/>
            <a:ext cx="2646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4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标题内容概述</a:t>
            </a:r>
            <a:endParaRPr kumimoji="0" lang="zh-CN" altLang="en-US" sz="2800" b="1" i="0" u="none" strike="noStrike" kern="1200" cap="none" spc="4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5022220" y="1092390"/>
            <a:ext cx="2147560" cy="2151904"/>
            <a:chOff x="1627086" y="1705794"/>
            <a:chExt cx="1610670" cy="1613928"/>
          </a:xfrm>
        </p:grpSpPr>
        <p:sp>
          <p:nvSpPr>
            <p:cNvPr id="20" name="任意多边形 82"/>
            <p:cNvSpPr/>
            <p:nvPr/>
          </p:nvSpPr>
          <p:spPr bwMode="auto">
            <a:xfrm rot="3738964">
              <a:off x="1625457" y="1707423"/>
              <a:ext cx="1613928" cy="161067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rgbClr val="DEF7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椭圆 80"/>
            <p:cNvSpPr/>
            <p:nvPr/>
          </p:nvSpPr>
          <p:spPr bwMode="auto">
            <a:xfrm>
              <a:off x="1850445" y="1929603"/>
              <a:ext cx="1163953" cy="1166311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TextBox 57"/>
            <p:cNvSpPr txBox="1"/>
            <p:nvPr/>
          </p:nvSpPr>
          <p:spPr>
            <a:xfrm>
              <a:off x="2147468" y="2258843"/>
              <a:ext cx="624209" cy="530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300" normalizeH="0" baseline="0" noProof="0">
                  <a:ln>
                    <a:noFill/>
                  </a:ln>
                  <a:solidFill>
                    <a:srgbClr val="8CC1D1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8CC1D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矩形 39"/>
          <p:cNvSpPr>
            <a:spLocks noChangeArrowheads="1"/>
          </p:cNvSpPr>
          <p:nvPr/>
        </p:nvSpPr>
        <p:spPr bwMode="auto">
          <a:xfrm>
            <a:off x="4210717" y="3896862"/>
            <a:ext cx="3770567" cy="61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点击输入简要文字内容，文字内容概括精炼，不用多余的文字修饰，言短意赅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/>
        </p:nvSpPr>
        <p:spPr bwMode="auto">
          <a:xfrm rot="18900000">
            <a:off x="5783477" y="2880266"/>
            <a:ext cx="1606435" cy="1606435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rgbClr val="FFD23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Freeform 6"/>
          <p:cNvSpPr/>
          <p:nvPr/>
        </p:nvSpPr>
        <p:spPr bwMode="auto">
          <a:xfrm rot="18900000">
            <a:off x="6396984" y="4059108"/>
            <a:ext cx="1609298" cy="1606435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rgbClr val="4E9F4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Freeform 8"/>
          <p:cNvSpPr/>
          <p:nvPr/>
        </p:nvSpPr>
        <p:spPr bwMode="auto">
          <a:xfrm rot="18900000">
            <a:off x="4604367" y="3483091"/>
            <a:ext cx="1606435" cy="1606435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49961" y="2152055"/>
            <a:ext cx="2262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b="1">
                <a:solidFill>
                  <a:schemeClr val="tx1"/>
                </a:solidFill>
                <a:cs typeface="+mn-ea"/>
                <a:sym typeface="+mn-lt"/>
              </a:rPr>
              <a:t>点击请替换文字内容</a:t>
            </a:r>
            <a:endParaRPr lang="zh-CN" altLang="en-US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49961" y="2469535"/>
            <a:ext cx="4011501" cy="116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1200">
                <a:solidFill>
                  <a:schemeClr val="tx1"/>
                </a:solidFill>
                <a:cs typeface="+mn-ea"/>
                <a:sym typeface="+mn-lt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1200" dirty="0" err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75125" y="2950389"/>
            <a:ext cx="2177458" cy="200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300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sym typeface="+mn-ea"/>
              </a:rPr>
              <a:t>在此点击输入具体文本内容</a:t>
            </a:r>
            <a:endParaRPr kumimoji="0" lang="zh-CN" altLang="en-US" sz="13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30283" y="2630770"/>
            <a:ext cx="168243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zh-CN" altLang="en-US" sz="1600" b="1">
                <a:solidFill>
                  <a:schemeClr val="tx1"/>
                </a:solidFill>
                <a:cs typeface="+mn-ea"/>
                <a:sym typeface="+mn-lt"/>
              </a:rPr>
              <a:t>文字内容</a:t>
            </a:r>
            <a:endParaRPr lang="zh-CN" altLang="en-US" sz="1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55315" y="4715506"/>
            <a:ext cx="2177458" cy="400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300" kern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sym typeface="+mn-ea"/>
              </a:rPr>
              <a:t>在此点击输入具体文本内容</a:t>
            </a:r>
            <a:endParaRPr kumimoji="0" lang="zh-CN" altLang="en-US" sz="13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cs typeface="+mn-ea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67293" y="4474627"/>
            <a:ext cx="168243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zh-CN" altLang="en-US" sz="1600" b="1">
                <a:solidFill>
                  <a:schemeClr val="tx1"/>
                </a:solidFill>
                <a:cs typeface="+mn-ea"/>
                <a:sym typeface="+mn-lt"/>
              </a:rPr>
              <a:t>文字内容</a:t>
            </a:r>
            <a:endParaRPr lang="zh-CN" altLang="en-US" sz="1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36407" y="4256606"/>
            <a:ext cx="168243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>
              <a:defRPr/>
            </a:pPr>
            <a:r>
              <a:rPr lang="zh-CN" altLang="en-US" sz="1600" b="1">
                <a:solidFill>
                  <a:schemeClr val="tx1"/>
                </a:solidFill>
                <a:cs typeface="+mn-ea"/>
                <a:sym typeface="+mn-lt"/>
              </a:rPr>
              <a:t>文字内容</a:t>
            </a:r>
            <a:endParaRPr lang="zh-CN" altLang="en-US" sz="1600" b="1" dirty="0" err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24905" y="4556500"/>
            <a:ext cx="2320237" cy="400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300" kern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sym typeface="+mn-ea"/>
              </a:rPr>
              <a:t>在此点击输入具体文本内容</a:t>
            </a:r>
            <a:endParaRPr kumimoji="0" lang="zh-CN" altLang="en-US" sz="13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cs typeface="+mn-ea"/>
              <a:sym typeface="+mn-ea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itle 1"/>
          <p:cNvSpPr txBox="1"/>
          <p:nvPr/>
        </p:nvSpPr>
        <p:spPr>
          <a:xfrm>
            <a:off x="1524000" y="805183"/>
            <a:ext cx="9144000" cy="629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添加文字标题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627308" y="2303275"/>
            <a:ext cx="2147560" cy="2151904"/>
            <a:chOff x="1627086" y="1705794"/>
            <a:chExt cx="1610670" cy="1613928"/>
          </a:xfrm>
        </p:grpSpPr>
        <p:sp>
          <p:nvSpPr>
            <p:cNvPr id="23" name="任意多边形 82"/>
            <p:cNvSpPr/>
            <p:nvPr/>
          </p:nvSpPr>
          <p:spPr bwMode="auto">
            <a:xfrm rot="3738964">
              <a:off x="1625457" y="1707423"/>
              <a:ext cx="1613928" cy="161067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椭圆 80"/>
            <p:cNvSpPr/>
            <p:nvPr/>
          </p:nvSpPr>
          <p:spPr bwMode="auto">
            <a:xfrm>
              <a:off x="1850445" y="1929603"/>
              <a:ext cx="1163953" cy="1166311"/>
            </a:xfrm>
            <a:prstGeom prst="ellipse">
              <a:avLst/>
            </a:prstGeom>
            <a:solidFill>
              <a:srgbClr val="4E9F4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TextBox 57"/>
            <p:cNvSpPr txBox="1"/>
            <p:nvPr/>
          </p:nvSpPr>
          <p:spPr>
            <a:xfrm>
              <a:off x="1964986" y="2258843"/>
              <a:ext cx="8887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目录</a:t>
              </a:r>
              <a:endPara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03356" y="0"/>
            <a:ext cx="11946301" cy="6858000"/>
            <a:chOff x="152517" y="0"/>
            <a:chExt cx="8959727" cy="5143500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517" y="1"/>
              <a:ext cx="8320354" cy="1623840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237" y="0"/>
              <a:ext cx="1632007" cy="514350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5004325" y="1540959"/>
            <a:ext cx="586995" cy="586995"/>
          </a:xfrm>
          <a:prstGeom prst="roundRect">
            <a:avLst/>
          </a:prstGeom>
          <a:solidFill>
            <a:srgbClr val="FF8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8FB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TextBox 137"/>
          <p:cNvSpPr txBox="1"/>
          <p:nvPr/>
        </p:nvSpPr>
        <p:spPr>
          <a:xfrm>
            <a:off x="5074128" y="1543179"/>
            <a:ext cx="463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3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3200" b="0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矩形 39"/>
          <p:cNvSpPr>
            <a:spLocks noChangeArrowheads="1"/>
          </p:cNvSpPr>
          <p:nvPr/>
        </p:nvSpPr>
        <p:spPr bwMode="auto">
          <a:xfrm>
            <a:off x="5669313" y="1361891"/>
            <a:ext cx="3762377" cy="49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标题内容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矩形 39"/>
          <p:cNvSpPr>
            <a:spLocks noChangeArrowheads="1"/>
          </p:cNvSpPr>
          <p:nvPr/>
        </p:nvSpPr>
        <p:spPr bwMode="auto">
          <a:xfrm>
            <a:off x="5661123" y="1793406"/>
            <a:ext cx="3770567" cy="61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80808">
                    <a:lumMod val="50000"/>
                    <a:lumOff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点击输入简要文字内容，文字内容概括精炼，不用多余的文字修饰，言短意赅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80808">
                  <a:lumMod val="50000"/>
                  <a:lumOff val="50000"/>
                </a:srgb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矩形: 圆角 64"/>
          <p:cNvSpPr/>
          <p:nvPr/>
        </p:nvSpPr>
        <p:spPr>
          <a:xfrm>
            <a:off x="5004325" y="2849429"/>
            <a:ext cx="586995" cy="586995"/>
          </a:xfrm>
          <a:prstGeom prst="roundRect">
            <a:avLst/>
          </a:prstGeom>
          <a:solidFill>
            <a:srgbClr val="FFD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8FB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TextBox 137"/>
          <p:cNvSpPr txBox="1"/>
          <p:nvPr/>
        </p:nvSpPr>
        <p:spPr>
          <a:xfrm>
            <a:off x="5074128" y="2851649"/>
            <a:ext cx="463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3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3200" b="0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矩形 39"/>
          <p:cNvSpPr>
            <a:spLocks noChangeArrowheads="1"/>
          </p:cNvSpPr>
          <p:nvPr/>
        </p:nvSpPr>
        <p:spPr bwMode="auto">
          <a:xfrm>
            <a:off x="5669313" y="2670361"/>
            <a:ext cx="3762377" cy="49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标题内容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8" name="矩形 39"/>
          <p:cNvSpPr>
            <a:spLocks noChangeArrowheads="1"/>
          </p:cNvSpPr>
          <p:nvPr/>
        </p:nvSpPr>
        <p:spPr bwMode="auto">
          <a:xfrm>
            <a:off x="5661123" y="3101876"/>
            <a:ext cx="3770567" cy="61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80808">
                    <a:lumMod val="50000"/>
                    <a:lumOff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点击输入简要文字内容，文字内容概括精炼，不用多余的文字修饰，言短意赅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80808">
                  <a:lumMod val="50000"/>
                  <a:lumOff val="50000"/>
                </a:srgb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9" name="矩形: 圆角 68"/>
          <p:cNvSpPr/>
          <p:nvPr/>
        </p:nvSpPr>
        <p:spPr>
          <a:xfrm>
            <a:off x="5004325" y="4208528"/>
            <a:ext cx="586995" cy="58699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8FB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TextBox 137"/>
          <p:cNvSpPr txBox="1"/>
          <p:nvPr/>
        </p:nvSpPr>
        <p:spPr>
          <a:xfrm>
            <a:off x="5074128" y="4210748"/>
            <a:ext cx="463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3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3200" b="0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矩形 39"/>
          <p:cNvSpPr>
            <a:spLocks noChangeArrowheads="1"/>
          </p:cNvSpPr>
          <p:nvPr/>
        </p:nvSpPr>
        <p:spPr bwMode="auto">
          <a:xfrm>
            <a:off x="5669313" y="4029460"/>
            <a:ext cx="3762377" cy="49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C00000">
                    <a:lumMod val="60000"/>
                    <a:lumOff val="4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标题内容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>
                  <a:lumMod val="60000"/>
                  <a:lumOff val="40000"/>
                </a:srgb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矩形 39"/>
          <p:cNvSpPr>
            <a:spLocks noChangeArrowheads="1"/>
          </p:cNvSpPr>
          <p:nvPr/>
        </p:nvSpPr>
        <p:spPr bwMode="auto">
          <a:xfrm>
            <a:off x="5661123" y="4460975"/>
            <a:ext cx="3770567" cy="61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80808">
                    <a:lumMod val="50000"/>
                    <a:lumOff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点击输入简要文字内容，文字内容概括精炼，不用多余的文字修饰，言短意赅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80808">
                  <a:lumMod val="50000"/>
                  <a:lumOff val="50000"/>
                </a:srgb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-71057" y="4005845"/>
            <a:ext cx="12282473" cy="2849920"/>
            <a:chOff x="-53293" y="3004384"/>
            <a:chExt cx="9211855" cy="2137440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436" y="3004384"/>
              <a:ext cx="2317506" cy="1964423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83011" y="2247453"/>
            <a:ext cx="2449448" cy="739323"/>
            <a:chOff x="8657822" y="2704651"/>
            <a:chExt cx="2449448" cy="739323"/>
          </a:xfrm>
        </p:grpSpPr>
        <p:sp>
          <p:nvSpPr>
            <p:cNvPr id="3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defRPr/>
              </a:pPr>
              <a:r>
                <a:rPr lang="zh-CN" altLang="en-US" sz="1600" b="1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点击请替换文字内容</a:t>
              </a:r>
              <a:endPara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738504" y="3043924"/>
              <a:ext cx="2368766" cy="4000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300" kern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sym typeface="+mn-ea"/>
                </a:rPr>
                <a:t>在此点击输入具体文本内容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cs typeface="+mn-ea"/>
                <a:sym typeface="+mn-e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98494" y="2247453"/>
            <a:ext cx="2352921" cy="739323"/>
            <a:chOff x="1546411" y="2220559"/>
            <a:chExt cx="2352921" cy="739323"/>
          </a:xfrm>
        </p:grpSpPr>
        <p:sp>
          <p:nvSpPr>
            <p:cNvPr id="6" name="Text Placeholder 2"/>
            <p:cNvSpPr txBox="1"/>
            <p:nvPr/>
          </p:nvSpPr>
          <p:spPr>
            <a:xfrm>
              <a:off x="1885872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>
                <a:defRPr/>
              </a:pPr>
              <a:r>
                <a:rPr lang="zh-CN" altLang="en-US" sz="1600" b="1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点击请替换文字内容</a:t>
              </a:r>
              <a:endPara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46411" y="2559832"/>
              <a:ext cx="2272239" cy="4000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300" kern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sym typeface="+mn-ea"/>
                </a:rPr>
                <a:t>在此点击输入具体文本内容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cs typeface="+mn-ea"/>
                <a:sym typeface="+mn-ea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Shape 4157"/>
          <p:cNvSpPr/>
          <p:nvPr/>
        </p:nvSpPr>
        <p:spPr>
          <a:xfrm>
            <a:off x="4009063" y="2665612"/>
            <a:ext cx="1269488" cy="1203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2439" y="606"/>
                  <a:pt x="19639" y="7806"/>
                  <a:pt x="21600" y="21600"/>
                </a:cubicBezTo>
              </a:path>
            </a:pathLst>
          </a:custGeom>
          <a:ln w="3175">
            <a:solidFill>
              <a:srgbClr val="53585F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Shape 4159"/>
          <p:cNvSpPr/>
          <p:nvPr/>
        </p:nvSpPr>
        <p:spPr>
          <a:xfrm>
            <a:off x="6933216" y="2665612"/>
            <a:ext cx="1269488" cy="1203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53585F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Shape 4157"/>
          <p:cNvSpPr/>
          <p:nvPr/>
        </p:nvSpPr>
        <p:spPr>
          <a:xfrm flipV="1">
            <a:off x="4009063" y="3869756"/>
            <a:ext cx="1269488" cy="1203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2439" y="606"/>
                  <a:pt x="19639" y="7806"/>
                  <a:pt x="21600" y="21600"/>
                </a:cubicBezTo>
              </a:path>
            </a:pathLst>
          </a:custGeom>
          <a:ln w="3175">
            <a:solidFill>
              <a:srgbClr val="53585F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Shape 4159"/>
          <p:cNvSpPr/>
          <p:nvPr/>
        </p:nvSpPr>
        <p:spPr>
          <a:xfrm flipV="1">
            <a:off x="6933216" y="3869800"/>
            <a:ext cx="1269488" cy="1203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53585F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98494" y="4656975"/>
            <a:ext cx="2352921" cy="739323"/>
            <a:chOff x="1546411" y="4952809"/>
            <a:chExt cx="2352921" cy="739323"/>
          </a:xfrm>
        </p:grpSpPr>
        <p:sp>
          <p:nvSpPr>
            <p:cNvPr id="13" name="Text Placeholder 2"/>
            <p:cNvSpPr txBox="1"/>
            <p:nvPr/>
          </p:nvSpPr>
          <p:spPr>
            <a:xfrm>
              <a:off x="1885872" y="4952809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>
                <a:defRPr/>
              </a:pPr>
              <a:r>
                <a:rPr lang="zh-CN" altLang="en-US" sz="1600" b="1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点击请替换文字内容</a:t>
              </a:r>
              <a:endPara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46411" y="5292082"/>
              <a:ext cx="2272240" cy="4000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300" kern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sym typeface="+mn-ea"/>
                </a:rPr>
                <a:t>在此点击输入具体文本内容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cs typeface="+mn-ea"/>
                <a:sym typeface="+mn-ea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483011" y="4656975"/>
            <a:ext cx="2288082" cy="739323"/>
            <a:chOff x="8657822" y="2704651"/>
            <a:chExt cx="2288082" cy="739323"/>
          </a:xfrm>
        </p:grpSpPr>
        <p:sp>
          <p:nvSpPr>
            <p:cNvPr id="16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defRPr/>
              </a:pPr>
              <a:r>
                <a:rPr lang="zh-CN" altLang="en-US" sz="1600" b="1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点击请替换文字内容</a:t>
              </a:r>
              <a:endPara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738504" y="3043924"/>
              <a:ext cx="2207400" cy="4000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300" kern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sym typeface="+mn-ea"/>
                </a:rPr>
                <a:t>在此点击输入具体文本内容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cs typeface="+mn-ea"/>
                <a:sym typeface="+mn-e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95678" y="2324555"/>
            <a:ext cx="1525444" cy="3188047"/>
            <a:chOff x="9215344" y="1911176"/>
            <a:chExt cx="1525444" cy="3188047"/>
          </a:xfrm>
        </p:grpSpPr>
        <p:grpSp>
          <p:nvGrpSpPr>
            <p:cNvPr id="33" name="Group 32"/>
            <p:cNvGrpSpPr/>
            <p:nvPr/>
          </p:nvGrpSpPr>
          <p:grpSpPr>
            <a:xfrm>
              <a:off x="9215344" y="1911176"/>
              <a:ext cx="1525444" cy="3188047"/>
              <a:chOff x="9242969" y="1775841"/>
              <a:chExt cx="1742016" cy="3640668"/>
            </a:xfrm>
          </p:grpSpPr>
          <p:sp>
            <p:nvSpPr>
              <p:cNvPr id="35" name="Rectangle 5"/>
              <p:cNvSpPr>
                <a:spLocks noChangeArrowheads="1"/>
              </p:cNvSpPr>
              <p:nvPr/>
            </p:nvSpPr>
            <p:spPr bwMode="auto">
              <a:xfrm>
                <a:off x="9990152" y="3454358"/>
                <a:ext cx="239184" cy="245534"/>
              </a:xfrm>
              <a:prstGeom prst="rect">
                <a:avLst/>
              </a:prstGeom>
              <a:solidFill>
                <a:srgbClr val="2F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Freeform 6"/>
              <p:cNvSpPr/>
              <p:nvPr/>
            </p:nvSpPr>
            <p:spPr bwMode="auto">
              <a:xfrm>
                <a:off x="10106568" y="4605826"/>
                <a:ext cx="618067" cy="558800"/>
              </a:xfrm>
              <a:custGeom>
                <a:avLst/>
                <a:gdLst>
                  <a:gd name="T0" fmla="*/ 287 w 287"/>
                  <a:gd name="T1" fmla="*/ 0 h 260"/>
                  <a:gd name="T2" fmla="*/ 150 w 287"/>
                  <a:gd name="T3" fmla="*/ 148 h 260"/>
                  <a:gd name="T4" fmla="*/ 150 w 287"/>
                  <a:gd name="T5" fmla="*/ 260 h 260"/>
                  <a:gd name="T6" fmla="*/ 0 w 287"/>
                  <a:gd name="T7" fmla="*/ 260 h 260"/>
                  <a:gd name="T8" fmla="*/ 0 w 287"/>
                  <a:gd name="T9" fmla="*/ 67 h 260"/>
                  <a:gd name="T10" fmla="*/ 287 w 287"/>
                  <a:gd name="T11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7" h="260">
                    <a:moveTo>
                      <a:pt x="287" y="0"/>
                    </a:moveTo>
                    <a:cubicBezTo>
                      <a:pt x="287" y="0"/>
                      <a:pt x="265" y="66"/>
                      <a:pt x="150" y="148"/>
                    </a:cubicBezTo>
                    <a:cubicBezTo>
                      <a:pt x="150" y="260"/>
                      <a:pt x="150" y="260"/>
                      <a:pt x="150" y="260"/>
                    </a:cubicBezTo>
                    <a:cubicBezTo>
                      <a:pt x="0" y="260"/>
                      <a:pt x="0" y="260"/>
                      <a:pt x="0" y="260"/>
                    </a:cubicBezTo>
                    <a:cubicBezTo>
                      <a:pt x="0" y="67"/>
                      <a:pt x="0" y="67"/>
                      <a:pt x="0" y="67"/>
                    </a:cubicBez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89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Rectangle 7"/>
              <p:cNvSpPr>
                <a:spLocks noChangeArrowheads="1"/>
              </p:cNvSpPr>
              <p:nvPr/>
            </p:nvSpPr>
            <p:spPr bwMode="auto">
              <a:xfrm>
                <a:off x="9867385" y="3666026"/>
                <a:ext cx="493184" cy="1054101"/>
              </a:xfrm>
              <a:prstGeom prst="rect">
                <a:avLst/>
              </a:prstGeom>
              <a:solidFill>
                <a:srgbClr val="445468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Rectangle 8"/>
              <p:cNvSpPr>
                <a:spLocks noChangeArrowheads="1"/>
              </p:cNvSpPr>
              <p:nvPr/>
            </p:nvSpPr>
            <p:spPr bwMode="auto">
              <a:xfrm>
                <a:off x="9719219" y="5145576"/>
                <a:ext cx="781050" cy="270933"/>
              </a:xfrm>
              <a:prstGeom prst="rect">
                <a:avLst/>
              </a:prstGeom>
              <a:solidFill>
                <a:srgbClr val="445468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Rectangle 9"/>
              <p:cNvSpPr>
                <a:spLocks noChangeArrowheads="1"/>
              </p:cNvSpPr>
              <p:nvPr/>
            </p:nvSpPr>
            <p:spPr bwMode="auto">
              <a:xfrm>
                <a:off x="10125617" y="5145576"/>
                <a:ext cx="374651" cy="270933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Freeform 10"/>
              <p:cNvSpPr/>
              <p:nvPr/>
            </p:nvSpPr>
            <p:spPr bwMode="auto">
              <a:xfrm>
                <a:off x="10091752" y="3651209"/>
                <a:ext cx="660400" cy="438152"/>
              </a:xfrm>
              <a:custGeom>
                <a:avLst/>
                <a:gdLst>
                  <a:gd name="T0" fmla="*/ 81 w 307"/>
                  <a:gd name="T1" fmla="*/ 193 h 203"/>
                  <a:gd name="T2" fmla="*/ 265 w 307"/>
                  <a:gd name="T3" fmla="*/ 113 h 203"/>
                  <a:gd name="T4" fmla="*/ 297 w 307"/>
                  <a:gd name="T5" fmla="*/ 43 h 203"/>
                  <a:gd name="T6" fmla="*/ 226 w 307"/>
                  <a:gd name="T7" fmla="*/ 11 h 203"/>
                  <a:gd name="T8" fmla="*/ 43 w 307"/>
                  <a:gd name="T9" fmla="*/ 91 h 203"/>
                  <a:gd name="T10" fmla="*/ 11 w 307"/>
                  <a:gd name="T11" fmla="*/ 161 h 203"/>
                  <a:gd name="T12" fmla="*/ 81 w 307"/>
                  <a:gd name="T13" fmla="*/ 19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203">
                    <a:moveTo>
                      <a:pt x="81" y="193"/>
                    </a:moveTo>
                    <a:cubicBezTo>
                      <a:pt x="265" y="113"/>
                      <a:pt x="265" y="113"/>
                      <a:pt x="265" y="113"/>
                    </a:cubicBezTo>
                    <a:cubicBezTo>
                      <a:pt x="293" y="103"/>
                      <a:pt x="307" y="72"/>
                      <a:pt x="297" y="43"/>
                    </a:cubicBezTo>
                    <a:cubicBezTo>
                      <a:pt x="286" y="15"/>
                      <a:pt x="255" y="0"/>
                      <a:pt x="226" y="11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15" y="101"/>
                      <a:pt x="0" y="132"/>
                      <a:pt x="11" y="161"/>
                    </a:cubicBezTo>
                    <a:cubicBezTo>
                      <a:pt x="21" y="189"/>
                      <a:pt x="53" y="203"/>
                      <a:pt x="81" y="193"/>
                    </a:cubicBezTo>
                    <a:close/>
                  </a:path>
                </a:pathLst>
              </a:custGeom>
              <a:solidFill>
                <a:srgbClr val="F89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Freeform 11"/>
              <p:cNvSpPr/>
              <p:nvPr/>
            </p:nvSpPr>
            <p:spPr bwMode="auto">
              <a:xfrm>
                <a:off x="10106568" y="3903093"/>
                <a:ext cx="668866" cy="944034"/>
              </a:xfrm>
              <a:custGeom>
                <a:avLst/>
                <a:gdLst>
                  <a:gd name="T0" fmla="*/ 230 w 311"/>
                  <a:gd name="T1" fmla="*/ 245 h 439"/>
                  <a:gd name="T2" fmla="*/ 268 w 311"/>
                  <a:gd name="T3" fmla="*/ 229 h 439"/>
                  <a:gd name="T4" fmla="*/ 300 w 311"/>
                  <a:gd name="T5" fmla="*/ 159 h 439"/>
                  <a:gd name="T6" fmla="*/ 237 w 311"/>
                  <a:gd name="T7" fmla="*/ 125 h 439"/>
                  <a:gd name="T8" fmla="*/ 265 w 311"/>
                  <a:gd name="T9" fmla="*/ 113 h 439"/>
                  <a:gd name="T10" fmla="*/ 297 w 311"/>
                  <a:gd name="T11" fmla="*/ 42 h 439"/>
                  <a:gd name="T12" fmla="*/ 227 w 311"/>
                  <a:gd name="T13" fmla="*/ 10 h 439"/>
                  <a:gd name="T14" fmla="*/ 43 w 311"/>
                  <a:gd name="T15" fmla="*/ 90 h 439"/>
                  <a:gd name="T16" fmla="*/ 11 w 311"/>
                  <a:gd name="T17" fmla="*/ 160 h 439"/>
                  <a:gd name="T18" fmla="*/ 74 w 311"/>
                  <a:gd name="T19" fmla="*/ 194 h 439"/>
                  <a:gd name="T20" fmla="*/ 46 w 311"/>
                  <a:gd name="T21" fmla="*/ 206 h 439"/>
                  <a:gd name="T22" fmla="*/ 14 w 311"/>
                  <a:gd name="T23" fmla="*/ 276 h 439"/>
                  <a:gd name="T24" fmla="*/ 83 w 311"/>
                  <a:gd name="T25" fmla="*/ 309 h 439"/>
                  <a:gd name="T26" fmla="*/ 43 w 311"/>
                  <a:gd name="T27" fmla="*/ 326 h 439"/>
                  <a:gd name="T28" fmla="*/ 11 w 311"/>
                  <a:gd name="T29" fmla="*/ 396 h 439"/>
                  <a:gd name="T30" fmla="*/ 81 w 311"/>
                  <a:gd name="T31" fmla="*/ 428 h 439"/>
                  <a:gd name="T32" fmla="*/ 265 w 311"/>
                  <a:gd name="T33" fmla="*/ 349 h 439"/>
                  <a:gd name="T34" fmla="*/ 297 w 311"/>
                  <a:gd name="T35" fmla="*/ 279 h 439"/>
                  <a:gd name="T36" fmla="*/ 230 w 311"/>
                  <a:gd name="T37" fmla="*/ 245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1" h="439">
                    <a:moveTo>
                      <a:pt x="230" y="245"/>
                    </a:moveTo>
                    <a:cubicBezTo>
                      <a:pt x="268" y="229"/>
                      <a:pt x="268" y="229"/>
                      <a:pt x="268" y="229"/>
                    </a:cubicBezTo>
                    <a:cubicBezTo>
                      <a:pt x="296" y="219"/>
                      <a:pt x="311" y="187"/>
                      <a:pt x="300" y="159"/>
                    </a:cubicBezTo>
                    <a:cubicBezTo>
                      <a:pt x="291" y="133"/>
                      <a:pt x="263" y="119"/>
                      <a:pt x="237" y="125"/>
                    </a:cubicBezTo>
                    <a:cubicBezTo>
                      <a:pt x="265" y="113"/>
                      <a:pt x="265" y="113"/>
                      <a:pt x="265" y="113"/>
                    </a:cubicBezTo>
                    <a:cubicBezTo>
                      <a:pt x="293" y="102"/>
                      <a:pt x="307" y="71"/>
                      <a:pt x="297" y="42"/>
                    </a:cubicBezTo>
                    <a:cubicBezTo>
                      <a:pt x="286" y="14"/>
                      <a:pt x="255" y="0"/>
                      <a:pt x="227" y="1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14" y="100"/>
                      <a:pt x="0" y="132"/>
                      <a:pt x="11" y="160"/>
                    </a:cubicBezTo>
                    <a:cubicBezTo>
                      <a:pt x="21" y="186"/>
                      <a:pt x="48" y="200"/>
                      <a:pt x="74" y="194"/>
                    </a:cubicBezTo>
                    <a:cubicBezTo>
                      <a:pt x="46" y="206"/>
                      <a:pt x="46" y="206"/>
                      <a:pt x="46" y="206"/>
                    </a:cubicBezTo>
                    <a:cubicBezTo>
                      <a:pt x="18" y="217"/>
                      <a:pt x="4" y="248"/>
                      <a:pt x="14" y="276"/>
                    </a:cubicBezTo>
                    <a:cubicBezTo>
                      <a:pt x="25" y="304"/>
                      <a:pt x="55" y="319"/>
                      <a:pt x="83" y="309"/>
                    </a:cubicBezTo>
                    <a:cubicBezTo>
                      <a:pt x="43" y="326"/>
                      <a:pt x="43" y="326"/>
                      <a:pt x="43" y="326"/>
                    </a:cubicBezTo>
                    <a:cubicBezTo>
                      <a:pt x="14" y="337"/>
                      <a:pt x="0" y="368"/>
                      <a:pt x="11" y="396"/>
                    </a:cubicBezTo>
                    <a:cubicBezTo>
                      <a:pt x="21" y="425"/>
                      <a:pt x="53" y="439"/>
                      <a:pt x="81" y="428"/>
                    </a:cubicBezTo>
                    <a:cubicBezTo>
                      <a:pt x="265" y="349"/>
                      <a:pt x="265" y="349"/>
                      <a:pt x="265" y="349"/>
                    </a:cubicBezTo>
                    <a:cubicBezTo>
                      <a:pt x="293" y="339"/>
                      <a:pt x="307" y="307"/>
                      <a:pt x="297" y="279"/>
                    </a:cubicBezTo>
                    <a:cubicBezTo>
                      <a:pt x="287" y="252"/>
                      <a:pt x="257" y="237"/>
                      <a:pt x="230" y="245"/>
                    </a:cubicBezTo>
                    <a:close/>
                  </a:path>
                </a:pathLst>
              </a:custGeom>
              <a:solidFill>
                <a:srgbClr val="F89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Freeform 12"/>
              <p:cNvSpPr>
                <a:spLocks noEditPoints="1"/>
              </p:cNvSpPr>
              <p:nvPr/>
            </p:nvSpPr>
            <p:spPr bwMode="auto">
              <a:xfrm>
                <a:off x="9242969" y="1775841"/>
                <a:ext cx="1742016" cy="1735668"/>
              </a:xfrm>
              <a:custGeom>
                <a:avLst/>
                <a:gdLst>
                  <a:gd name="T0" fmla="*/ 404 w 809"/>
                  <a:gd name="T1" fmla="*/ 60 h 808"/>
                  <a:gd name="T2" fmla="*/ 60 w 809"/>
                  <a:gd name="T3" fmla="*/ 404 h 808"/>
                  <a:gd name="T4" fmla="*/ 404 w 809"/>
                  <a:gd name="T5" fmla="*/ 748 h 808"/>
                  <a:gd name="T6" fmla="*/ 748 w 809"/>
                  <a:gd name="T7" fmla="*/ 404 h 808"/>
                  <a:gd name="T8" fmla="*/ 404 w 809"/>
                  <a:gd name="T9" fmla="*/ 60 h 808"/>
                  <a:gd name="T10" fmla="*/ 404 w 809"/>
                  <a:gd name="T11" fmla="*/ 808 h 808"/>
                  <a:gd name="T12" fmla="*/ 0 w 809"/>
                  <a:gd name="T13" fmla="*/ 404 h 808"/>
                  <a:gd name="T14" fmla="*/ 404 w 809"/>
                  <a:gd name="T15" fmla="*/ 0 h 808"/>
                  <a:gd name="T16" fmla="*/ 809 w 809"/>
                  <a:gd name="T17" fmla="*/ 404 h 808"/>
                  <a:gd name="T18" fmla="*/ 404 w 809"/>
                  <a:gd name="T19" fmla="*/ 808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9" h="808">
                    <a:moveTo>
                      <a:pt x="404" y="60"/>
                    </a:moveTo>
                    <a:cubicBezTo>
                      <a:pt x="215" y="60"/>
                      <a:pt x="60" y="214"/>
                      <a:pt x="60" y="404"/>
                    </a:cubicBezTo>
                    <a:cubicBezTo>
                      <a:pt x="60" y="593"/>
                      <a:pt x="215" y="748"/>
                      <a:pt x="404" y="748"/>
                    </a:cubicBezTo>
                    <a:cubicBezTo>
                      <a:pt x="594" y="748"/>
                      <a:pt x="748" y="593"/>
                      <a:pt x="748" y="404"/>
                    </a:cubicBezTo>
                    <a:cubicBezTo>
                      <a:pt x="748" y="214"/>
                      <a:pt x="594" y="60"/>
                      <a:pt x="404" y="60"/>
                    </a:cubicBezTo>
                    <a:close/>
                    <a:moveTo>
                      <a:pt x="404" y="808"/>
                    </a:moveTo>
                    <a:cubicBezTo>
                      <a:pt x="181" y="808"/>
                      <a:pt x="0" y="627"/>
                      <a:pt x="0" y="404"/>
                    </a:cubicBezTo>
                    <a:cubicBezTo>
                      <a:pt x="0" y="181"/>
                      <a:pt x="181" y="0"/>
                      <a:pt x="404" y="0"/>
                    </a:cubicBezTo>
                    <a:cubicBezTo>
                      <a:pt x="627" y="0"/>
                      <a:pt x="809" y="181"/>
                      <a:pt x="809" y="404"/>
                    </a:cubicBezTo>
                    <a:cubicBezTo>
                      <a:pt x="809" y="627"/>
                      <a:pt x="627" y="808"/>
                      <a:pt x="404" y="808"/>
                    </a:cubicBezTo>
                    <a:close/>
                  </a:path>
                </a:pathLst>
              </a:custGeom>
              <a:solidFill>
                <a:srgbClr val="4E9F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Freeform 13"/>
              <p:cNvSpPr/>
              <p:nvPr/>
            </p:nvSpPr>
            <p:spPr bwMode="auto">
              <a:xfrm>
                <a:off x="9571054" y="3915792"/>
                <a:ext cx="867832" cy="1248833"/>
              </a:xfrm>
              <a:custGeom>
                <a:avLst/>
                <a:gdLst>
                  <a:gd name="T0" fmla="*/ 364 w 403"/>
                  <a:gd name="T1" fmla="*/ 50 h 581"/>
                  <a:gd name="T2" fmla="*/ 268 w 403"/>
                  <a:gd name="T3" fmla="*/ 7 h 581"/>
                  <a:gd name="T4" fmla="*/ 206 w 403"/>
                  <a:gd name="T5" fmla="*/ 4 h 581"/>
                  <a:gd name="T6" fmla="*/ 105 w 403"/>
                  <a:gd name="T7" fmla="*/ 4 h 581"/>
                  <a:gd name="T8" fmla="*/ 63 w 403"/>
                  <a:gd name="T9" fmla="*/ 4 h 581"/>
                  <a:gd name="T10" fmla="*/ 0 w 403"/>
                  <a:gd name="T11" fmla="*/ 60 h 581"/>
                  <a:gd name="T12" fmla="*/ 0 w 403"/>
                  <a:gd name="T13" fmla="*/ 103 h 581"/>
                  <a:gd name="T14" fmla="*/ 0 w 403"/>
                  <a:gd name="T15" fmla="*/ 405 h 581"/>
                  <a:gd name="T16" fmla="*/ 93 w 403"/>
                  <a:gd name="T17" fmla="*/ 508 h 581"/>
                  <a:gd name="T18" fmla="*/ 93 w 403"/>
                  <a:gd name="T19" fmla="*/ 581 h 581"/>
                  <a:gd name="T20" fmla="*/ 258 w 403"/>
                  <a:gd name="T21" fmla="*/ 581 h 581"/>
                  <a:gd name="T22" fmla="*/ 258 w 403"/>
                  <a:gd name="T23" fmla="*/ 448 h 581"/>
                  <a:gd name="T24" fmla="*/ 258 w 403"/>
                  <a:gd name="T25" fmla="*/ 415 h 581"/>
                  <a:gd name="T26" fmla="*/ 141 w 403"/>
                  <a:gd name="T27" fmla="*/ 111 h 581"/>
                  <a:gd name="T28" fmla="*/ 237 w 403"/>
                  <a:gd name="T29" fmla="*/ 113 h 581"/>
                  <a:gd name="T30" fmla="*/ 319 w 403"/>
                  <a:gd name="T31" fmla="*/ 149 h 581"/>
                  <a:gd name="T32" fmla="*/ 391 w 403"/>
                  <a:gd name="T33" fmla="*/ 122 h 581"/>
                  <a:gd name="T34" fmla="*/ 364 w 403"/>
                  <a:gd name="T35" fmla="*/ 5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3" h="581">
                    <a:moveTo>
                      <a:pt x="364" y="50"/>
                    </a:moveTo>
                    <a:cubicBezTo>
                      <a:pt x="268" y="7"/>
                      <a:pt x="268" y="7"/>
                      <a:pt x="268" y="7"/>
                    </a:cubicBezTo>
                    <a:cubicBezTo>
                      <a:pt x="254" y="0"/>
                      <a:pt x="213" y="4"/>
                      <a:pt x="206" y="4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31" y="4"/>
                      <a:pt x="0" y="27"/>
                      <a:pt x="0" y="60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405"/>
                      <a:pt x="0" y="405"/>
                      <a:pt x="0" y="405"/>
                    </a:cubicBezTo>
                    <a:cubicBezTo>
                      <a:pt x="0" y="459"/>
                      <a:pt x="42" y="503"/>
                      <a:pt x="93" y="508"/>
                    </a:cubicBezTo>
                    <a:cubicBezTo>
                      <a:pt x="93" y="581"/>
                      <a:pt x="93" y="581"/>
                      <a:pt x="93" y="581"/>
                    </a:cubicBezTo>
                    <a:cubicBezTo>
                      <a:pt x="258" y="581"/>
                      <a:pt x="258" y="581"/>
                      <a:pt x="258" y="581"/>
                    </a:cubicBezTo>
                    <a:cubicBezTo>
                      <a:pt x="258" y="448"/>
                      <a:pt x="258" y="448"/>
                      <a:pt x="258" y="448"/>
                    </a:cubicBezTo>
                    <a:cubicBezTo>
                      <a:pt x="258" y="415"/>
                      <a:pt x="258" y="415"/>
                      <a:pt x="258" y="415"/>
                    </a:cubicBezTo>
                    <a:cubicBezTo>
                      <a:pt x="258" y="228"/>
                      <a:pt x="141" y="111"/>
                      <a:pt x="141" y="111"/>
                    </a:cubicBezTo>
                    <a:cubicBezTo>
                      <a:pt x="141" y="111"/>
                      <a:pt x="213" y="111"/>
                      <a:pt x="237" y="113"/>
                    </a:cubicBezTo>
                    <a:cubicBezTo>
                      <a:pt x="261" y="116"/>
                      <a:pt x="319" y="149"/>
                      <a:pt x="319" y="149"/>
                    </a:cubicBezTo>
                    <a:cubicBezTo>
                      <a:pt x="346" y="162"/>
                      <a:pt x="379" y="150"/>
                      <a:pt x="391" y="122"/>
                    </a:cubicBezTo>
                    <a:cubicBezTo>
                      <a:pt x="403" y="95"/>
                      <a:pt x="392" y="62"/>
                      <a:pt x="364" y="50"/>
                    </a:cubicBezTo>
                    <a:close/>
                  </a:path>
                </a:pathLst>
              </a:custGeom>
              <a:solidFill>
                <a:srgbClr val="FBBB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4" name="Shape 1094"/>
            <p:cNvSpPr/>
            <p:nvPr/>
          </p:nvSpPr>
          <p:spPr>
            <a:xfrm>
              <a:off x="9712529" y="2496936"/>
              <a:ext cx="555026" cy="396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56" y="17282"/>
                  </a:moveTo>
                  <a:lnTo>
                    <a:pt x="1544" y="17282"/>
                  </a:lnTo>
                  <a:cubicBezTo>
                    <a:pt x="691" y="17282"/>
                    <a:pt x="0" y="18250"/>
                    <a:pt x="0" y="19441"/>
                  </a:cubicBezTo>
                  <a:cubicBezTo>
                    <a:pt x="0" y="20638"/>
                    <a:pt x="691" y="21600"/>
                    <a:pt x="1544" y="21600"/>
                  </a:cubicBezTo>
                  <a:lnTo>
                    <a:pt x="20056" y="21600"/>
                  </a:lnTo>
                  <a:cubicBezTo>
                    <a:pt x="20909" y="21600"/>
                    <a:pt x="21600" y="20638"/>
                    <a:pt x="21600" y="19441"/>
                  </a:cubicBezTo>
                  <a:cubicBezTo>
                    <a:pt x="21600" y="18250"/>
                    <a:pt x="20909" y="17282"/>
                    <a:pt x="20056" y="17282"/>
                  </a:cubicBezTo>
                  <a:close/>
                  <a:moveTo>
                    <a:pt x="1544" y="4321"/>
                  </a:moveTo>
                  <a:lnTo>
                    <a:pt x="20056" y="4321"/>
                  </a:lnTo>
                  <a:cubicBezTo>
                    <a:pt x="20909" y="4321"/>
                    <a:pt x="21600" y="3353"/>
                    <a:pt x="21600" y="2159"/>
                  </a:cubicBezTo>
                  <a:cubicBezTo>
                    <a:pt x="21600" y="965"/>
                    <a:pt x="20909" y="0"/>
                    <a:pt x="20056" y="0"/>
                  </a:cubicBezTo>
                  <a:lnTo>
                    <a:pt x="1544" y="0"/>
                  </a:lnTo>
                  <a:cubicBezTo>
                    <a:pt x="691" y="0"/>
                    <a:pt x="0" y="965"/>
                    <a:pt x="0" y="2159"/>
                  </a:cubicBezTo>
                  <a:cubicBezTo>
                    <a:pt x="0" y="3353"/>
                    <a:pt x="691" y="4321"/>
                    <a:pt x="1544" y="4321"/>
                  </a:cubicBezTo>
                  <a:close/>
                  <a:moveTo>
                    <a:pt x="20056" y="8640"/>
                  </a:moveTo>
                  <a:lnTo>
                    <a:pt x="1544" y="8640"/>
                  </a:lnTo>
                  <a:cubicBezTo>
                    <a:pt x="691" y="8640"/>
                    <a:pt x="0" y="9608"/>
                    <a:pt x="0" y="10799"/>
                  </a:cubicBezTo>
                  <a:cubicBezTo>
                    <a:pt x="0" y="11996"/>
                    <a:pt x="691" y="12958"/>
                    <a:pt x="1544" y="12958"/>
                  </a:cubicBezTo>
                  <a:lnTo>
                    <a:pt x="20056" y="12958"/>
                  </a:lnTo>
                  <a:cubicBezTo>
                    <a:pt x="20909" y="12958"/>
                    <a:pt x="21600" y="11996"/>
                    <a:pt x="21600" y="10799"/>
                  </a:cubicBezTo>
                  <a:cubicBezTo>
                    <a:pt x="21600" y="9608"/>
                    <a:pt x="20909" y="8640"/>
                    <a:pt x="20056" y="8640"/>
                  </a:cubicBezTo>
                  <a:close/>
                </a:path>
              </a:pathLst>
            </a:custGeom>
            <a:solidFill>
              <a:srgbClr val="FFD237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7" name="Title 1"/>
          <p:cNvSpPr txBox="1"/>
          <p:nvPr/>
        </p:nvSpPr>
        <p:spPr>
          <a:xfrm>
            <a:off x="1524000" y="805183"/>
            <a:ext cx="9144000" cy="629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E9F4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添加文字标题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E9F4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 txBox="1"/>
          <p:nvPr/>
        </p:nvSpPr>
        <p:spPr>
          <a:xfrm>
            <a:off x="1524000" y="805183"/>
            <a:ext cx="9144000" cy="629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E9F4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添加文字标题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E9F4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Freeform 7"/>
          <p:cNvSpPr/>
          <p:nvPr/>
        </p:nvSpPr>
        <p:spPr bwMode="auto">
          <a:xfrm>
            <a:off x="4191002" y="3923243"/>
            <a:ext cx="1869017" cy="1866900"/>
          </a:xfrm>
          <a:custGeom>
            <a:avLst/>
            <a:gdLst>
              <a:gd name="T0" fmla="*/ 456 w 912"/>
              <a:gd name="T1" fmla="*/ 0 h 913"/>
              <a:gd name="T2" fmla="*/ 0 w 912"/>
              <a:gd name="T3" fmla="*/ 457 h 913"/>
              <a:gd name="T4" fmla="*/ 456 w 912"/>
              <a:gd name="T5" fmla="*/ 913 h 913"/>
              <a:gd name="T6" fmla="*/ 912 w 912"/>
              <a:gd name="T7" fmla="*/ 457 h 913"/>
              <a:gd name="T8" fmla="*/ 912 w 912"/>
              <a:gd name="T9" fmla="*/ 0 h 913"/>
              <a:gd name="T10" fmla="*/ 456 w 912"/>
              <a:gd name="T11" fmla="*/ 0 h 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2" h="913">
                <a:moveTo>
                  <a:pt x="456" y="0"/>
                </a:moveTo>
                <a:cubicBezTo>
                  <a:pt x="204" y="0"/>
                  <a:pt x="0" y="205"/>
                  <a:pt x="0" y="457"/>
                </a:cubicBezTo>
                <a:cubicBezTo>
                  <a:pt x="0" y="709"/>
                  <a:pt x="204" y="913"/>
                  <a:pt x="456" y="913"/>
                </a:cubicBezTo>
                <a:cubicBezTo>
                  <a:pt x="708" y="913"/>
                  <a:pt x="912" y="709"/>
                  <a:pt x="912" y="457"/>
                </a:cubicBezTo>
                <a:cubicBezTo>
                  <a:pt x="912" y="0"/>
                  <a:pt x="912" y="0"/>
                  <a:pt x="912" y="0"/>
                </a:cubicBezTo>
                <a:lnTo>
                  <a:pt x="456" y="0"/>
                </a:lnTo>
                <a:close/>
              </a:path>
            </a:pathLst>
          </a:custGeom>
          <a:solidFill>
            <a:srgbClr val="4E9F42"/>
          </a:solidFill>
          <a:ln w="9525" cmpd="sng">
            <a:noFill/>
            <a:round/>
          </a:ln>
        </p:spPr>
        <p:txBody>
          <a:bodyPr/>
          <a:lstStyle/>
          <a:p>
            <a:pPr defTabSz="914400"/>
            <a:endParaRPr lang="zh-CN" altLang="en-US">
              <a:solidFill>
                <a:prstClr val="white">
                  <a:lumMod val="50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9" name="Freeform 8"/>
          <p:cNvSpPr/>
          <p:nvPr/>
        </p:nvSpPr>
        <p:spPr bwMode="auto">
          <a:xfrm>
            <a:off x="6148918" y="3923243"/>
            <a:ext cx="1119716" cy="1115483"/>
          </a:xfrm>
          <a:custGeom>
            <a:avLst/>
            <a:gdLst>
              <a:gd name="T0" fmla="*/ 273 w 546"/>
              <a:gd name="T1" fmla="*/ 0 h 546"/>
              <a:gd name="T2" fmla="*/ 546 w 546"/>
              <a:gd name="T3" fmla="*/ 273 h 546"/>
              <a:gd name="T4" fmla="*/ 273 w 546"/>
              <a:gd name="T5" fmla="*/ 546 h 546"/>
              <a:gd name="T6" fmla="*/ 0 w 546"/>
              <a:gd name="T7" fmla="*/ 273 h 546"/>
              <a:gd name="T8" fmla="*/ 0 w 546"/>
              <a:gd name="T9" fmla="*/ 0 h 546"/>
              <a:gd name="T10" fmla="*/ 273 w 546"/>
              <a:gd name="T11" fmla="*/ 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6" h="546">
                <a:moveTo>
                  <a:pt x="273" y="0"/>
                </a:moveTo>
                <a:cubicBezTo>
                  <a:pt x="424" y="0"/>
                  <a:pt x="546" y="123"/>
                  <a:pt x="546" y="273"/>
                </a:cubicBezTo>
                <a:cubicBezTo>
                  <a:pt x="546" y="424"/>
                  <a:pt x="424" y="546"/>
                  <a:pt x="273" y="546"/>
                </a:cubicBezTo>
                <a:cubicBezTo>
                  <a:pt x="123" y="546"/>
                  <a:pt x="0" y="424"/>
                  <a:pt x="0" y="273"/>
                </a:cubicBezTo>
                <a:cubicBezTo>
                  <a:pt x="0" y="0"/>
                  <a:pt x="0" y="0"/>
                  <a:pt x="0" y="0"/>
                </a:cubicBezTo>
                <a:lnTo>
                  <a:pt x="273" y="0"/>
                </a:lnTo>
                <a:close/>
              </a:path>
            </a:pathLst>
          </a:custGeom>
          <a:solidFill>
            <a:srgbClr val="FFD237"/>
          </a:solidFill>
          <a:ln>
            <a:noFill/>
          </a:ln>
        </p:spPr>
        <p:txBody>
          <a:bodyPr/>
          <a:lstStyle/>
          <a:p>
            <a:pPr defTabSz="914400"/>
            <a:endParaRPr lang="zh-CN" altLang="en-US">
              <a:solidFill>
                <a:prstClr val="white">
                  <a:lumMod val="50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0" name="Freeform 9"/>
          <p:cNvSpPr/>
          <p:nvPr/>
        </p:nvSpPr>
        <p:spPr bwMode="auto">
          <a:xfrm>
            <a:off x="6148918" y="1971678"/>
            <a:ext cx="1871133" cy="1864783"/>
          </a:xfrm>
          <a:custGeom>
            <a:avLst/>
            <a:gdLst>
              <a:gd name="T0" fmla="*/ 457 w 913"/>
              <a:gd name="T1" fmla="*/ 912 h 912"/>
              <a:gd name="T2" fmla="*/ 913 w 913"/>
              <a:gd name="T3" fmla="*/ 456 h 912"/>
              <a:gd name="T4" fmla="*/ 457 w 913"/>
              <a:gd name="T5" fmla="*/ 0 h 912"/>
              <a:gd name="T6" fmla="*/ 0 w 913"/>
              <a:gd name="T7" fmla="*/ 456 h 912"/>
              <a:gd name="T8" fmla="*/ 0 w 913"/>
              <a:gd name="T9" fmla="*/ 912 h 912"/>
              <a:gd name="T10" fmla="*/ 457 w 913"/>
              <a:gd name="T11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3" h="912">
                <a:moveTo>
                  <a:pt x="457" y="912"/>
                </a:moveTo>
                <a:cubicBezTo>
                  <a:pt x="709" y="912"/>
                  <a:pt x="913" y="708"/>
                  <a:pt x="913" y="456"/>
                </a:cubicBezTo>
                <a:cubicBezTo>
                  <a:pt x="913" y="204"/>
                  <a:pt x="709" y="0"/>
                  <a:pt x="457" y="0"/>
                </a:cubicBezTo>
                <a:cubicBezTo>
                  <a:pt x="205" y="0"/>
                  <a:pt x="0" y="204"/>
                  <a:pt x="0" y="456"/>
                </a:cubicBezTo>
                <a:cubicBezTo>
                  <a:pt x="0" y="912"/>
                  <a:pt x="0" y="912"/>
                  <a:pt x="0" y="912"/>
                </a:cubicBezTo>
                <a:lnTo>
                  <a:pt x="457" y="912"/>
                </a:lnTo>
                <a:close/>
              </a:path>
            </a:pathLst>
          </a:custGeom>
          <a:solidFill>
            <a:srgbClr val="FF8A80"/>
          </a:solidFill>
          <a:ln w="9525" cmpd="sng">
            <a:noFill/>
            <a:round/>
          </a:ln>
        </p:spPr>
        <p:txBody>
          <a:bodyPr/>
          <a:lstStyle/>
          <a:p>
            <a:pPr defTabSz="914400"/>
            <a:endParaRPr lang="zh-CN" altLang="en-US">
              <a:solidFill>
                <a:prstClr val="white">
                  <a:lumMod val="50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1" name="Freeform 10"/>
          <p:cNvSpPr/>
          <p:nvPr/>
        </p:nvSpPr>
        <p:spPr bwMode="auto">
          <a:xfrm>
            <a:off x="4193118" y="1973792"/>
            <a:ext cx="1866900" cy="1862667"/>
          </a:xfrm>
          <a:custGeom>
            <a:avLst/>
            <a:gdLst>
              <a:gd name="T0" fmla="*/ 459 w 918"/>
              <a:gd name="T1" fmla="*/ 918 h 918"/>
              <a:gd name="T2" fmla="*/ 0 w 918"/>
              <a:gd name="T3" fmla="*/ 459 h 918"/>
              <a:gd name="T4" fmla="*/ 459 w 918"/>
              <a:gd name="T5" fmla="*/ 0 h 918"/>
              <a:gd name="T6" fmla="*/ 918 w 918"/>
              <a:gd name="T7" fmla="*/ 459 h 918"/>
              <a:gd name="T8" fmla="*/ 918 w 918"/>
              <a:gd name="T9" fmla="*/ 918 h 918"/>
              <a:gd name="T10" fmla="*/ 459 w 918"/>
              <a:gd name="T11" fmla="*/ 918 h 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8" h="918">
                <a:moveTo>
                  <a:pt x="459" y="918"/>
                </a:moveTo>
                <a:cubicBezTo>
                  <a:pt x="205" y="918"/>
                  <a:pt x="0" y="713"/>
                  <a:pt x="0" y="459"/>
                </a:cubicBezTo>
                <a:cubicBezTo>
                  <a:pt x="0" y="205"/>
                  <a:pt x="205" y="0"/>
                  <a:pt x="459" y="0"/>
                </a:cubicBezTo>
                <a:cubicBezTo>
                  <a:pt x="713" y="0"/>
                  <a:pt x="918" y="205"/>
                  <a:pt x="918" y="459"/>
                </a:cubicBezTo>
                <a:cubicBezTo>
                  <a:pt x="918" y="918"/>
                  <a:pt x="918" y="918"/>
                  <a:pt x="918" y="918"/>
                </a:cubicBezTo>
                <a:lnTo>
                  <a:pt x="459" y="918"/>
                </a:lnTo>
                <a:close/>
              </a:path>
            </a:pathLst>
          </a:custGeom>
          <a:noFill/>
          <a:ln w="9525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/>
            <a:endParaRPr lang="zh-CN" altLang="en-US">
              <a:solidFill>
                <a:prstClr val="white">
                  <a:lumMod val="50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2" name="Freeform 11"/>
          <p:cNvSpPr>
            <a:spLocks noEditPoints="1"/>
          </p:cNvSpPr>
          <p:nvPr/>
        </p:nvSpPr>
        <p:spPr bwMode="auto">
          <a:xfrm>
            <a:off x="6561669" y="4382561"/>
            <a:ext cx="292100" cy="198967"/>
          </a:xfrm>
          <a:custGeom>
            <a:avLst/>
            <a:gdLst>
              <a:gd name="T0" fmla="*/ 79 w 98"/>
              <a:gd name="T1" fmla="*/ 61 h 69"/>
              <a:gd name="T2" fmla="*/ 91 w 98"/>
              <a:gd name="T3" fmla="*/ 49 h 69"/>
              <a:gd name="T4" fmla="*/ 81 w 98"/>
              <a:gd name="T5" fmla="*/ 37 h 69"/>
              <a:gd name="T6" fmla="*/ 70 w 98"/>
              <a:gd name="T7" fmla="*/ 15 h 69"/>
              <a:gd name="T8" fmla="*/ 37 w 98"/>
              <a:gd name="T9" fmla="*/ 12 h 69"/>
              <a:gd name="T10" fmla="*/ 24 w 98"/>
              <a:gd name="T11" fmla="*/ 26 h 69"/>
              <a:gd name="T12" fmla="*/ 8 w 98"/>
              <a:gd name="T13" fmla="*/ 43 h 69"/>
              <a:gd name="T14" fmla="*/ 13 w 98"/>
              <a:gd name="T15" fmla="*/ 56 h 69"/>
              <a:gd name="T16" fmla="*/ 26 w 98"/>
              <a:gd name="T17" fmla="*/ 61 h 69"/>
              <a:gd name="T18" fmla="*/ 26 w 98"/>
              <a:gd name="T19" fmla="*/ 42 h 69"/>
              <a:gd name="T20" fmla="*/ 26 w 98"/>
              <a:gd name="T21" fmla="*/ 39 h 69"/>
              <a:gd name="T22" fmla="*/ 34 w 98"/>
              <a:gd name="T23" fmla="*/ 43 h 69"/>
              <a:gd name="T24" fmla="*/ 36 w 98"/>
              <a:gd name="T25" fmla="*/ 28 h 69"/>
              <a:gd name="T26" fmla="*/ 38 w 98"/>
              <a:gd name="T27" fmla="*/ 43 h 69"/>
              <a:gd name="T28" fmla="*/ 46 w 98"/>
              <a:gd name="T29" fmla="*/ 39 h 69"/>
              <a:gd name="T30" fmla="*/ 38 w 98"/>
              <a:gd name="T31" fmla="*/ 50 h 69"/>
              <a:gd name="T32" fmla="*/ 38 w 98"/>
              <a:gd name="T33" fmla="*/ 50 h 69"/>
              <a:gd name="T34" fmla="*/ 37 w 98"/>
              <a:gd name="T35" fmla="*/ 50 h 69"/>
              <a:gd name="T36" fmla="*/ 37 w 98"/>
              <a:gd name="T37" fmla="*/ 50 h 69"/>
              <a:gd name="T38" fmla="*/ 35 w 98"/>
              <a:gd name="T39" fmla="*/ 50 h 69"/>
              <a:gd name="T40" fmla="*/ 35 w 98"/>
              <a:gd name="T41" fmla="*/ 50 h 69"/>
              <a:gd name="T42" fmla="*/ 35 w 98"/>
              <a:gd name="T43" fmla="*/ 50 h 69"/>
              <a:gd name="T44" fmla="*/ 26 w 98"/>
              <a:gd name="T45" fmla="*/ 42 h 69"/>
              <a:gd name="T46" fmla="*/ 53 w 98"/>
              <a:gd name="T47" fmla="*/ 40 h 69"/>
              <a:gd name="T48" fmla="*/ 49 w 98"/>
              <a:gd name="T49" fmla="*/ 37 h 69"/>
              <a:gd name="T50" fmla="*/ 58 w 98"/>
              <a:gd name="T51" fmla="*/ 28 h 69"/>
              <a:gd name="T52" fmla="*/ 58 w 98"/>
              <a:gd name="T53" fmla="*/ 28 h 69"/>
              <a:gd name="T54" fmla="*/ 58 w 98"/>
              <a:gd name="T55" fmla="*/ 28 h 69"/>
              <a:gd name="T56" fmla="*/ 60 w 98"/>
              <a:gd name="T57" fmla="*/ 28 h 69"/>
              <a:gd name="T58" fmla="*/ 60 w 98"/>
              <a:gd name="T59" fmla="*/ 28 h 69"/>
              <a:gd name="T60" fmla="*/ 61 w 98"/>
              <a:gd name="T61" fmla="*/ 28 h 69"/>
              <a:gd name="T62" fmla="*/ 69 w 98"/>
              <a:gd name="T63" fmla="*/ 37 h 69"/>
              <a:gd name="T64" fmla="*/ 66 w 98"/>
              <a:gd name="T65" fmla="*/ 40 h 69"/>
              <a:gd name="T66" fmla="*/ 62 w 98"/>
              <a:gd name="T67" fmla="*/ 48 h 69"/>
              <a:gd name="T68" fmla="*/ 57 w 98"/>
              <a:gd name="T69" fmla="*/ 48 h 69"/>
              <a:gd name="T70" fmla="*/ 53 w 98"/>
              <a:gd name="T71" fmla="*/ 40 h 69"/>
              <a:gd name="T72" fmla="*/ 93 w 98"/>
              <a:gd name="T73" fmla="*/ 63 h 69"/>
              <a:gd name="T74" fmla="*/ 79 w 98"/>
              <a:gd name="T75" fmla="*/ 69 h 69"/>
              <a:gd name="T76" fmla="*/ 8 w 98"/>
              <a:gd name="T77" fmla="*/ 61 h 69"/>
              <a:gd name="T78" fmla="*/ 7 w 98"/>
              <a:gd name="T79" fmla="*/ 26 h 69"/>
              <a:gd name="T80" fmla="*/ 33 w 98"/>
              <a:gd name="T81" fmla="*/ 5 h 69"/>
              <a:gd name="T82" fmla="*/ 75 w 98"/>
              <a:gd name="T83" fmla="*/ 10 h 69"/>
              <a:gd name="T84" fmla="*/ 94 w 98"/>
              <a:gd name="T85" fmla="*/ 36 h 69"/>
              <a:gd name="T86" fmla="*/ 93 w 98"/>
              <a:gd name="T87" fmla="*/ 63 h 69"/>
              <a:gd name="T88" fmla="*/ 93 w 98"/>
              <a:gd name="T89" fmla="*/ 63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8" h="69">
                <a:moveTo>
                  <a:pt x="79" y="61"/>
                </a:moveTo>
                <a:cubicBezTo>
                  <a:pt x="79" y="61"/>
                  <a:pt x="79" y="61"/>
                  <a:pt x="79" y="61"/>
                </a:cubicBezTo>
                <a:cubicBezTo>
                  <a:pt x="82" y="61"/>
                  <a:pt x="85" y="60"/>
                  <a:pt x="87" y="58"/>
                </a:cubicBezTo>
                <a:cubicBezTo>
                  <a:pt x="89" y="55"/>
                  <a:pt x="91" y="52"/>
                  <a:pt x="91" y="49"/>
                </a:cubicBezTo>
                <a:cubicBezTo>
                  <a:pt x="91" y="46"/>
                  <a:pt x="90" y="43"/>
                  <a:pt x="88" y="41"/>
                </a:cubicBezTo>
                <a:cubicBezTo>
                  <a:pt x="86" y="39"/>
                  <a:pt x="84" y="38"/>
                  <a:pt x="81" y="37"/>
                </a:cubicBezTo>
                <a:cubicBezTo>
                  <a:pt x="79" y="37"/>
                  <a:pt x="78" y="35"/>
                  <a:pt x="78" y="33"/>
                </a:cubicBezTo>
                <a:cubicBezTo>
                  <a:pt x="78" y="26"/>
                  <a:pt x="75" y="20"/>
                  <a:pt x="70" y="15"/>
                </a:cubicBezTo>
                <a:cubicBezTo>
                  <a:pt x="65" y="10"/>
                  <a:pt x="59" y="8"/>
                  <a:pt x="52" y="8"/>
                </a:cubicBezTo>
                <a:cubicBezTo>
                  <a:pt x="46" y="8"/>
                  <a:pt x="41" y="9"/>
                  <a:pt x="37" y="12"/>
                </a:cubicBezTo>
                <a:cubicBezTo>
                  <a:pt x="33" y="14"/>
                  <a:pt x="30" y="19"/>
                  <a:pt x="28" y="23"/>
                </a:cubicBezTo>
                <a:cubicBezTo>
                  <a:pt x="27" y="25"/>
                  <a:pt x="26" y="26"/>
                  <a:pt x="24" y="26"/>
                </a:cubicBezTo>
                <a:cubicBezTo>
                  <a:pt x="20" y="26"/>
                  <a:pt x="16" y="28"/>
                  <a:pt x="13" y="31"/>
                </a:cubicBezTo>
                <a:cubicBezTo>
                  <a:pt x="10" y="34"/>
                  <a:pt x="8" y="39"/>
                  <a:pt x="8" y="43"/>
                </a:cubicBezTo>
                <a:cubicBezTo>
                  <a:pt x="8" y="48"/>
                  <a:pt x="10" y="53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6" y="59"/>
                  <a:pt x="21" y="61"/>
                  <a:pt x="26" y="61"/>
                </a:cubicBezTo>
                <a:cubicBezTo>
                  <a:pt x="79" y="61"/>
                  <a:pt x="79" y="61"/>
                  <a:pt x="79" y="61"/>
                </a:cubicBezTo>
                <a:close/>
                <a:moveTo>
                  <a:pt x="26" y="42"/>
                </a:moveTo>
                <a:cubicBezTo>
                  <a:pt x="26" y="42"/>
                  <a:pt x="26" y="42"/>
                  <a:pt x="26" y="42"/>
                </a:cubicBezTo>
                <a:cubicBezTo>
                  <a:pt x="25" y="41"/>
                  <a:pt x="25" y="39"/>
                  <a:pt x="26" y="39"/>
                </a:cubicBezTo>
                <a:cubicBezTo>
                  <a:pt x="27" y="38"/>
                  <a:pt x="29" y="38"/>
                  <a:pt x="29" y="39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29"/>
                  <a:pt x="35" y="28"/>
                  <a:pt x="36" y="28"/>
                </a:cubicBezTo>
                <a:cubicBezTo>
                  <a:pt x="37" y="28"/>
                  <a:pt x="38" y="29"/>
                  <a:pt x="38" y="30"/>
                </a:cubicBezTo>
                <a:cubicBezTo>
                  <a:pt x="38" y="43"/>
                  <a:pt x="38" y="43"/>
                  <a:pt x="38" y="43"/>
                </a:cubicBezTo>
                <a:cubicBezTo>
                  <a:pt x="43" y="39"/>
                  <a:pt x="43" y="39"/>
                  <a:pt x="43" y="39"/>
                </a:cubicBezTo>
                <a:cubicBezTo>
                  <a:pt x="44" y="38"/>
                  <a:pt x="45" y="38"/>
                  <a:pt x="46" y="39"/>
                </a:cubicBezTo>
                <a:cubicBezTo>
                  <a:pt x="47" y="39"/>
                  <a:pt x="47" y="41"/>
                  <a:pt x="46" y="42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7" y="50"/>
                </a:cubicBezTo>
                <a:cubicBezTo>
                  <a:pt x="37" y="50"/>
                  <a:pt x="37" y="50"/>
                  <a:pt x="37" y="50"/>
                </a:cubicBezTo>
                <a:cubicBezTo>
                  <a:pt x="37" y="50"/>
                  <a:pt x="37" y="50"/>
                  <a:pt x="37" y="50"/>
                </a:cubicBezTo>
                <a:cubicBezTo>
                  <a:pt x="37" y="51"/>
                  <a:pt x="37" y="51"/>
                  <a:pt x="36" y="51"/>
                </a:cubicBezTo>
                <a:cubicBezTo>
                  <a:pt x="36" y="51"/>
                  <a:pt x="36" y="51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26" y="42"/>
                  <a:pt x="26" y="42"/>
                  <a:pt x="26" y="42"/>
                </a:cubicBezTo>
                <a:close/>
                <a:moveTo>
                  <a:pt x="53" y="40"/>
                </a:moveTo>
                <a:cubicBezTo>
                  <a:pt x="53" y="40"/>
                  <a:pt x="53" y="40"/>
                  <a:pt x="53" y="40"/>
                </a:cubicBezTo>
                <a:cubicBezTo>
                  <a:pt x="52" y="41"/>
                  <a:pt x="50" y="41"/>
                  <a:pt x="49" y="40"/>
                </a:cubicBezTo>
                <a:cubicBezTo>
                  <a:pt x="48" y="39"/>
                  <a:pt x="48" y="37"/>
                  <a:pt x="49" y="37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1" y="28"/>
                  <a:pt x="61" y="28"/>
                  <a:pt x="61" y="28"/>
                </a:cubicBezTo>
                <a:cubicBezTo>
                  <a:pt x="61" y="28"/>
                  <a:pt x="61" y="28"/>
                  <a:pt x="61" y="28"/>
                </a:cubicBezTo>
                <a:cubicBezTo>
                  <a:pt x="61" y="28"/>
                  <a:pt x="61" y="28"/>
                  <a:pt x="61" y="28"/>
                </a:cubicBezTo>
                <a:cubicBezTo>
                  <a:pt x="69" y="37"/>
                  <a:pt x="69" y="37"/>
                  <a:pt x="69" y="37"/>
                </a:cubicBezTo>
                <a:cubicBezTo>
                  <a:pt x="70" y="37"/>
                  <a:pt x="70" y="39"/>
                  <a:pt x="69" y="40"/>
                </a:cubicBezTo>
                <a:cubicBezTo>
                  <a:pt x="68" y="41"/>
                  <a:pt x="67" y="41"/>
                  <a:pt x="66" y="40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48"/>
                  <a:pt x="62" y="48"/>
                  <a:pt x="62" y="48"/>
                </a:cubicBezTo>
                <a:cubicBezTo>
                  <a:pt x="62" y="50"/>
                  <a:pt x="61" y="51"/>
                  <a:pt x="59" y="51"/>
                </a:cubicBezTo>
                <a:cubicBezTo>
                  <a:pt x="58" y="51"/>
                  <a:pt x="57" y="50"/>
                  <a:pt x="57" y="48"/>
                </a:cubicBezTo>
                <a:cubicBezTo>
                  <a:pt x="57" y="35"/>
                  <a:pt x="57" y="35"/>
                  <a:pt x="57" y="35"/>
                </a:cubicBezTo>
                <a:cubicBezTo>
                  <a:pt x="53" y="40"/>
                  <a:pt x="53" y="40"/>
                  <a:pt x="53" y="40"/>
                </a:cubicBezTo>
                <a:close/>
                <a:moveTo>
                  <a:pt x="93" y="63"/>
                </a:moveTo>
                <a:cubicBezTo>
                  <a:pt x="93" y="63"/>
                  <a:pt x="93" y="63"/>
                  <a:pt x="93" y="63"/>
                </a:cubicBezTo>
                <a:cubicBezTo>
                  <a:pt x="89" y="66"/>
                  <a:pt x="84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26" y="69"/>
                  <a:pt x="26" y="69"/>
                  <a:pt x="26" y="69"/>
                </a:cubicBezTo>
                <a:cubicBezTo>
                  <a:pt x="19" y="69"/>
                  <a:pt x="12" y="66"/>
                  <a:pt x="8" y="61"/>
                </a:cubicBezTo>
                <a:cubicBezTo>
                  <a:pt x="3" y="57"/>
                  <a:pt x="0" y="50"/>
                  <a:pt x="0" y="43"/>
                </a:cubicBezTo>
                <a:cubicBezTo>
                  <a:pt x="0" y="37"/>
                  <a:pt x="3" y="30"/>
                  <a:pt x="7" y="26"/>
                </a:cubicBezTo>
                <a:cubicBezTo>
                  <a:pt x="11" y="22"/>
                  <a:pt x="16" y="19"/>
                  <a:pt x="22" y="18"/>
                </a:cubicBezTo>
                <a:cubicBezTo>
                  <a:pt x="25" y="13"/>
                  <a:pt x="28" y="9"/>
                  <a:pt x="33" y="5"/>
                </a:cubicBezTo>
                <a:cubicBezTo>
                  <a:pt x="39" y="2"/>
                  <a:pt x="45" y="0"/>
                  <a:pt x="52" y="0"/>
                </a:cubicBezTo>
                <a:cubicBezTo>
                  <a:pt x="61" y="0"/>
                  <a:pt x="69" y="4"/>
                  <a:pt x="75" y="10"/>
                </a:cubicBezTo>
                <a:cubicBezTo>
                  <a:pt x="81" y="15"/>
                  <a:pt x="84" y="22"/>
                  <a:pt x="85" y="30"/>
                </a:cubicBezTo>
                <a:cubicBezTo>
                  <a:pt x="88" y="32"/>
                  <a:pt x="91" y="34"/>
                  <a:pt x="94" y="36"/>
                </a:cubicBezTo>
                <a:cubicBezTo>
                  <a:pt x="97" y="40"/>
                  <a:pt x="98" y="44"/>
                  <a:pt x="98" y="49"/>
                </a:cubicBezTo>
                <a:cubicBezTo>
                  <a:pt x="98" y="54"/>
                  <a:pt x="96" y="59"/>
                  <a:pt x="93" y="63"/>
                </a:cubicBezTo>
                <a:cubicBezTo>
                  <a:pt x="93" y="63"/>
                  <a:pt x="93" y="63"/>
                  <a:pt x="93" y="63"/>
                </a:cubicBezTo>
                <a:cubicBezTo>
                  <a:pt x="93" y="63"/>
                  <a:pt x="93" y="63"/>
                  <a:pt x="93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>
              <a:solidFill>
                <a:prstClr val="white">
                  <a:lumMod val="50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3" name="Freeform 12"/>
          <p:cNvSpPr>
            <a:spLocks noEditPoints="1"/>
          </p:cNvSpPr>
          <p:nvPr/>
        </p:nvSpPr>
        <p:spPr bwMode="auto">
          <a:xfrm>
            <a:off x="6864353" y="2433110"/>
            <a:ext cx="283633" cy="359833"/>
          </a:xfrm>
          <a:custGeom>
            <a:avLst/>
            <a:gdLst>
              <a:gd name="T0" fmla="*/ 24 w 79"/>
              <a:gd name="T1" fmla="*/ 42 h 99"/>
              <a:gd name="T2" fmla="*/ 4 w 79"/>
              <a:gd name="T3" fmla="*/ 8 h 99"/>
              <a:gd name="T4" fmla="*/ 4 w 79"/>
              <a:gd name="T5" fmla="*/ 0 h 99"/>
              <a:gd name="T6" fmla="*/ 10 w 79"/>
              <a:gd name="T7" fmla="*/ 0 h 99"/>
              <a:gd name="T8" fmla="*/ 69 w 79"/>
              <a:gd name="T9" fmla="*/ 0 h 99"/>
              <a:gd name="T10" fmla="*/ 75 w 79"/>
              <a:gd name="T11" fmla="*/ 0 h 99"/>
              <a:gd name="T12" fmla="*/ 75 w 79"/>
              <a:gd name="T13" fmla="*/ 8 h 99"/>
              <a:gd name="T14" fmla="*/ 55 w 79"/>
              <a:gd name="T15" fmla="*/ 42 h 99"/>
              <a:gd name="T16" fmla="*/ 55 w 79"/>
              <a:gd name="T17" fmla="*/ 57 h 99"/>
              <a:gd name="T18" fmla="*/ 75 w 79"/>
              <a:gd name="T19" fmla="*/ 91 h 99"/>
              <a:gd name="T20" fmla="*/ 75 w 79"/>
              <a:gd name="T21" fmla="*/ 99 h 99"/>
              <a:gd name="T22" fmla="*/ 69 w 79"/>
              <a:gd name="T23" fmla="*/ 99 h 99"/>
              <a:gd name="T24" fmla="*/ 10 w 79"/>
              <a:gd name="T25" fmla="*/ 99 h 99"/>
              <a:gd name="T26" fmla="*/ 4 w 79"/>
              <a:gd name="T27" fmla="*/ 99 h 99"/>
              <a:gd name="T28" fmla="*/ 4 w 79"/>
              <a:gd name="T29" fmla="*/ 91 h 99"/>
              <a:gd name="T30" fmla="*/ 24 w 79"/>
              <a:gd name="T31" fmla="*/ 57 h 99"/>
              <a:gd name="T32" fmla="*/ 14 w 79"/>
              <a:gd name="T33" fmla="*/ 91 h 99"/>
              <a:gd name="T34" fmla="*/ 17 w 79"/>
              <a:gd name="T35" fmla="*/ 91 h 99"/>
              <a:gd name="T36" fmla="*/ 41 w 79"/>
              <a:gd name="T37" fmla="*/ 70 h 99"/>
              <a:gd name="T38" fmla="*/ 65 w 79"/>
              <a:gd name="T39" fmla="*/ 91 h 99"/>
              <a:gd name="T40" fmla="*/ 40 w 79"/>
              <a:gd name="T41" fmla="*/ 52 h 99"/>
              <a:gd name="T42" fmla="*/ 40 w 79"/>
              <a:gd name="T43" fmla="*/ 52 h 99"/>
              <a:gd name="T44" fmla="*/ 40 w 79"/>
              <a:gd name="T45" fmla="*/ 52 h 99"/>
              <a:gd name="T46" fmla="*/ 14 w 79"/>
              <a:gd name="T47" fmla="*/ 91 h 99"/>
              <a:gd name="T48" fmla="*/ 24 w 79"/>
              <a:gd name="T49" fmla="*/ 91 h 99"/>
              <a:gd name="T50" fmla="*/ 40 w 79"/>
              <a:gd name="T51" fmla="*/ 75 h 99"/>
              <a:gd name="T52" fmla="*/ 20 w 79"/>
              <a:gd name="T53" fmla="*/ 28 h 99"/>
              <a:gd name="T54" fmla="*/ 59 w 79"/>
              <a:gd name="T55" fmla="*/ 28 h 99"/>
              <a:gd name="T56" fmla="*/ 14 w 79"/>
              <a:gd name="T57" fmla="*/ 8 h 99"/>
              <a:gd name="T58" fmla="*/ 55 w 79"/>
              <a:gd name="T59" fmla="*/ 33 h 99"/>
              <a:gd name="T60" fmla="*/ 24 w 79"/>
              <a:gd name="T61" fmla="*/ 33 h 99"/>
              <a:gd name="T62" fmla="*/ 40 w 79"/>
              <a:gd name="T63" fmla="*/ 47 h 99"/>
              <a:gd name="T64" fmla="*/ 40 w 79"/>
              <a:gd name="T65" fmla="*/ 47 h 99"/>
              <a:gd name="T66" fmla="*/ 40 w 79"/>
              <a:gd name="T67" fmla="*/ 47 h 99"/>
              <a:gd name="T68" fmla="*/ 55 w 79"/>
              <a:gd name="T69" fmla="*/ 33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9" h="99">
                <a:moveTo>
                  <a:pt x="32" y="49"/>
                </a:moveTo>
                <a:cubicBezTo>
                  <a:pt x="29" y="47"/>
                  <a:pt x="27" y="44"/>
                  <a:pt x="24" y="42"/>
                </a:cubicBezTo>
                <a:cubicBezTo>
                  <a:pt x="16" y="35"/>
                  <a:pt x="8" y="28"/>
                  <a:pt x="7" y="8"/>
                </a:cubicBez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8" y="0"/>
                  <a:pt x="79" y="2"/>
                  <a:pt x="79" y="4"/>
                </a:cubicBezTo>
                <a:cubicBezTo>
                  <a:pt x="79" y="6"/>
                  <a:pt x="78" y="8"/>
                  <a:pt x="75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2" y="28"/>
                  <a:pt x="64" y="35"/>
                  <a:pt x="55" y="42"/>
                </a:cubicBezTo>
                <a:cubicBezTo>
                  <a:pt x="53" y="44"/>
                  <a:pt x="50" y="47"/>
                  <a:pt x="48" y="49"/>
                </a:cubicBezTo>
                <a:cubicBezTo>
                  <a:pt x="50" y="52"/>
                  <a:pt x="53" y="54"/>
                  <a:pt x="55" y="57"/>
                </a:cubicBezTo>
                <a:cubicBezTo>
                  <a:pt x="64" y="64"/>
                  <a:pt x="72" y="70"/>
                  <a:pt x="73" y="91"/>
                </a:cubicBezTo>
                <a:cubicBezTo>
                  <a:pt x="75" y="91"/>
                  <a:pt x="75" y="91"/>
                  <a:pt x="75" y="91"/>
                </a:cubicBezTo>
                <a:cubicBezTo>
                  <a:pt x="78" y="91"/>
                  <a:pt x="79" y="93"/>
                  <a:pt x="79" y="95"/>
                </a:cubicBezTo>
                <a:cubicBezTo>
                  <a:pt x="79" y="97"/>
                  <a:pt x="78" y="99"/>
                  <a:pt x="75" y="99"/>
                </a:cubicBezTo>
                <a:cubicBezTo>
                  <a:pt x="69" y="99"/>
                  <a:pt x="69" y="99"/>
                  <a:pt x="69" y="99"/>
                </a:cubicBezTo>
                <a:cubicBezTo>
                  <a:pt x="69" y="99"/>
                  <a:pt x="69" y="99"/>
                  <a:pt x="69" y="99"/>
                </a:cubicBezTo>
                <a:cubicBezTo>
                  <a:pt x="69" y="99"/>
                  <a:pt x="69" y="99"/>
                  <a:pt x="69" y="99"/>
                </a:cubicBezTo>
                <a:cubicBezTo>
                  <a:pt x="10" y="99"/>
                  <a:pt x="10" y="99"/>
                  <a:pt x="10" y="99"/>
                </a:cubicBezTo>
                <a:cubicBezTo>
                  <a:pt x="10" y="99"/>
                  <a:pt x="10" y="99"/>
                  <a:pt x="10" y="99"/>
                </a:cubicBezTo>
                <a:cubicBezTo>
                  <a:pt x="4" y="99"/>
                  <a:pt x="4" y="99"/>
                  <a:pt x="4" y="99"/>
                </a:cubicBezTo>
                <a:cubicBezTo>
                  <a:pt x="2" y="99"/>
                  <a:pt x="0" y="97"/>
                  <a:pt x="0" y="95"/>
                </a:cubicBezTo>
                <a:cubicBezTo>
                  <a:pt x="0" y="93"/>
                  <a:pt x="2" y="91"/>
                  <a:pt x="4" y="91"/>
                </a:cubicBezTo>
                <a:cubicBezTo>
                  <a:pt x="7" y="91"/>
                  <a:pt x="7" y="91"/>
                  <a:pt x="7" y="91"/>
                </a:cubicBezTo>
                <a:cubicBezTo>
                  <a:pt x="8" y="70"/>
                  <a:pt x="16" y="64"/>
                  <a:pt x="24" y="57"/>
                </a:cubicBezTo>
                <a:cubicBezTo>
                  <a:pt x="27" y="54"/>
                  <a:pt x="29" y="52"/>
                  <a:pt x="32" y="49"/>
                </a:cubicBezTo>
                <a:close/>
                <a:moveTo>
                  <a:pt x="14" y="91"/>
                </a:moveTo>
                <a:cubicBezTo>
                  <a:pt x="14" y="91"/>
                  <a:pt x="14" y="91"/>
                  <a:pt x="14" y="91"/>
                </a:cubicBezTo>
                <a:cubicBezTo>
                  <a:pt x="17" y="91"/>
                  <a:pt x="17" y="91"/>
                  <a:pt x="17" y="91"/>
                </a:cubicBezTo>
                <a:cubicBezTo>
                  <a:pt x="38" y="70"/>
                  <a:pt x="38" y="70"/>
                  <a:pt x="38" y="70"/>
                </a:cubicBezTo>
                <a:cubicBezTo>
                  <a:pt x="39" y="69"/>
                  <a:pt x="40" y="69"/>
                  <a:pt x="41" y="70"/>
                </a:cubicBezTo>
                <a:cubicBezTo>
                  <a:pt x="62" y="91"/>
                  <a:pt x="62" y="91"/>
                  <a:pt x="62" y="91"/>
                </a:cubicBezTo>
                <a:cubicBezTo>
                  <a:pt x="65" y="91"/>
                  <a:pt x="65" y="91"/>
                  <a:pt x="65" y="91"/>
                </a:cubicBezTo>
                <a:cubicBezTo>
                  <a:pt x="64" y="74"/>
                  <a:pt x="58" y="68"/>
                  <a:pt x="50" y="62"/>
                </a:cubicBezTo>
                <a:cubicBezTo>
                  <a:pt x="47" y="59"/>
                  <a:pt x="43" y="56"/>
                  <a:pt x="40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36" y="56"/>
                  <a:pt x="32" y="59"/>
                  <a:pt x="29" y="62"/>
                </a:cubicBezTo>
                <a:cubicBezTo>
                  <a:pt x="22" y="68"/>
                  <a:pt x="15" y="74"/>
                  <a:pt x="14" y="91"/>
                </a:cubicBezTo>
                <a:close/>
                <a:moveTo>
                  <a:pt x="24" y="91"/>
                </a:moveTo>
                <a:cubicBezTo>
                  <a:pt x="24" y="91"/>
                  <a:pt x="24" y="91"/>
                  <a:pt x="24" y="91"/>
                </a:cubicBezTo>
                <a:cubicBezTo>
                  <a:pt x="56" y="91"/>
                  <a:pt x="56" y="91"/>
                  <a:pt x="56" y="91"/>
                </a:cubicBezTo>
                <a:cubicBezTo>
                  <a:pt x="40" y="75"/>
                  <a:pt x="40" y="75"/>
                  <a:pt x="40" y="75"/>
                </a:cubicBezTo>
                <a:cubicBezTo>
                  <a:pt x="24" y="91"/>
                  <a:pt x="24" y="91"/>
                  <a:pt x="24" y="91"/>
                </a:cubicBezTo>
                <a:close/>
                <a:moveTo>
                  <a:pt x="20" y="28"/>
                </a:moveTo>
                <a:cubicBezTo>
                  <a:pt x="20" y="28"/>
                  <a:pt x="20" y="28"/>
                  <a:pt x="20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62" y="24"/>
                  <a:pt x="65" y="18"/>
                  <a:pt x="65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5" y="18"/>
                  <a:pt x="17" y="24"/>
                  <a:pt x="20" y="28"/>
                </a:cubicBezTo>
                <a:close/>
                <a:moveTo>
                  <a:pt x="55" y="33"/>
                </a:moveTo>
                <a:cubicBezTo>
                  <a:pt x="55" y="33"/>
                  <a:pt x="55" y="33"/>
                  <a:pt x="55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6" y="34"/>
                  <a:pt x="27" y="35"/>
                  <a:pt x="29" y="37"/>
                </a:cubicBezTo>
                <a:cubicBezTo>
                  <a:pt x="32" y="40"/>
                  <a:pt x="36" y="43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3" y="43"/>
                  <a:pt x="47" y="40"/>
                  <a:pt x="50" y="37"/>
                </a:cubicBezTo>
                <a:cubicBezTo>
                  <a:pt x="52" y="35"/>
                  <a:pt x="54" y="34"/>
                  <a:pt x="55" y="3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4" name="Freeform 13"/>
          <p:cNvSpPr>
            <a:spLocks noEditPoints="1"/>
          </p:cNvSpPr>
          <p:nvPr/>
        </p:nvSpPr>
        <p:spPr bwMode="auto">
          <a:xfrm>
            <a:off x="4946652" y="4306359"/>
            <a:ext cx="355600" cy="347133"/>
          </a:xfrm>
          <a:custGeom>
            <a:avLst/>
            <a:gdLst>
              <a:gd name="T0" fmla="*/ 49 w 98"/>
              <a:gd name="T1" fmla="*/ 0 h 98"/>
              <a:gd name="T2" fmla="*/ 84 w 98"/>
              <a:gd name="T3" fmla="*/ 15 h 98"/>
              <a:gd name="T4" fmla="*/ 98 w 98"/>
              <a:gd name="T5" fmla="*/ 49 h 98"/>
              <a:gd name="T6" fmla="*/ 84 w 98"/>
              <a:gd name="T7" fmla="*/ 84 h 98"/>
              <a:gd name="T8" fmla="*/ 49 w 98"/>
              <a:gd name="T9" fmla="*/ 98 h 98"/>
              <a:gd name="T10" fmla="*/ 14 w 98"/>
              <a:gd name="T11" fmla="*/ 84 h 98"/>
              <a:gd name="T12" fmla="*/ 14 w 98"/>
              <a:gd name="T13" fmla="*/ 84 h 98"/>
              <a:gd name="T14" fmla="*/ 14 w 98"/>
              <a:gd name="T15" fmla="*/ 84 h 98"/>
              <a:gd name="T16" fmla="*/ 0 w 98"/>
              <a:gd name="T17" fmla="*/ 49 h 98"/>
              <a:gd name="T18" fmla="*/ 14 w 98"/>
              <a:gd name="T19" fmla="*/ 15 h 98"/>
              <a:gd name="T20" fmla="*/ 14 w 98"/>
              <a:gd name="T21" fmla="*/ 15 h 98"/>
              <a:gd name="T22" fmla="*/ 49 w 98"/>
              <a:gd name="T23" fmla="*/ 0 h 98"/>
              <a:gd name="T24" fmla="*/ 51 w 98"/>
              <a:gd name="T25" fmla="*/ 8 h 98"/>
              <a:gd name="T26" fmla="*/ 51 w 98"/>
              <a:gd name="T27" fmla="*/ 8 h 98"/>
              <a:gd name="T28" fmla="*/ 51 w 98"/>
              <a:gd name="T29" fmla="*/ 48 h 98"/>
              <a:gd name="T30" fmla="*/ 80 w 98"/>
              <a:gd name="T31" fmla="*/ 77 h 98"/>
              <a:gd name="T32" fmla="*/ 91 w 98"/>
              <a:gd name="T33" fmla="*/ 49 h 98"/>
              <a:gd name="T34" fmla="*/ 78 w 98"/>
              <a:gd name="T35" fmla="*/ 20 h 98"/>
              <a:gd name="T36" fmla="*/ 78 w 98"/>
              <a:gd name="T37" fmla="*/ 20 h 98"/>
              <a:gd name="T38" fmla="*/ 51 w 98"/>
              <a:gd name="T39" fmla="*/ 8 h 98"/>
              <a:gd name="T40" fmla="*/ 77 w 98"/>
              <a:gd name="T41" fmla="*/ 80 h 98"/>
              <a:gd name="T42" fmla="*/ 77 w 98"/>
              <a:gd name="T43" fmla="*/ 80 h 98"/>
              <a:gd name="T44" fmla="*/ 48 w 98"/>
              <a:gd name="T45" fmla="*/ 51 h 98"/>
              <a:gd name="T46" fmla="*/ 47 w 98"/>
              <a:gd name="T47" fmla="*/ 51 h 98"/>
              <a:gd name="T48" fmla="*/ 47 w 98"/>
              <a:gd name="T49" fmla="*/ 49 h 98"/>
              <a:gd name="T50" fmla="*/ 47 w 98"/>
              <a:gd name="T51" fmla="*/ 8 h 98"/>
              <a:gd name="T52" fmla="*/ 20 w 98"/>
              <a:gd name="T53" fmla="*/ 20 h 98"/>
              <a:gd name="T54" fmla="*/ 20 w 98"/>
              <a:gd name="T55" fmla="*/ 20 h 98"/>
              <a:gd name="T56" fmla="*/ 8 w 98"/>
              <a:gd name="T57" fmla="*/ 49 h 98"/>
              <a:gd name="T58" fmla="*/ 20 w 98"/>
              <a:gd name="T59" fmla="*/ 79 h 98"/>
              <a:gd name="T60" fmla="*/ 20 w 98"/>
              <a:gd name="T61" fmla="*/ 79 h 98"/>
              <a:gd name="T62" fmla="*/ 49 w 98"/>
              <a:gd name="T63" fmla="*/ 91 h 98"/>
              <a:gd name="T64" fmla="*/ 77 w 98"/>
              <a:gd name="T65" fmla="*/ 8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8" h="98">
                <a:moveTo>
                  <a:pt x="49" y="0"/>
                </a:moveTo>
                <a:cubicBezTo>
                  <a:pt x="63" y="0"/>
                  <a:pt x="75" y="6"/>
                  <a:pt x="84" y="15"/>
                </a:cubicBezTo>
                <a:cubicBezTo>
                  <a:pt x="93" y="24"/>
                  <a:pt x="98" y="36"/>
                  <a:pt x="98" y="49"/>
                </a:cubicBezTo>
                <a:cubicBezTo>
                  <a:pt x="98" y="63"/>
                  <a:pt x="93" y="75"/>
                  <a:pt x="84" y="84"/>
                </a:cubicBezTo>
                <a:cubicBezTo>
                  <a:pt x="75" y="93"/>
                  <a:pt x="63" y="98"/>
                  <a:pt x="49" y="98"/>
                </a:cubicBezTo>
                <a:cubicBezTo>
                  <a:pt x="36" y="98"/>
                  <a:pt x="23" y="93"/>
                  <a:pt x="14" y="84"/>
                </a:cubicBezTo>
                <a:cubicBezTo>
                  <a:pt x="14" y="84"/>
                  <a:pt x="14" y="84"/>
                  <a:pt x="14" y="84"/>
                </a:cubicBezTo>
                <a:cubicBezTo>
                  <a:pt x="14" y="84"/>
                  <a:pt x="14" y="84"/>
                  <a:pt x="14" y="84"/>
                </a:cubicBezTo>
                <a:cubicBezTo>
                  <a:pt x="6" y="75"/>
                  <a:pt x="0" y="63"/>
                  <a:pt x="0" y="49"/>
                </a:cubicBezTo>
                <a:cubicBezTo>
                  <a:pt x="0" y="36"/>
                  <a:pt x="6" y="24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23" y="6"/>
                  <a:pt x="36" y="0"/>
                  <a:pt x="49" y="0"/>
                </a:cubicBezTo>
                <a:close/>
                <a:moveTo>
                  <a:pt x="51" y="8"/>
                </a:moveTo>
                <a:cubicBezTo>
                  <a:pt x="51" y="8"/>
                  <a:pt x="51" y="8"/>
                  <a:pt x="51" y="8"/>
                </a:cubicBezTo>
                <a:cubicBezTo>
                  <a:pt x="51" y="48"/>
                  <a:pt x="51" y="48"/>
                  <a:pt x="51" y="48"/>
                </a:cubicBezTo>
                <a:cubicBezTo>
                  <a:pt x="80" y="77"/>
                  <a:pt x="80" y="77"/>
                  <a:pt x="80" y="77"/>
                </a:cubicBezTo>
                <a:cubicBezTo>
                  <a:pt x="87" y="70"/>
                  <a:pt x="91" y="60"/>
                  <a:pt x="91" y="49"/>
                </a:cubicBezTo>
                <a:cubicBezTo>
                  <a:pt x="91" y="38"/>
                  <a:pt x="86" y="28"/>
                  <a:pt x="78" y="20"/>
                </a:cubicBezTo>
                <a:cubicBezTo>
                  <a:pt x="78" y="20"/>
                  <a:pt x="78" y="20"/>
                  <a:pt x="78" y="20"/>
                </a:cubicBezTo>
                <a:cubicBezTo>
                  <a:pt x="71" y="13"/>
                  <a:pt x="62" y="8"/>
                  <a:pt x="51" y="8"/>
                </a:cubicBezTo>
                <a:close/>
                <a:moveTo>
                  <a:pt x="77" y="80"/>
                </a:moveTo>
                <a:cubicBezTo>
                  <a:pt x="77" y="80"/>
                  <a:pt x="77" y="80"/>
                  <a:pt x="77" y="80"/>
                </a:cubicBezTo>
                <a:cubicBezTo>
                  <a:pt x="48" y="51"/>
                  <a:pt x="48" y="51"/>
                  <a:pt x="48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0"/>
                  <a:pt x="47" y="50"/>
                  <a:pt x="47" y="49"/>
                </a:cubicBezTo>
                <a:cubicBezTo>
                  <a:pt x="47" y="8"/>
                  <a:pt x="47" y="8"/>
                  <a:pt x="47" y="8"/>
                </a:cubicBezTo>
                <a:cubicBezTo>
                  <a:pt x="36" y="8"/>
                  <a:pt x="27" y="13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12" y="28"/>
                  <a:pt x="8" y="38"/>
                  <a:pt x="8" y="49"/>
                </a:cubicBezTo>
                <a:cubicBezTo>
                  <a:pt x="8" y="61"/>
                  <a:pt x="12" y="71"/>
                  <a:pt x="20" y="79"/>
                </a:cubicBezTo>
                <a:cubicBezTo>
                  <a:pt x="20" y="79"/>
                  <a:pt x="20" y="79"/>
                  <a:pt x="20" y="79"/>
                </a:cubicBezTo>
                <a:cubicBezTo>
                  <a:pt x="27" y="86"/>
                  <a:pt x="38" y="91"/>
                  <a:pt x="49" y="91"/>
                </a:cubicBezTo>
                <a:cubicBezTo>
                  <a:pt x="60" y="91"/>
                  <a:pt x="69" y="87"/>
                  <a:pt x="77" y="8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4695046" y="4691592"/>
            <a:ext cx="894797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2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30%</a:t>
            </a:r>
            <a:endParaRPr lang="en-US" altLang="zh-CN" sz="32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algn="ctr" defTabSz="914400"/>
            <a:r>
              <a:rPr lang="en-US" altLang="zh-CN" sz="1065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Option </a:t>
            </a:r>
            <a:r>
              <a:rPr lang="zh-CN" altLang="en-US" sz="1065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2</a:t>
            </a:r>
            <a:endParaRPr lang="en-US" altLang="zh-CN" sz="106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6561946" y="2816225"/>
            <a:ext cx="894797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23%</a:t>
            </a:r>
            <a:endParaRPr lang="en-US" altLang="zh-CN" sz="32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algn="ctr" defTabSz="914400"/>
            <a:r>
              <a:rPr lang="en-US" altLang="zh-CN" sz="106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Option </a:t>
            </a:r>
            <a:r>
              <a:rPr lang="zh-CN" altLang="en-US" sz="1065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1</a:t>
            </a:r>
            <a:endParaRPr lang="en-US" altLang="zh-CN" sz="1065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7" name="Rectangle 16"/>
          <p:cNvSpPr>
            <a:spLocks noChangeArrowheads="1"/>
          </p:cNvSpPr>
          <p:nvPr/>
        </p:nvSpPr>
        <p:spPr bwMode="auto">
          <a:xfrm>
            <a:off x="8401053" y="2335743"/>
            <a:ext cx="2610695" cy="89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33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请替换文字内容</a:t>
            </a:r>
            <a:endParaRPr lang="en-US" altLang="zh-CN" sz="133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85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Rectangle 17"/>
          <p:cNvSpPr>
            <a:spLocks noChangeArrowheads="1"/>
          </p:cNvSpPr>
          <p:nvPr/>
        </p:nvSpPr>
        <p:spPr bwMode="auto">
          <a:xfrm>
            <a:off x="1385078" y="4448176"/>
            <a:ext cx="2550809" cy="94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515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请替换文字内容</a:t>
            </a:r>
            <a:endParaRPr lang="en-US" altLang="zh-CN" sz="1515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85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9" name="Freeform 18"/>
          <p:cNvSpPr/>
          <p:nvPr/>
        </p:nvSpPr>
        <p:spPr bwMode="auto">
          <a:xfrm>
            <a:off x="4940300" y="2718860"/>
            <a:ext cx="1119717" cy="1117600"/>
          </a:xfrm>
          <a:custGeom>
            <a:avLst/>
            <a:gdLst>
              <a:gd name="T0" fmla="*/ 273 w 546"/>
              <a:gd name="T1" fmla="*/ 546 h 546"/>
              <a:gd name="T2" fmla="*/ 0 w 546"/>
              <a:gd name="T3" fmla="*/ 273 h 546"/>
              <a:gd name="T4" fmla="*/ 273 w 546"/>
              <a:gd name="T5" fmla="*/ 0 h 546"/>
              <a:gd name="T6" fmla="*/ 546 w 546"/>
              <a:gd name="T7" fmla="*/ 273 h 546"/>
              <a:gd name="T8" fmla="*/ 546 w 546"/>
              <a:gd name="T9" fmla="*/ 546 h 546"/>
              <a:gd name="T10" fmla="*/ 273 w 546"/>
              <a:gd name="T11" fmla="*/ 54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6" h="546">
                <a:moveTo>
                  <a:pt x="273" y="546"/>
                </a:moveTo>
                <a:cubicBezTo>
                  <a:pt x="123" y="546"/>
                  <a:pt x="0" y="424"/>
                  <a:pt x="0" y="273"/>
                </a:cubicBezTo>
                <a:cubicBezTo>
                  <a:pt x="0" y="123"/>
                  <a:pt x="123" y="0"/>
                  <a:pt x="273" y="0"/>
                </a:cubicBezTo>
                <a:cubicBezTo>
                  <a:pt x="424" y="0"/>
                  <a:pt x="546" y="123"/>
                  <a:pt x="546" y="273"/>
                </a:cubicBezTo>
                <a:cubicBezTo>
                  <a:pt x="546" y="546"/>
                  <a:pt x="546" y="546"/>
                  <a:pt x="546" y="546"/>
                </a:cubicBezTo>
                <a:lnTo>
                  <a:pt x="273" y="54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pPr defTabSz="914400"/>
            <a:endParaRPr lang="zh-CN" altLang="en-US">
              <a:solidFill>
                <a:prstClr val="white">
                  <a:lumMod val="50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0" name="Freeform 19"/>
          <p:cNvSpPr>
            <a:spLocks noEditPoints="1"/>
          </p:cNvSpPr>
          <p:nvPr/>
        </p:nvSpPr>
        <p:spPr bwMode="auto">
          <a:xfrm>
            <a:off x="5456767" y="3133727"/>
            <a:ext cx="279400" cy="287867"/>
          </a:xfrm>
          <a:custGeom>
            <a:avLst/>
            <a:gdLst>
              <a:gd name="T0" fmla="*/ 55 w 95"/>
              <a:gd name="T1" fmla="*/ 0 h 98"/>
              <a:gd name="T2" fmla="*/ 85 w 95"/>
              <a:gd name="T3" fmla="*/ 29 h 98"/>
              <a:gd name="T4" fmla="*/ 86 w 95"/>
              <a:gd name="T5" fmla="*/ 31 h 98"/>
              <a:gd name="T6" fmla="*/ 82 w 95"/>
              <a:gd name="T7" fmla="*/ 41 h 98"/>
              <a:gd name="T8" fmla="*/ 79 w 95"/>
              <a:gd name="T9" fmla="*/ 34 h 98"/>
              <a:gd name="T10" fmla="*/ 55 w 95"/>
              <a:gd name="T11" fmla="*/ 31 h 98"/>
              <a:gd name="T12" fmla="*/ 53 w 95"/>
              <a:gd name="T13" fmla="*/ 25 h 98"/>
              <a:gd name="T14" fmla="*/ 11 w 95"/>
              <a:gd name="T15" fmla="*/ 8 h 98"/>
              <a:gd name="T16" fmla="*/ 8 w 95"/>
              <a:gd name="T17" fmla="*/ 10 h 98"/>
              <a:gd name="T18" fmla="*/ 9 w 95"/>
              <a:gd name="T19" fmla="*/ 90 h 98"/>
              <a:gd name="T20" fmla="*/ 11 w 95"/>
              <a:gd name="T21" fmla="*/ 91 h 98"/>
              <a:gd name="T22" fmla="*/ 78 w 95"/>
              <a:gd name="T23" fmla="*/ 90 h 98"/>
              <a:gd name="T24" fmla="*/ 79 w 95"/>
              <a:gd name="T25" fmla="*/ 88 h 98"/>
              <a:gd name="T26" fmla="*/ 82 w 95"/>
              <a:gd name="T27" fmla="*/ 82 h 98"/>
              <a:gd name="T28" fmla="*/ 86 w 95"/>
              <a:gd name="T29" fmla="*/ 88 h 98"/>
              <a:gd name="T30" fmla="*/ 83 w 95"/>
              <a:gd name="T31" fmla="*/ 95 h 98"/>
              <a:gd name="T32" fmla="*/ 11 w 95"/>
              <a:gd name="T33" fmla="*/ 98 h 98"/>
              <a:gd name="T34" fmla="*/ 0 w 95"/>
              <a:gd name="T35" fmla="*/ 88 h 98"/>
              <a:gd name="T36" fmla="*/ 3 w 95"/>
              <a:gd name="T37" fmla="*/ 3 h 98"/>
              <a:gd name="T38" fmla="*/ 72 w 95"/>
              <a:gd name="T39" fmla="*/ 38 h 98"/>
              <a:gd name="T40" fmla="*/ 72 w 95"/>
              <a:gd name="T41" fmla="*/ 38 h 98"/>
              <a:gd name="T42" fmla="*/ 94 w 95"/>
              <a:gd name="T43" fmla="*/ 63 h 98"/>
              <a:gd name="T44" fmla="*/ 68 w 95"/>
              <a:gd name="T45" fmla="*/ 86 h 98"/>
              <a:gd name="T46" fmla="*/ 68 w 95"/>
              <a:gd name="T47" fmla="*/ 73 h 98"/>
              <a:gd name="T48" fmla="*/ 49 w 95"/>
              <a:gd name="T49" fmla="*/ 71 h 98"/>
              <a:gd name="T50" fmla="*/ 49 w 95"/>
              <a:gd name="T51" fmla="*/ 53 h 98"/>
              <a:gd name="T52" fmla="*/ 52 w 95"/>
              <a:gd name="T53" fmla="*/ 50 h 98"/>
              <a:gd name="T54" fmla="*/ 68 w 95"/>
              <a:gd name="T55" fmla="*/ 40 h 98"/>
              <a:gd name="T56" fmla="*/ 72 w 95"/>
              <a:gd name="T57" fmla="*/ 38 h 98"/>
              <a:gd name="T58" fmla="*/ 89 w 95"/>
              <a:gd name="T59" fmla="*/ 62 h 98"/>
              <a:gd name="T60" fmla="*/ 72 w 95"/>
              <a:gd name="T61" fmla="*/ 53 h 98"/>
              <a:gd name="T62" fmla="*/ 70 w 95"/>
              <a:gd name="T63" fmla="*/ 55 h 98"/>
              <a:gd name="T64" fmla="*/ 54 w 95"/>
              <a:gd name="T65" fmla="*/ 69 h 98"/>
              <a:gd name="T66" fmla="*/ 70 w 95"/>
              <a:gd name="T67" fmla="*/ 69 h 98"/>
              <a:gd name="T68" fmla="*/ 72 w 95"/>
              <a:gd name="T69" fmla="*/ 79 h 98"/>
              <a:gd name="T70" fmla="*/ 75 w 95"/>
              <a:gd name="T71" fmla="*/ 29 h 98"/>
              <a:gd name="T72" fmla="*/ 57 w 95"/>
              <a:gd name="T73" fmla="*/ 12 h 98"/>
              <a:gd name="T74" fmla="*/ 59 w 95"/>
              <a:gd name="T75" fmla="*/ 28 h 98"/>
              <a:gd name="T76" fmla="*/ 61 w 95"/>
              <a:gd name="T77" fmla="*/ 2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5" h="98">
                <a:moveTo>
                  <a:pt x="11" y="0"/>
                </a:moveTo>
                <a:cubicBezTo>
                  <a:pt x="55" y="0"/>
                  <a:pt x="55" y="0"/>
                  <a:pt x="55" y="0"/>
                </a:cubicBezTo>
                <a:cubicBezTo>
                  <a:pt x="56" y="0"/>
                  <a:pt x="57" y="1"/>
                  <a:pt x="58" y="1"/>
                </a:cubicBezTo>
                <a:cubicBezTo>
                  <a:pt x="85" y="29"/>
                  <a:pt x="85" y="29"/>
                  <a:pt x="85" y="29"/>
                </a:cubicBezTo>
                <a:cubicBezTo>
                  <a:pt x="86" y="29"/>
                  <a:pt x="86" y="30"/>
                  <a:pt x="86" y="31"/>
                </a:cubicBezTo>
                <a:cubicBezTo>
                  <a:pt x="86" y="31"/>
                  <a:pt x="86" y="31"/>
                  <a:pt x="86" y="31"/>
                </a:cubicBezTo>
                <a:cubicBezTo>
                  <a:pt x="86" y="37"/>
                  <a:pt x="86" y="37"/>
                  <a:pt x="86" y="37"/>
                </a:cubicBezTo>
                <a:cubicBezTo>
                  <a:pt x="86" y="40"/>
                  <a:pt x="85" y="41"/>
                  <a:pt x="82" y="41"/>
                </a:cubicBezTo>
                <a:cubicBezTo>
                  <a:pt x="80" y="41"/>
                  <a:pt x="79" y="40"/>
                  <a:pt x="79" y="37"/>
                </a:cubicBezTo>
                <a:cubicBezTo>
                  <a:pt x="79" y="34"/>
                  <a:pt x="79" y="34"/>
                  <a:pt x="79" y="34"/>
                </a:cubicBezTo>
                <a:cubicBezTo>
                  <a:pt x="61" y="34"/>
                  <a:pt x="61" y="34"/>
                  <a:pt x="61" y="34"/>
                </a:cubicBezTo>
                <a:cubicBezTo>
                  <a:pt x="59" y="34"/>
                  <a:pt x="57" y="33"/>
                  <a:pt x="55" y="31"/>
                </a:cubicBezTo>
                <a:cubicBezTo>
                  <a:pt x="55" y="31"/>
                  <a:pt x="55" y="31"/>
                  <a:pt x="55" y="31"/>
                </a:cubicBezTo>
                <a:cubicBezTo>
                  <a:pt x="54" y="29"/>
                  <a:pt x="53" y="27"/>
                  <a:pt x="53" y="25"/>
                </a:cubicBezTo>
                <a:cubicBezTo>
                  <a:pt x="53" y="8"/>
                  <a:pt x="53" y="8"/>
                  <a:pt x="53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9" y="8"/>
                  <a:pt x="9" y="9"/>
                </a:cubicBezTo>
                <a:cubicBezTo>
                  <a:pt x="8" y="9"/>
                  <a:pt x="8" y="10"/>
                  <a:pt x="8" y="10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9"/>
                  <a:pt x="8" y="90"/>
                  <a:pt x="9" y="90"/>
                </a:cubicBezTo>
                <a:cubicBezTo>
                  <a:pt x="9" y="90"/>
                  <a:pt x="9" y="90"/>
                  <a:pt x="9" y="90"/>
                </a:cubicBezTo>
                <a:cubicBezTo>
                  <a:pt x="9" y="90"/>
                  <a:pt x="10" y="91"/>
                  <a:pt x="11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77" y="91"/>
                  <a:pt x="77" y="90"/>
                  <a:pt x="78" y="90"/>
                </a:cubicBezTo>
                <a:cubicBezTo>
                  <a:pt x="78" y="90"/>
                  <a:pt x="78" y="90"/>
                  <a:pt x="78" y="90"/>
                </a:cubicBezTo>
                <a:cubicBezTo>
                  <a:pt x="78" y="90"/>
                  <a:pt x="79" y="89"/>
                  <a:pt x="79" y="88"/>
                </a:cubicBezTo>
                <a:cubicBezTo>
                  <a:pt x="79" y="86"/>
                  <a:pt x="79" y="86"/>
                  <a:pt x="79" y="86"/>
                </a:cubicBezTo>
                <a:cubicBezTo>
                  <a:pt x="79" y="84"/>
                  <a:pt x="80" y="82"/>
                  <a:pt x="82" y="82"/>
                </a:cubicBezTo>
                <a:cubicBezTo>
                  <a:pt x="85" y="82"/>
                  <a:pt x="86" y="84"/>
                  <a:pt x="86" y="86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91"/>
                  <a:pt x="85" y="94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81" y="97"/>
                  <a:pt x="79" y="98"/>
                  <a:pt x="76" y="98"/>
                </a:cubicBezTo>
                <a:cubicBezTo>
                  <a:pt x="11" y="98"/>
                  <a:pt x="11" y="98"/>
                  <a:pt x="11" y="98"/>
                </a:cubicBezTo>
                <a:cubicBezTo>
                  <a:pt x="8" y="98"/>
                  <a:pt x="5" y="97"/>
                  <a:pt x="3" y="95"/>
                </a:cubicBezTo>
                <a:cubicBezTo>
                  <a:pt x="2" y="94"/>
                  <a:pt x="0" y="91"/>
                  <a:pt x="0" y="88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2" y="5"/>
                  <a:pt x="3" y="3"/>
                </a:cubicBezTo>
                <a:cubicBezTo>
                  <a:pt x="5" y="1"/>
                  <a:pt x="8" y="0"/>
                  <a:pt x="11" y="0"/>
                </a:cubicBezTo>
                <a:close/>
                <a:moveTo>
                  <a:pt x="72" y="38"/>
                </a:moveTo>
                <a:cubicBezTo>
                  <a:pt x="72" y="38"/>
                  <a:pt x="72" y="38"/>
                  <a:pt x="72" y="38"/>
                </a:cubicBezTo>
                <a:cubicBezTo>
                  <a:pt x="72" y="38"/>
                  <a:pt x="72" y="38"/>
                  <a:pt x="72" y="38"/>
                </a:cubicBezTo>
                <a:cubicBezTo>
                  <a:pt x="94" y="60"/>
                  <a:pt x="94" y="60"/>
                  <a:pt x="94" y="60"/>
                </a:cubicBezTo>
                <a:cubicBezTo>
                  <a:pt x="95" y="61"/>
                  <a:pt x="95" y="63"/>
                  <a:pt x="94" y="63"/>
                </a:cubicBezTo>
                <a:cubicBezTo>
                  <a:pt x="72" y="86"/>
                  <a:pt x="72" y="86"/>
                  <a:pt x="72" y="86"/>
                </a:cubicBezTo>
                <a:cubicBezTo>
                  <a:pt x="71" y="87"/>
                  <a:pt x="69" y="87"/>
                  <a:pt x="68" y="86"/>
                </a:cubicBezTo>
                <a:cubicBezTo>
                  <a:pt x="68" y="85"/>
                  <a:pt x="68" y="85"/>
                  <a:pt x="68" y="84"/>
                </a:cubicBezTo>
                <a:cubicBezTo>
                  <a:pt x="68" y="73"/>
                  <a:pt x="68" y="73"/>
                  <a:pt x="68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1" y="73"/>
                  <a:pt x="49" y="72"/>
                  <a:pt x="49" y="71"/>
                </a:cubicBezTo>
                <a:cubicBezTo>
                  <a:pt x="49" y="71"/>
                  <a:pt x="49" y="71"/>
                  <a:pt x="49" y="71"/>
                </a:cubicBezTo>
                <a:cubicBezTo>
                  <a:pt x="49" y="53"/>
                  <a:pt x="49" y="53"/>
                  <a:pt x="49" y="53"/>
                </a:cubicBezTo>
                <a:cubicBezTo>
                  <a:pt x="49" y="51"/>
                  <a:pt x="51" y="50"/>
                  <a:pt x="52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38"/>
                  <a:pt x="69" y="37"/>
                  <a:pt x="70" y="37"/>
                </a:cubicBezTo>
                <a:cubicBezTo>
                  <a:pt x="71" y="37"/>
                  <a:pt x="71" y="38"/>
                  <a:pt x="72" y="38"/>
                </a:cubicBezTo>
                <a:close/>
                <a:moveTo>
                  <a:pt x="89" y="62"/>
                </a:moveTo>
                <a:cubicBezTo>
                  <a:pt x="89" y="62"/>
                  <a:pt x="89" y="62"/>
                  <a:pt x="89" y="62"/>
                </a:cubicBezTo>
                <a:cubicBezTo>
                  <a:pt x="72" y="45"/>
                  <a:pt x="72" y="45"/>
                  <a:pt x="72" y="45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4"/>
                  <a:pt x="71" y="55"/>
                  <a:pt x="70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69"/>
                  <a:pt x="54" y="69"/>
                  <a:pt x="54" y="69"/>
                </a:cubicBezTo>
                <a:cubicBezTo>
                  <a:pt x="70" y="69"/>
                  <a:pt x="70" y="69"/>
                  <a:pt x="70" y="69"/>
                </a:cubicBezTo>
                <a:cubicBezTo>
                  <a:pt x="70" y="69"/>
                  <a:pt x="70" y="69"/>
                  <a:pt x="70" y="69"/>
                </a:cubicBezTo>
                <a:cubicBezTo>
                  <a:pt x="71" y="69"/>
                  <a:pt x="72" y="70"/>
                  <a:pt x="72" y="71"/>
                </a:cubicBezTo>
                <a:cubicBezTo>
                  <a:pt x="72" y="79"/>
                  <a:pt x="72" y="79"/>
                  <a:pt x="72" y="79"/>
                </a:cubicBezTo>
                <a:cubicBezTo>
                  <a:pt x="89" y="62"/>
                  <a:pt x="89" y="62"/>
                  <a:pt x="89" y="62"/>
                </a:cubicBezTo>
                <a:close/>
                <a:moveTo>
                  <a:pt x="75" y="29"/>
                </a:moveTo>
                <a:cubicBezTo>
                  <a:pt x="75" y="29"/>
                  <a:pt x="75" y="29"/>
                  <a:pt x="75" y="29"/>
                </a:cubicBezTo>
                <a:cubicBezTo>
                  <a:pt x="57" y="12"/>
                  <a:pt x="57" y="12"/>
                  <a:pt x="57" y="12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6"/>
                  <a:pt x="58" y="27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9"/>
                  <a:pt x="60" y="29"/>
                  <a:pt x="61" y="29"/>
                </a:cubicBezTo>
                <a:cubicBezTo>
                  <a:pt x="75" y="29"/>
                  <a:pt x="75" y="29"/>
                  <a:pt x="75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en-US">
              <a:solidFill>
                <a:prstClr val="white">
                  <a:lumMod val="50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1" name="Freeform 20"/>
          <p:cNvSpPr/>
          <p:nvPr/>
        </p:nvSpPr>
        <p:spPr bwMode="auto">
          <a:xfrm rot="10800000">
            <a:off x="6151034" y="3923243"/>
            <a:ext cx="1881717" cy="1877483"/>
          </a:xfrm>
          <a:custGeom>
            <a:avLst/>
            <a:gdLst>
              <a:gd name="T0" fmla="*/ 459 w 918"/>
              <a:gd name="T1" fmla="*/ 918 h 918"/>
              <a:gd name="T2" fmla="*/ 0 w 918"/>
              <a:gd name="T3" fmla="*/ 459 h 918"/>
              <a:gd name="T4" fmla="*/ 459 w 918"/>
              <a:gd name="T5" fmla="*/ 0 h 918"/>
              <a:gd name="T6" fmla="*/ 918 w 918"/>
              <a:gd name="T7" fmla="*/ 459 h 918"/>
              <a:gd name="T8" fmla="*/ 918 w 918"/>
              <a:gd name="T9" fmla="*/ 918 h 918"/>
              <a:gd name="T10" fmla="*/ 459 w 918"/>
              <a:gd name="T11" fmla="*/ 918 h 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8" h="918">
                <a:moveTo>
                  <a:pt x="459" y="918"/>
                </a:moveTo>
                <a:cubicBezTo>
                  <a:pt x="205" y="918"/>
                  <a:pt x="0" y="713"/>
                  <a:pt x="0" y="459"/>
                </a:cubicBezTo>
                <a:cubicBezTo>
                  <a:pt x="0" y="205"/>
                  <a:pt x="205" y="0"/>
                  <a:pt x="459" y="0"/>
                </a:cubicBezTo>
                <a:cubicBezTo>
                  <a:pt x="713" y="0"/>
                  <a:pt x="918" y="205"/>
                  <a:pt x="918" y="459"/>
                </a:cubicBezTo>
                <a:cubicBezTo>
                  <a:pt x="918" y="918"/>
                  <a:pt x="918" y="918"/>
                  <a:pt x="918" y="918"/>
                </a:cubicBezTo>
                <a:lnTo>
                  <a:pt x="459" y="918"/>
                </a:lnTo>
                <a:close/>
              </a:path>
            </a:pathLst>
          </a:custGeom>
          <a:noFill/>
          <a:ln w="9525" cap="flat" cmpd="sng">
            <a:solidFill>
              <a:srgbClr val="FFD237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/>
            <a:endParaRPr lang="zh-CN" altLang="en-US">
              <a:solidFill>
                <a:prstClr val="white">
                  <a:lumMod val="50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6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7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3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15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8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9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3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 p14:presetBounceEnd="6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6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7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8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0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1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8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4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5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8" fill="hold" grpId="0" nodeType="withEffect" p14:presetBounceEnd="6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8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9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2" grpId="1" animBg="1"/>
          <p:bldP spid="53" grpId="0" animBg="1"/>
          <p:bldP spid="54" grpId="0" animBg="1"/>
          <p:bldP spid="55" grpId="0"/>
          <p:bldP spid="56" grpId="0"/>
          <p:bldP spid="57" grpId="0"/>
          <p:bldP spid="58" grpId="0"/>
          <p:bldP spid="59" grpId="0" animBg="1"/>
          <p:bldP spid="60" grpId="0" animBg="1"/>
          <p:bldP spid="60" grpId="1" animBg="1"/>
          <p:bldP spid="6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3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15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15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2" grpId="1" animBg="1"/>
          <p:bldP spid="53" grpId="0" animBg="1"/>
          <p:bldP spid="54" grpId="0" animBg="1"/>
          <p:bldP spid="55" grpId="0"/>
          <p:bldP spid="56" grpId="0"/>
          <p:bldP spid="57" grpId="0"/>
          <p:bldP spid="58" grpId="0"/>
          <p:bldP spid="59" grpId="0" animBg="1"/>
          <p:bldP spid="60" grpId="0" animBg="1"/>
          <p:bldP spid="60" grpId="1" animBg="1"/>
          <p:bldP spid="61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 txBox="1"/>
          <p:nvPr/>
        </p:nvSpPr>
        <p:spPr>
          <a:xfrm>
            <a:off x="1524000" y="805183"/>
            <a:ext cx="9144000" cy="629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E9F4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添加文字标题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E9F4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582000" y="3334397"/>
            <a:ext cx="778961" cy="779471"/>
          </a:xfrm>
          <a:prstGeom prst="ellipse">
            <a:avLst/>
          </a:prstGeom>
          <a:solidFill>
            <a:srgbClr val="FFFFFF"/>
          </a:solidFill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102916" tIns="51459" rIns="102916" bIns="5145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 GardeBook" pitchFamily="50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241758" y="3334397"/>
            <a:ext cx="778961" cy="779471"/>
          </a:xfrm>
          <a:prstGeom prst="ellipse">
            <a:avLst/>
          </a:prstGeom>
          <a:solidFill>
            <a:srgbClr val="FFFFFF"/>
          </a:solidFill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102916" tIns="51459" rIns="102916" bIns="5145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 GardeBook" pitchFamily="50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899732" y="3334397"/>
            <a:ext cx="778961" cy="779471"/>
          </a:xfrm>
          <a:prstGeom prst="ellipse">
            <a:avLst/>
          </a:prstGeom>
          <a:solidFill>
            <a:srgbClr val="FFFFFF"/>
          </a:solidFill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102916" tIns="51459" rIns="102916" bIns="5145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 GardeBook" pitchFamily="50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557705" y="3334397"/>
            <a:ext cx="780748" cy="779471"/>
          </a:xfrm>
          <a:prstGeom prst="ellipse">
            <a:avLst/>
          </a:prstGeom>
          <a:solidFill>
            <a:srgbClr val="FFFFFF"/>
          </a:solidFill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102916" tIns="51459" rIns="102916" bIns="5145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 GardeBook" pitchFamily="50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9217466" y="3334397"/>
            <a:ext cx="778961" cy="779471"/>
          </a:xfrm>
          <a:prstGeom prst="ellipse">
            <a:avLst/>
          </a:prstGeom>
          <a:solidFill>
            <a:srgbClr val="FFFFFF"/>
          </a:solidFill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102916" tIns="51459" rIns="102916" bIns="5145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 GardeBook" pitchFamily="50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667757" y="3420210"/>
            <a:ext cx="607447" cy="607844"/>
          </a:xfrm>
          <a:prstGeom prst="ellipse">
            <a:avLst/>
          </a:prstGeom>
          <a:solidFill>
            <a:srgbClr val="FF8A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2916" tIns="51459" rIns="102916" bIns="51459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 GardeBook" pitchFamily="50" charset="0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 GardeBook" pitchFamily="50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327515" y="3420210"/>
            <a:ext cx="607447" cy="607844"/>
          </a:xfrm>
          <a:prstGeom prst="ellipse">
            <a:avLst/>
          </a:prstGeom>
          <a:solidFill>
            <a:srgbClr val="00BAF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 GardeBook" pitchFamily="50" charset="0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 GardeBook" pitchFamily="50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983703" y="3420210"/>
            <a:ext cx="607447" cy="607844"/>
          </a:xfrm>
          <a:prstGeom prst="ellipse">
            <a:avLst/>
          </a:prstGeom>
          <a:solidFill>
            <a:srgbClr val="FFD23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 GardeBook" pitchFamily="50" charset="0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 GardeBook" pitchFamily="50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7641677" y="3420210"/>
            <a:ext cx="607447" cy="607844"/>
          </a:xfrm>
          <a:prstGeom prst="ellipse">
            <a:avLst/>
          </a:prstGeom>
          <a:solidFill>
            <a:srgbClr val="4DA4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2916" tIns="51459" rIns="102916" bIns="51459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 GardeBook" pitchFamily="50" charset="0"/>
                <a:ea typeface="宋体" panose="02010600030101010101" pitchFamily="2" charset="-122"/>
                <a:cs typeface="+mn-cs"/>
              </a:rPr>
              <a:t>4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 GardeBook" pitchFamily="50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9301435" y="3420210"/>
            <a:ext cx="607447" cy="607844"/>
          </a:xfrm>
          <a:prstGeom prst="ellipse">
            <a:avLst/>
          </a:prstGeom>
          <a:solidFill>
            <a:srgbClr val="FF8A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 GardeBook" pitchFamily="50" charset="0"/>
                <a:ea typeface="宋体" panose="02010600030101010101" pitchFamily="2" charset="-122"/>
                <a:cs typeface="+mn-cs"/>
              </a:rPr>
              <a:t>5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 GardeBook" pitchFamily="50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任意多边形 17"/>
          <p:cNvSpPr/>
          <p:nvPr/>
        </p:nvSpPr>
        <p:spPr>
          <a:xfrm flipH="1" flipV="1">
            <a:off x="3296642" y="4042355"/>
            <a:ext cx="376975" cy="1634027"/>
          </a:xfrm>
          <a:custGeom>
            <a:avLst/>
            <a:gdLst>
              <a:gd name="connsiteX0" fmla="*/ 0 w 333829"/>
              <a:gd name="connsiteY0" fmla="*/ 0 h 1451429"/>
              <a:gd name="connsiteX1" fmla="*/ 0 w 333829"/>
              <a:gd name="connsiteY1" fmla="*/ 1117600 h 1451429"/>
              <a:gd name="connsiteX2" fmla="*/ 333829 w 333829"/>
              <a:gd name="connsiteY2" fmla="*/ 1451429 h 14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29" h="1451429">
                <a:moveTo>
                  <a:pt x="0" y="0"/>
                </a:moveTo>
                <a:lnTo>
                  <a:pt x="0" y="1117600"/>
                </a:lnTo>
                <a:lnTo>
                  <a:pt x="333829" y="1451429"/>
                </a:lnTo>
              </a:path>
            </a:pathLst>
          </a:cu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lIns="102916" tIns="51459" rIns="102916" bIns="5145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矩形 24"/>
          <p:cNvSpPr>
            <a:spLocks noChangeArrowheads="1"/>
          </p:cNvSpPr>
          <p:nvPr/>
        </p:nvSpPr>
        <p:spPr bwMode="auto">
          <a:xfrm>
            <a:off x="1074491" y="4675228"/>
            <a:ext cx="2609845" cy="7442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2916" tIns="51459" rIns="102916" bIns="51459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065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065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任意多边形 19"/>
          <p:cNvSpPr/>
          <p:nvPr/>
        </p:nvSpPr>
        <p:spPr>
          <a:xfrm flipH="1" flipV="1">
            <a:off x="6562565" y="4042355"/>
            <a:ext cx="375188" cy="1634027"/>
          </a:xfrm>
          <a:custGeom>
            <a:avLst/>
            <a:gdLst>
              <a:gd name="connsiteX0" fmla="*/ 0 w 333829"/>
              <a:gd name="connsiteY0" fmla="*/ 0 h 1451429"/>
              <a:gd name="connsiteX1" fmla="*/ 0 w 333829"/>
              <a:gd name="connsiteY1" fmla="*/ 1117600 h 1451429"/>
              <a:gd name="connsiteX2" fmla="*/ 333829 w 333829"/>
              <a:gd name="connsiteY2" fmla="*/ 1451429 h 14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29" h="1451429">
                <a:moveTo>
                  <a:pt x="0" y="0"/>
                </a:moveTo>
                <a:lnTo>
                  <a:pt x="0" y="1117600"/>
                </a:lnTo>
                <a:lnTo>
                  <a:pt x="333829" y="1451429"/>
                </a:lnTo>
              </a:path>
            </a:pathLst>
          </a:cu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lIns="102916" tIns="51459" rIns="102916" bIns="5145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任意多边形 20"/>
          <p:cNvSpPr/>
          <p:nvPr/>
        </p:nvSpPr>
        <p:spPr>
          <a:xfrm flipH="1" flipV="1">
            <a:off x="9955335" y="4042355"/>
            <a:ext cx="376975" cy="1634027"/>
          </a:xfrm>
          <a:custGeom>
            <a:avLst/>
            <a:gdLst>
              <a:gd name="connsiteX0" fmla="*/ 0 w 333829"/>
              <a:gd name="connsiteY0" fmla="*/ 0 h 1451429"/>
              <a:gd name="connsiteX1" fmla="*/ 0 w 333829"/>
              <a:gd name="connsiteY1" fmla="*/ 1117600 h 1451429"/>
              <a:gd name="connsiteX2" fmla="*/ 333829 w 333829"/>
              <a:gd name="connsiteY2" fmla="*/ 1451429 h 14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29" h="1451429">
                <a:moveTo>
                  <a:pt x="0" y="0"/>
                </a:moveTo>
                <a:lnTo>
                  <a:pt x="0" y="1117600"/>
                </a:lnTo>
                <a:lnTo>
                  <a:pt x="333829" y="1451429"/>
                </a:lnTo>
              </a:path>
            </a:pathLst>
          </a:cu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lIns="102916" tIns="51459" rIns="102916" bIns="5145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任意多边形 21"/>
          <p:cNvSpPr/>
          <p:nvPr/>
        </p:nvSpPr>
        <p:spPr>
          <a:xfrm>
            <a:off x="4102403" y="1657463"/>
            <a:ext cx="375188" cy="1634027"/>
          </a:xfrm>
          <a:custGeom>
            <a:avLst/>
            <a:gdLst>
              <a:gd name="connsiteX0" fmla="*/ 0 w 333829"/>
              <a:gd name="connsiteY0" fmla="*/ 0 h 1451429"/>
              <a:gd name="connsiteX1" fmla="*/ 0 w 333829"/>
              <a:gd name="connsiteY1" fmla="*/ 1117600 h 1451429"/>
              <a:gd name="connsiteX2" fmla="*/ 333829 w 333829"/>
              <a:gd name="connsiteY2" fmla="*/ 1451429 h 14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29" h="1451429">
                <a:moveTo>
                  <a:pt x="0" y="0"/>
                </a:moveTo>
                <a:lnTo>
                  <a:pt x="0" y="1117600"/>
                </a:lnTo>
                <a:lnTo>
                  <a:pt x="333829" y="1451429"/>
                </a:lnTo>
              </a:path>
            </a:pathLst>
          </a:cu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lIns="102916" tIns="51459" rIns="102916" bIns="5145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任意多边形 22"/>
          <p:cNvSpPr/>
          <p:nvPr/>
        </p:nvSpPr>
        <p:spPr>
          <a:xfrm>
            <a:off x="7370113" y="1657463"/>
            <a:ext cx="375188" cy="1634027"/>
          </a:xfrm>
          <a:custGeom>
            <a:avLst/>
            <a:gdLst>
              <a:gd name="connsiteX0" fmla="*/ 0 w 333829"/>
              <a:gd name="connsiteY0" fmla="*/ 0 h 1451429"/>
              <a:gd name="connsiteX1" fmla="*/ 0 w 333829"/>
              <a:gd name="connsiteY1" fmla="*/ 1117600 h 1451429"/>
              <a:gd name="connsiteX2" fmla="*/ 333829 w 333829"/>
              <a:gd name="connsiteY2" fmla="*/ 1451429 h 14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29" h="1451429">
                <a:moveTo>
                  <a:pt x="0" y="0"/>
                </a:moveTo>
                <a:lnTo>
                  <a:pt x="0" y="1117600"/>
                </a:lnTo>
                <a:lnTo>
                  <a:pt x="333829" y="1451429"/>
                </a:lnTo>
              </a:path>
            </a:pathLst>
          </a:cu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lIns="102916" tIns="51459" rIns="102916" bIns="5145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矩形 30"/>
          <p:cNvSpPr>
            <a:spLocks noChangeArrowheads="1"/>
          </p:cNvSpPr>
          <p:nvPr/>
        </p:nvSpPr>
        <p:spPr bwMode="auto">
          <a:xfrm>
            <a:off x="4134562" y="1659253"/>
            <a:ext cx="3039023" cy="7442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916" tIns="51459" rIns="102916" bIns="51459">
            <a:spAutoFit/>
          </a:bodyPr>
          <a:lstStyle/>
          <a:p>
            <a:pPr algn="just" defTabSz="914400">
              <a:lnSpc>
                <a:spcPct val="130000"/>
              </a:lnSpc>
            </a:pPr>
            <a:r>
              <a:rPr lang="zh-CN" altLang="en-US" sz="1065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  <a:endParaRPr lang="zh-CN" altLang="en-US" sz="1065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矩形 31"/>
          <p:cNvSpPr>
            <a:spLocks noChangeArrowheads="1"/>
          </p:cNvSpPr>
          <p:nvPr/>
        </p:nvSpPr>
        <p:spPr bwMode="auto">
          <a:xfrm>
            <a:off x="4130989" y="4675228"/>
            <a:ext cx="2695993" cy="7442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916" tIns="51459" rIns="102916" bIns="51459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065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065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6" name="矩形 32"/>
          <p:cNvSpPr>
            <a:spLocks noChangeArrowheads="1"/>
          </p:cNvSpPr>
          <p:nvPr/>
        </p:nvSpPr>
        <p:spPr bwMode="auto">
          <a:xfrm>
            <a:off x="7488027" y="1659253"/>
            <a:ext cx="3130140" cy="7442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916" tIns="51459" rIns="102916" bIns="51459">
            <a:spAutoFit/>
          </a:bodyPr>
          <a:lstStyle/>
          <a:p>
            <a:pPr algn="just" defTabSz="914400">
              <a:lnSpc>
                <a:spcPct val="130000"/>
              </a:lnSpc>
            </a:pPr>
            <a:r>
              <a:rPr lang="zh-CN" altLang="en-US" sz="1065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  <a:endParaRPr lang="zh-CN" altLang="en-US" sz="1065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7" name="矩形 33"/>
          <p:cNvSpPr>
            <a:spLocks noChangeArrowheads="1"/>
          </p:cNvSpPr>
          <p:nvPr/>
        </p:nvSpPr>
        <p:spPr bwMode="auto">
          <a:xfrm>
            <a:off x="7804258" y="4675229"/>
            <a:ext cx="2456589" cy="7442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916" tIns="51459" rIns="102916" bIns="51459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065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1065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28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28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7" y="1"/>
            <a:ext cx="11093804" cy="216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1"/>
          <a:stretch>
            <a:fillRect/>
          </a:stretch>
        </p:blipFill>
        <p:spPr>
          <a:xfrm>
            <a:off x="1" y="2829674"/>
            <a:ext cx="12192000" cy="42278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36881" y="2165121"/>
            <a:ext cx="8118238" cy="929240"/>
          </a:xfrm>
        </p:spPr>
        <p:txBody>
          <a:bodyPr anchor="ctr" anchorCtr="0">
            <a:noAutofit/>
          </a:bodyPr>
          <a:lstStyle/>
          <a:p>
            <a:r>
              <a:rPr lang="zh-CN" altLang="en-US" sz="65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演讲完毕 感谢聆听</a:t>
            </a:r>
            <a:endParaRPr lang="zh-CN" altLang="en-US" sz="6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标题 1"/>
          <p:cNvSpPr txBox="1"/>
          <p:nvPr/>
        </p:nvSpPr>
        <p:spPr>
          <a:xfrm>
            <a:off x="2492613" y="5577966"/>
            <a:ext cx="7206775" cy="92924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导师：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XXX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4772561" y="3373642"/>
            <a:ext cx="2646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4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标题内容概述</a:t>
            </a:r>
            <a:endParaRPr kumimoji="0" lang="zh-CN" altLang="en-US" sz="2800" b="1" i="0" u="none" strike="noStrike" kern="1200" cap="none" spc="4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5022220" y="1092390"/>
            <a:ext cx="2147560" cy="2151904"/>
            <a:chOff x="1627086" y="1705794"/>
            <a:chExt cx="1610670" cy="1613928"/>
          </a:xfrm>
        </p:grpSpPr>
        <p:sp>
          <p:nvSpPr>
            <p:cNvPr id="20" name="任意多边形 82"/>
            <p:cNvSpPr/>
            <p:nvPr/>
          </p:nvSpPr>
          <p:spPr bwMode="auto">
            <a:xfrm rot="3738964">
              <a:off x="1625457" y="1707423"/>
              <a:ext cx="1613928" cy="161067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rgbClr val="DEF7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椭圆 80"/>
            <p:cNvSpPr/>
            <p:nvPr/>
          </p:nvSpPr>
          <p:spPr bwMode="auto">
            <a:xfrm>
              <a:off x="1850445" y="1929603"/>
              <a:ext cx="1163953" cy="1166311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TextBox 57"/>
            <p:cNvSpPr txBox="1"/>
            <p:nvPr/>
          </p:nvSpPr>
          <p:spPr>
            <a:xfrm>
              <a:off x="2147468" y="2258843"/>
              <a:ext cx="648254" cy="530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300" normalizeH="0" baseline="0" noProof="0">
                  <a:ln>
                    <a:noFill/>
                  </a:ln>
                  <a:solidFill>
                    <a:srgbClr val="8CC1D1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8CC1D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矩形 39"/>
          <p:cNvSpPr>
            <a:spLocks noChangeArrowheads="1"/>
          </p:cNvSpPr>
          <p:nvPr/>
        </p:nvSpPr>
        <p:spPr bwMode="auto">
          <a:xfrm>
            <a:off x="4210717" y="3896862"/>
            <a:ext cx="3770567" cy="61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点击输入简要文字内容，文字内容概括精炼，不用多余的文字修饰，言短意赅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"/>
          <p:cNvSpPr/>
          <p:nvPr/>
        </p:nvSpPr>
        <p:spPr bwMode="auto">
          <a:xfrm>
            <a:off x="2527300" y="2019300"/>
            <a:ext cx="3599859" cy="214124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8A8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 defTabSz="914400">
              <a:defRPr/>
            </a:pPr>
            <a:endParaRPr lang="es-ES" sz="253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grpSp>
        <p:nvGrpSpPr>
          <p:cNvPr id="16" name="组合 19"/>
          <p:cNvGrpSpPr/>
          <p:nvPr/>
        </p:nvGrpSpPr>
        <p:grpSpPr bwMode="auto">
          <a:xfrm>
            <a:off x="2527300" y="4269509"/>
            <a:ext cx="7620021" cy="1187267"/>
            <a:chOff x="1160463" y="2796138"/>
            <a:chExt cx="6505647" cy="890349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160463" y="2796138"/>
              <a:ext cx="1833524" cy="313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defTabSz="914400" eaLnBrk="1" hangingPunct="1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 18"/>
            <p:cNvSpPr>
              <a:spLocks noChangeArrowheads="1"/>
            </p:cNvSpPr>
            <p:nvPr/>
          </p:nvSpPr>
          <p:spPr bwMode="auto">
            <a:xfrm>
              <a:off x="1160464" y="3132696"/>
              <a:ext cx="6505646" cy="55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defTabSz="914400">
                <a:lnSpc>
                  <a:spcPct val="150000"/>
                </a:lnSpc>
              </a:pPr>
              <a:r>
                <a:rPr lang="zh-CN" altLang="en-US" sz="93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</a:t>
              </a:r>
              <a:r>
                <a:rPr lang="zh-CN" altLang="en-US" sz="935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文字内容。</a:t>
              </a:r>
              <a:endParaRPr lang="en-US" altLang="zh-CN" sz="93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15"/>
          <p:cNvSpPr txBox="1"/>
          <p:nvPr/>
        </p:nvSpPr>
        <p:spPr>
          <a:xfrm>
            <a:off x="2702301" y="2829583"/>
            <a:ext cx="2569417" cy="795954"/>
          </a:xfrm>
          <a:prstGeom prst="rect">
            <a:avLst/>
          </a:prstGeom>
          <a:noFill/>
        </p:spPr>
        <p:txBody>
          <a:bodyPr wrap="square" lIns="94075" tIns="47037" rIns="94075" bIns="47037" rtlCol="0">
            <a:spAutoFit/>
          </a:bodyPr>
          <a:lstStyle/>
          <a:p>
            <a:pPr algn="just" defTabSz="914400">
              <a:lnSpc>
                <a:spcPct val="150000"/>
              </a:lnSpc>
            </a:pPr>
            <a:r>
              <a:rPr lang="zh-CN" alt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76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6"/>
          <p:cNvSpPr txBox="1"/>
          <p:nvPr/>
        </p:nvSpPr>
        <p:spPr>
          <a:xfrm>
            <a:off x="2702301" y="2525483"/>
            <a:ext cx="1719252" cy="299344"/>
          </a:xfrm>
          <a:prstGeom prst="rect">
            <a:avLst/>
          </a:prstGeom>
          <a:noFill/>
        </p:spPr>
        <p:txBody>
          <a:bodyPr wrap="none" lIns="94075" tIns="47037" rIns="94075" bIns="47037" rtlCol="0">
            <a:spAutoFit/>
          </a:bodyPr>
          <a:lstStyle/>
          <a:p>
            <a:pPr defTabSz="914400"/>
            <a:r>
              <a:rPr lang="zh-CN" altLang="en-US" sz="13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33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AutoShape 1"/>
          <p:cNvSpPr/>
          <p:nvPr/>
        </p:nvSpPr>
        <p:spPr bwMode="auto">
          <a:xfrm>
            <a:off x="6127159" y="2019300"/>
            <a:ext cx="4020161" cy="214124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1">
            <a:blip r:embed="rId1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 defTabSz="914400">
              <a:defRPr/>
            </a:pPr>
            <a:endParaRPr lang="es-ES" sz="253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26" name="Title 1"/>
          <p:cNvSpPr txBox="1"/>
          <p:nvPr/>
        </p:nvSpPr>
        <p:spPr>
          <a:xfrm>
            <a:off x="1524000" y="805183"/>
            <a:ext cx="9144000" cy="629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E9F4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添加文字标题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E9F4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49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49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49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6757786" y="3789135"/>
            <a:ext cx="3813130" cy="1056462"/>
            <a:chOff x="6178113" y="4276231"/>
            <a:chExt cx="4392803" cy="1217066"/>
          </a:xfrm>
        </p:grpSpPr>
        <p:grpSp>
          <p:nvGrpSpPr>
            <p:cNvPr id="19" name="Group 18"/>
            <p:cNvGrpSpPr/>
            <p:nvPr/>
          </p:nvGrpSpPr>
          <p:grpSpPr>
            <a:xfrm>
              <a:off x="6378615" y="4276231"/>
              <a:ext cx="4192301" cy="1217066"/>
              <a:chOff x="6378615" y="4276231"/>
              <a:chExt cx="4192301" cy="1217066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378615" y="4276231"/>
                <a:ext cx="4192301" cy="1217066"/>
                <a:chOff x="6630373" y="3525073"/>
                <a:chExt cx="4192301" cy="1217066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6942646" y="3525073"/>
                  <a:ext cx="3880028" cy="1217066"/>
                </a:xfrm>
                <a:prstGeom prst="rect">
                  <a:avLst/>
                </a:prstGeom>
                <a:noFill/>
                <a:ln w="2222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 rot="2700000">
                  <a:off x="6630373" y="3821332"/>
                  <a:ext cx="624548" cy="624548"/>
                </a:xfrm>
                <a:prstGeom prst="roundRect">
                  <a:avLst>
                    <a:gd name="adj" fmla="val 19652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7" name="Rectangle 46"/>
              <p:cNvSpPr/>
              <p:nvPr/>
            </p:nvSpPr>
            <p:spPr>
              <a:xfrm>
                <a:off x="7076745" y="4356330"/>
                <a:ext cx="1874449" cy="39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zh-CN" altLang="en-US" sz="160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+mn-ea"/>
                    <a:sym typeface="+mn-lt"/>
                  </a:rPr>
                  <a:t>添加标题内容</a:t>
                </a:r>
                <a:endParaRPr lang="zh-CN" alt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094412" y="4722193"/>
                <a:ext cx="3323074" cy="631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zh-CN" altLang="en-US" sz="1050">
                    <a:solidFill>
                      <a:prstClr val="white">
                        <a:lumMod val="50000"/>
                      </a:prstClr>
                    </a:solidFill>
                    <a:cs typeface="+mn-ea"/>
                    <a:sym typeface="+mn-lt"/>
                  </a:rPr>
                  <a:t>点击输入简要文字内容，文字内容概括精炼，不用多余的文字修饰，言短意赅</a:t>
                </a:r>
                <a:endParaRPr lang="zh-CN" altLang="en-US" sz="1050" dirty="0" err="1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6178113" y="4425763"/>
              <a:ext cx="941699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076449" y="2332194"/>
            <a:ext cx="3789489" cy="1056462"/>
            <a:chOff x="1500371" y="2819290"/>
            <a:chExt cx="4365568" cy="1217066"/>
          </a:xfrm>
        </p:grpSpPr>
        <p:grpSp>
          <p:nvGrpSpPr>
            <p:cNvPr id="2" name="Group 1"/>
            <p:cNvGrpSpPr/>
            <p:nvPr/>
          </p:nvGrpSpPr>
          <p:grpSpPr>
            <a:xfrm>
              <a:off x="1673638" y="2819290"/>
              <a:ext cx="4192301" cy="1217066"/>
              <a:chOff x="6630373" y="2068132"/>
              <a:chExt cx="4192301" cy="1217066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6942646" y="2068132"/>
                <a:ext cx="3880028" cy="1217066"/>
              </a:xfrm>
              <a:prstGeom prst="rect">
                <a:avLst/>
              </a:prstGeom>
              <a:noFill/>
              <a:ln w="22225">
                <a:solidFill>
                  <a:srgbClr val="FFD2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 rot="2700000">
                <a:off x="6630373" y="2364391"/>
                <a:ext cx="624548" cy="624548"/>
              </a:xfrm>
              <a:prstGeom prst="roundRect">
                <a:avLst>
                  <a:gd name="adj" fmla="val 19652"/>
                </a:avLst>
              </a:prstGeom>
              <a:solidFill>
                <a:srgbClr val="FFD2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2379865" y="2906088"/>
              <a:ext cx="1939094" cy="3900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160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添加标题内容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00371" y="2954654"/>
              <a:ext cx="9416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79226" y="3299051"/>
              <a:ext cx="3323074" cy="65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105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点击输入简要文字内容，文字内容概括精炼，不用多余的文字修饰，言短意赅</a:t>
              </a:r>
              <a:endParaRPr lang="zh-CN" altLang="en-US" sz="105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076449" y="3789135"/>
            <a:ext cx="3789489" cy="1056462"/>
            <a:chOff x="1500371" y="4276231"/>
            <a:chExt cx="4365568" cy="1217066"/>
          </a:xfrm>
        </p:grpSpPr>
        <p:grpSp>
          <p:nvGrpSpPr>
            <p:cNvPr id="9" name="Group 8"/>
            <p:cNvGrpSpPr/>
            <p:nvPr/>
          </p:nvGrpSpPr>
          <p:grpSpPr>
            <a:xfrm>
              <a:off x="1673638" y="4276231"/>
              <a:ext cx="4192301" cy="1217066"/>
              <a:chOff x="6630373" y="3525073"/>
              <a:chExt cx="4192301" cy="1217066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6942646" y="3525073"/>
                <a:ext cx="3880028" cy="1217066"/>
              </a:xfrm>
              <a:prstGeom prst="rect">
                <a:avLst/>
              </a:prstGeom>
              <a:noFill/>
              <a:ln w="22225">
                <a:solidFill>
                  <a:srgbClr val="4E9F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2700000">
                <a:off x="6630373" y="3821332"/>
                <a:ext cx="624548" cy="624548"/>
              </a:xfrm>
              <a:prstGeom prst="roundRect">
                <a:avLst>
                  <a:gd name="adj" fmla="val 19652"/>
                </a:avLst>
              </a:prstGeom>
              <a:solidFill>
                <a:srgbClr val="4E9F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1500371" y="4420619"/>
              <a:ext cx="9416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366527" y="4356330"/>
              <a:ext cx="1884229" cy="3900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160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添加标题内容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79226" y="4722193"/>
              <a:ext cx="3323074" cy="631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105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点击输入简要文字内容，文字内容概括精炼，不用多余的文字修饰，言短意赅</a:t>
              </a:r>
              <a:endParaRPr lang="zh-CN" altLang="en-US" sz="105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01882" y="2332194"/>
            <a:ext cx="3769034" cy="1056462"/>
            <a:chOff x="6228913" y="2819290"/>
            <a:chExt cx="4342003" cy="1217066"/>
          </a:xfrm>
        </p:grpSpPr>
        <p:grpSp>
          <p:nvGrpSpPr>
            <p:cNvPr id="16" name="Group 15"/>
            <p:cNvGrpSpPr/>
            <p:nvPr/>
          </p:nvGrpSpPr>
          <p:grpSpPr>
            <a:xfrm>
              <a:off x="6378615" y="2819290"/>
              <a:ext cx="4192301" cy="1217066"/>
              <a:chOff x="6630373" y="2068132"/>
              <a:chExt cx="4192301" cy="121706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942646" y="2068132"/>
                <a:ext cx="3880028" cy="1217066"/>
              </a:xfrm>
              <a:prstGeom prst="rect">
                <a:avLst/>
              </a:prstGeom>
              <a:noFill/>
              <a:ln w="22225">
                <a:solidFill>
                  <a:srgbClr val="FF8A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 rot="2700000">
                <a:off x="6630373" y="2364391"/>
                <a:ext cx="624548" cy="624548"/>
              </a:xfrm>
              <a:prstGeom prst="roundRect">
                <a:avLst>
                  <a:gd name="adj" fmla="val 19652"/>
                </a:avLst>
              </a:prstGeom>
              <a:solidFill>
                <a:srgbClr val="FF8A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6228913" y="2954653"/>
              <a:ext cx="9416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076746" y="2904157"/>
              <a:ext cx="1918340" cy="3900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160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添加标题内容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094412" y="3299203"/>
              <a:ext cx="3323073" cy="656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105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点击输入简要文字内容，文字内容概括精炼，不用多余的文字修饰，言短意赅</a:t>
              </a:r>
              <a:endParaRPr lang="zh-CN" altLang="en-US" sz="1050" dirty="0" err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2" name="Title 1"/>
          <p:cNvSpPr txBox="1"/>
          <p:nvPr/>
        </p:nvSpPr>
        <p:spPr>
          <a:xfrm>
            <a:off x="1524000" y="805183"/>
            <a:ext cx="9144000" cy="629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E9F4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添加文字标题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E9F4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920045" y="1805220"/>
            <a:ext cx="2433815" cy="860313"/>
            <a:chOff x="1603804" y="2220559"/>
            <a:chExt cx="2433815" cy="860313"/>
          </a:xfrm>
        </p:grpSpPr>
        <p:sp>
          <p:nvSpPr>
            <p:cNvPr id="5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/>
              <a:r>
                <a:rPr lang="zh-CN" altLang="en-US" sz="160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添加标题内容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9271" y="2559832"/>
              <a:ext cx="2358348" cy="5210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>
                <a:lnSpc>
                  <a:spcPct val="150000"/>
                </a:lnSpc>
              </a:pPr>
              <a:r>
                <a:rPr lang="zh-CN" altLang="en-US" sz="120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点击输入简要文本内容，文字内容需概况精炼的说明该分项</a:t>
              </a:r>
              <a:endParaRPr lang="en-US" altLang="zh-CN" sz="120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484819" y="3174337"/>
            <a:ext cx="2475438" cy="860313"/>
            <a:chOff x="1603804" y="2220559"/>
            <a:chExt cx="2475438" cy="860313"/>
          </a:xfrm>
        </p:grpSpPr>
        <p:sp>
          <p:nvSpPr>
            <p:cNvPr id="8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/>
              <a:r>
                <a:rPr lang="zh-CN" altLang="en-US" sz="160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添加标题内容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79271" y="2559832"/>
              <a:ext cx="2399971" cy="5210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>
                <a:lnSpc>
                  <a:spcPct val="150000"/>
                </a:lnSpc>
              </a:pPr>
              <a:r>
                <a:rPr lang="zh-CN" altLang="en-US" sz="120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点击输入简要文本内容，文字内容需概况精炼的说明该分项</a:t>
              </a:r>
              <a:endParaRPr lang="en-US" altLang="zh-CN" sz="120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920045" y="4506751"/>
            <a:ext cx="2433815" cy="860313"/>
            <a:chOff x="1603804" y="2220559"/>
            <a:chExt cx="2433815" cy="860313"/>
          </a:xfrm>
        </p:grpSpPr>
        <p:sp>
          <p:nvSpPr>
            <p:cNvPr id="11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/>
              <a:r>
                <a:rPr lang="zh-CN" altLang="en-US" sz="160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添加标题内容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79271" y="2559832"/>
              <a:ext cx="2358348" cy="5210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>
                <a:lnSpc>
                  <a:spcPct val="150000"/>
                </a:lnSpc>
              </a:pPr>
              <a:r>
                <a:rPr lang="zh-CN" altLang="en-US" sz="120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点击输入简要文本内容，文字内容需概况精炼的说明该分项</a:t>
              </a:r>
              <a:endParaRPr lang="en-US" altLang="zh-CN" sz="120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00872" y="1805220"/>
            <a:ext cx="2427694" cy="860313"/>
            <a:chOff x="1494367" y="2220559"/>
            <a:chExt cx="2427694" cy="860313"/>
          </a:xfrm>
        </p:grpSpPr>
        <p:sp>
          <p:nvSpPr>
            <p:cNvPr id="14" name="Text Placeholder 2"/>
            <p:cNvSpPr txBox="1"/>
            <p:nvPr/>
          </p:nvSpPr>
          <p:spPr>
            <a:xfrm>
              <a:off x="1908601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zh-CN" altLang="en-US" sz="160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添加标题内容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94367" y="2559832"/>
              <a:ext cx="2324283" cy="5210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 defTabSz="914400">
                <a:lnSpc>
                  <a:spcPct val="150000"/>
                </a:lnSpc>
              </a:pPr>
              <a:r>
                <a:rPr lang="zh-CN" altLang="en-US" sz="120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点击输入简要文本内容，文字内容需概况精炼的说明该分项</a:t>
              </a:r>
              <a:endParaRPr lang="en-US" altLang="zh-CN" sz="120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35454" y="3174337"/>
            <a:ext cx="2382128" cy="860313"/>
            <a:chOff x="1539935" y="2220559"/>
            <a:chExt cx="2382128" cy="860313"/>
          </a:xfrm>
        </p:grpSpPr>
        <p:sp>
          <p:nvSpPr>
            <p:cNvPr id="17" name="Text Placeholder 2"/>
            <p:cNvSpPr txBox="1"/>
            <p:nvPr/>
          </p:nvSpPr>
          <p:spPr>
            <a:xfrm>
              <a:off x="1908603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zh-CN" altLang="en-US" sz="160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添加标题内容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39935" y="2559832"/>
              <a:ext cx="2278716" cy="5210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 defTabSz="914400">
                <a:lnSpc>
                  <a:spcPct val="150000"/>
                </a:lnSpc>
              </a:pPr>
              <a:r>
                <a:rPr lang="zh-CN" altLang="en-US" sz="120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点击输入简要文本内容，文字内容需概况精炼的说明该分项</a:t>
              </a:r>
              <a:endParaRPr lang="en-US" altLang="zh-CN" sz="120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00872" y="4506751"/>
            <a:ext cx="2427698" cy="860313"/>
            <a:chOff x="1494367" y="2220559"/>
            <a:chExt cx="2427698" cy="860313"/>
          </a:xfrm>
        </p:grpSpPr>
        <p:sp>
          <p:nvSpPr>
            <p:cNvPr id="20" name="Text Placeholder 2"/>
            <p:cNvSpPr txBox="1"/>
            <p:nvPr/>
          </p:nvSpPr>
          <p:spPr>
            <a:xfrm>
              <a:off x="1908605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zh-CN" altLang="en-US" sz="160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添加标题内容</a:t>
              </a:r>
              <a:endPara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94367" y="2559832"/>
              <a:ext cx="2324283" cy="5210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r" defTabSz="914400">
                <a:lnSpc>
                  <a:spcPct val="150000"/>
                </a:lnSpc>
              </a:pPr>
              <a:r>
                <a:rPr lang="zh-CN" altLang="en-US" sz="120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点击输入简要文本内容，文字内容需概况精炼的说明该分项</a:t>
              </a:r>
              <a:endParaRPr lang="en-US" altLang="zh-CN" sz="120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8" name="Title 1"/>
          <p:cNvSpPr txBox="1"/>
          <p:nvPr/>
        </p:nvSpPr>
        <p:spPr>
          <a:xfrm>
            <a:off x="1524000" y="805183"/>
            <a:ext cx="9144000" cy="629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E9F4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添加文字标题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E9F4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66081" y="2378565"/>
            <a:ext cx="3259024" cy="2898045"/>
            <a:chOff x="3949950" y="1935228"/>
            <a:chExt cx="4292100" cy="3816694"/>
          </a:xfrm>
        </p:grpSpPr>
        <p:sp>
          <p:nvSpPr>
            <p:cNvPr id="29" name="Freeform 28"/>
            <p:cNvSpPr/>
            <p:nvPr/>
          </p:nvSpPr>
          <p:spPr bwMode="auto">
            <a:xfrm>
              <a:off x="6856115" y="2914246"/>
              <a:ext cx="639249" cy="929328"/>
            </a:xfrm>
            <a:custGeom>
              <a:avLst/>
              <a:gdLst>
                <a:gd name="T0" fmla="*/ 476 w 476"/>
                <a:gd name="T1" fmla="*/ 0 h 692"/>
                <a:gd name="T2" fmla="*/ 0 w 476"/>
                <a:gd name="T3" fmla="*/ 559 h 692"/>
                <a:gd name="T4" fmla="*/ 78 w 476"/>
                <a:gd name="T5" fmla="*/ 692 h 692"/>
                <a:gd name="T6" fmla="*/ 476 w 476"/>
                <a:gd name="T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692">
                  <a:moveTo>
                    <a:pt x="476" y="0"/>
                  </a:moveTo>
                  <a:lnTo>
                    <a:pt x="0" y="559"/>
                  </a:lnTo>
                  <a:lnTo>
                    <a:pt x="78" y="692"/>
                  </a:lnTo>
                  <a:lnTo>
                    <a:pt x="4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6528433" y="4412990"/>
              <a:ext cx="102065" cy="181300"/>
            </a:xfrm>
            <a:custGeom>
              <a:avLst/>
              <a:gdLst>
                <a:gd name="T0" fmla="*/ 76 w 76"/>
                <a:gd name="T1" fmla="*/ 0 h 135"/>
                <a:gd name="T2" fmla="*/ 0 w 76"/>
                <a:gd name="T3" fmla="*/ 135 h 135"/>
                <a:gd name="T4" fmla="*/ 76 w 76"/>
                <a:gd name="T5" fmla="*/ 0 h 135"/>
                <a:gd name="T6" fmla="*/ 76 w 76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35">
                  <a:moveTo>
                    <a:pt x="76" y="0"/>
                  </a:moveTo>
                  <a:lnTo>
                    <a:pt x="0" y="135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6528433" y="4412990"/>
              <a:ext cx="102065" cy="181300"/>
            </a:xfrm>
            <a:custGeom>
              <a:avLst/>
              <a:gdLst>
                <a:gd name="T0" fmla="*/ 76 w 76"/>
                <a:gd name="T1" fmla="*/ 0 h 135"/>
                <a:gd name="T2" fmla="*/ 0 w 76"/>
                <a:gd name="T3" fmla="*/ 135 h 135"/>
                <a:gd name="T4" fmla="*/ 76 w 76"/>
                <a:gd name="T5" fmla="*/ 0 h 135"/>
                <a:gd name="T6" fmla="*/ 76 w 76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35">
                  <a:moveTo>
                    <a:pt x="76" y="0"/>
                  </a:moveTo>
                  <a:lnTo>
                    <a:pt x="0" y="135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6528433" y="4412990"/>
              <a:ext cx="1071682" cy="181300"/>
            </a:xfrm>
            <a:custGeom>
              <a:avLst/>
              <a:gdLst>
                <a:gd name="T0" fmla="*/ 76 w 798"/>
                <a:gd name="T1" fmla="*/ 0 h 135"/>
                <a:gd name="T2" fmla="*/ 0 w 798"/>
                <a:gd name="T3" fmla="*/ 135 h 135"/>
                <a:gd name="T4" fmla="*/ 798 w 798"/>
                <a:gd name="T5" fmla="*/ 135 h 135"/>
                <a:gd name="T6" fmla="*/ 76 w 79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8" h="135">
                  <a:moveTo>
                    <a:pt x="76" y="0"/>
                  </a:moveTo>
                  <a:lnTo>
                    <a:pt x="0" y="135"/>
                  </a:lnTo>
                  <a:lnTo>
                    <a:pt x="798" y="135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5663567" y="4594289"/>
              <a:ext cx="206816" cy="0"/>
            </a:xfrm>
            <a:custGeom>
              <a:avLst/>
              <a:gdLst>
                <a:gd name="T0" fmla="*/ 154 w 154"/>
                <a:gd name="T1" fmla="*/ 0 w 154"/>
                <a:gd name="T2" fmla="*/ 154 w 154"/>
                <a:gd name="T3" fmla="*/ 154 w 1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54">
                  <a:moveTo>
                    <a:pt x="154" y="0"/>
                  </a:moveTo>
                  <a:lnTo>
                    <a:pt x="0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663567" y="4594289"/>
              <a:ext cx="206816" cy="0"/>
            </a:xfrm>
            <a:custGeom>
              <a:avLst/>
              <a:gdLst>
                <a:gd name="T0" fmla="*/ 154 w 154"/>
                <a:gd name="T1" fmla="*/ 0 w 154"/>
                <a:gd name="T2" fmla="*/ 154 w 154"/>
                <a:gd name="T3" fmla="*/ 154 w 1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54">
                  <a:moveTo>
                    <a:pt x="154" y="0"/>
                  </a:moveTo>
                  <a:lnTo>
                    <a:pt x="0" y="0"/>
                  </a:lnTo>
                  <a:lnTo>
                    <a:pt x="154" y="0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5663567" y="4594289"/>
              <a:ext cx="534498" cy="927986"/>
            </a:xfrm>
            <a:custGeom>
              <a:avLst/>
              <a:gdLst>
                <a:gd name="T0" fmla="*/ 0 w 398"/>
                <a:gd name="T1" fmla="*/ 0 h 691"/>
                <a:gd name="T2" fmla="*/ 5 w 398"/>
                <a:gd name="T3" fmla="*/ 7 h 691"/>
                <a:gd name="T4" fmla="*/ 398 w 398"/>
                <a:gd name="T5" fmla="*/ 691 h 691"/>
                <a:gd name="T6" fmla="*/ 154 w 398"/>
                <a:gd name="T7" fmla="*/ 0 h 691"/>
                <a:gd name="T8" fmla="*/ 0 w 398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691">
                  <a:moveTo>
                    <a:pt x="0" y="0"/>
                  </a:moveTo>
                  <a:lnTo>
                    <a:pt x="5" y="7"/>
                  </a:lnTo>
                  <a:lnTo>
                    <a:pt x="398" y="691"/>
                  </a:lnTo>
                  <a:lnTo>
                    <a:pt x="15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4693950" y="3843574"/>
              <a:ext cx="639249" cy="927986"/>
            </a:xfrm>
            <a:custGeom>
              <a:avLst/>
              <a:gdLst>
                <a:gd name="T0" fmla="*/ 400 w 476"/>
                <a:gd name="T1" fmla="*/ 0 h 691"/>
                <a:gd name="T2" fmla="*/ 0 w 476"/>
                <a:gd name="T3" fmla="*/ 691 h 691"/>
                <a:gd name="T4" fmla="*/ 400 w 476"/>
                <a:gd name="T5" fmla="*/ 0 h 691"/>
                <a:gd name="T6" fmla="*/ 476 w 476"/>
                <a:gd name="T7" fmla="*/ 132 h 691"/>
                <a:gd name="T8" fmla="*/ 476 w 476"/>
                <a:gd name="T9" fmla="*/ 132 h 691"/>
                <a:gd name="T10" fmla="*/ 400 w 476"/>
                <a:gd name="T11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691">
                  <a:moveTo>
                    <a:pt x="400" y="0"/>
                  </a:moveTo>
                  <a:lnTo>
                    <a:pt x="0" y="691"/>
                  </a:lnTo>
                  <a:lnTo>
                    <a:pt x="400" y="0"/>
                  </a:lnTo>
                  <a:lnTo>
                    <a:pt x="476" y="132"/>
                  </a:lnTo>
                  <a:lnTo>
                    <a:pt x="476" y="132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4693950" y="3843574"/>
              <a:ext cx="639249" cy="927986"/>
            </a:xfrm>
            <a:custGeom>
              <a:avLst/>
              <a:gdLst>
                <a:gd name="T0" fmla="*/ 400 w 476"/>
                <a:gd name="T1" fmla="*/ 0 h 691"/>
                <a:gd name="T2" fmla="*/ 0 w 476"/>
                <a:gd name="T3" fmla="*/ 691 h 691"/>
                <a:gd name="T4" fmla="*/ 400 w 476"/>
                <a:gd name="T5" fmla="*/ 0 h 691"/>
                <a:gd name="T6" fmla="*/ 476 w 476"/>
                <a:gd name="T7" fmla="*/ 132 h 691"/>
                <a:gd name="T8" fmla="*/ 476 w 476"/>
                <a:gd name="T9" fmla="*/ 132 h 691"/>
                <a:gd name="T10" fmla="*/ 400 w 476"/>
                <a:gd name="T11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691">
                  <a:moveTo>
                    <a:pt x="400" y="0"/>
                  </a:moveTo>
                  <a:lnTo>
                    <a:pt x="0" y="691"/>
                  </a:lnTo>
                  <a:lnTo>
                    <a:pt x="400" y="0"/>
                  </a:lnTo>
                  <a:lnTo>
                    <a:pt x="476" y="132"/>
                  </a:lnTo>
                  <a:lnTo>
                    <a:pt x="476" y="132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4693950" y="3843574"/>
              <a:ext cx="639249" cy="927986"/>
            </a:xfrm>
            <a:custGeom>
              <a:avLst/>
              <a:gdLst>
                <a:gd name="T0" fmla="*/ 400 w 476"/>
                <a:gd name="T1" fmla="*/ 0 h 691"/>
                <a:gd name="T2" fmla="*/ 0 w 476"/>
                <a:gd name="T3" fmla="*/ 691 h 691"/>
                <a:gd name="T4" fmla="*/ 476 w 476"/>
                <a:gd name="T5" fmla="*/ 132 h 691"/>
                <a:gd name="T6" fmla="*/ 400 w 476"/>
                <a:gd name="T7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691">
                  <a:moveTo>
                    <a:pt x="400" y="0"/>
                  </a:moveTo>
                  <a:lnTo>
                    <a:pt x="0" y="691"/>
                  </a:lnTo>
                  <a:lnTo>
                    <a:pt x="476" y="132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5558816" y="3095545"/>
              <a:ext cx="104751" cy="178614"/>
            </a:xfrm>
            <a:custGeom>
              <a:avLst/>
              <a:gdLst>
                <a:gd name="T0" fmla="*/ 78 w 78"/>
                <a:gd name="T1" fmla="*/ 0 h 133"/>
                <a:gd name="T2" fmla="*/ 0 w 78"/>
                <a:gd name="T3" fmla="*/ 133 h 133"/>
                <a:gd name="T4" fmla="*/ 0 w 78"/>
                <a:gd name="T5" fmla="*/ 133 h 133"/>
                <a:gd name="T6" fmla="*/ 78 w 78"/>
                <a:gd name="T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133">
                  <a:moveTo>
                    <a:pt x="78" y="0"/>
                  </a:moveTo>
                  <a:lnTo>
                    <a:pt x="0" y="133"/>
                  </a:lnTo>
                  <a:lnTo>
                    <a:pt x="0" y="13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5558816" y="3095545"/>
              <a:ext cx="104751" cy="178614"/>
            </a:xfrm>
            <a:custGeom>
              <a:avLst/>
              <a:gdLst>
                <a:gd name="T0" fmla="*/ 78 w 78"/>
                <a:gd name="T1" fmla="*/ 0 h 133"/>
                <a:gd name="T2" fmla="*/ 0 w 78"/>
                <a:gd name="T3" fmla="*/ 133 h 133"/>
                <a:gd name="T4" fmla="*/ 0 w 78"/>
                <a:gd name="T5" fmla="*/ 133 h 133"/>
                <a:gd name="T6" fmla="*/ 78 w 78"/>
                <a:gd name="T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133">
                  <a:moveTo>
                    <a:pt x="78" y="0"/>
                  </a:moveTo>
                  <a:lnTo>
                    <a:pt x="0" y="133"/>
                  </a:lnTo>
                  <a:lnTo>
                    <a:pt x="0" y="133"/>
                  </a:lnTo>
                  <a:lnTo>
                    <a:pt x="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4589199" y="3095545"/>
              <a:ext cx="1074368" cy="178614"/>
            </a:xfrm>
            <a:custGeom>
              <a:avLst/>
              <a:gdLst>
                <a:gd name="T0" fmla="*/ 800 w 800"/>
                <a:gd name="T1" fmla="*/ 0 h 133"/>
                <a:gd name="T2" fmla="*/ 0 w 800"/>
                <a:gd name="T3" fmla="*/ 0 h 133"/>
                <a:gd name="T4" fmla="*/ 722 w 800"/>
                <a:gd name="T5" fmla="*/ 133 h 133"/>
                <a:gd name="T6" fmla="*/ 800 w 800"/>
                <a:gd name="T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0" h="133">
                  <a:moveTo>
                    <a:pt x="800" y="0"/>
                  </a:moveTo>
                  <a:lnTo>
                    <a:pt x="0" y="0"/>
                  </a:lnTo>
                  <a:lnTo>
                    <a:pt x="722" y="133"/>
                  </a:lnTo>
                  <a:lnTo>
                    <a:pt x="8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6321617" y="3095545"/>
              <a:ext cx="206816" cy="0"/>
            </a:xfrm>
            <a:custGeom>
              <a:avLst/>
              <a:gdLst>
                <a:gd name="T0" fmla="*/ 0 w 154"/>
                <a:gd name="T1" fmla="*/ 0 w 154"/>
                <a:gd name="T2" fmla="*/ 154 w 154"/>
                <a:gd name="T3" fmla="*/ 0 w 1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54">
                  <a:moveTo>
                    <a:pt x="0" y="0"/>
                  </a:moveTo>
                  <a:lnTo>
                    <a:pt x="0" y="0"/>
                  </a:lnTo>
                  <a:lnTo>
                    <a:pt x="1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6321617" y="3095545"/>
              <a:ext cx="206816" cy="0"/>
            </a:xfrm>
            <a:custGeom>
              <a:avLst/>
              <a:gdLst>
                <a:gd name="T0" fmla="*/ 0 w 154"/>
                <a:gd name="T1" fmla="*/ 0 w 154"/>
                <a:gd name="T2" fmla="*/ 154 w 154"/>
                <a:gd name="T3" fmla="*/ 0 w 1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54">
                  <a:moveTo>
                    <a:pt x="0" y="0"/>
                  </a:moveTo>
                  <a:lnTo>
                    <a:pt x="0" y="0"/>
                  </a:lnTo>
                  <a:lnTo>
                    <a:pt x="15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5991249" y="2167560"/>
              <a:ext cx="537184" cy="927986"/>
            </a:xfrm>
            <a:custGeom>
              <a:avLst/>
              <a:gdLst>
                <a:gd name="T0" fmla="*/ 0 w 400"/>
                <a:gd name="T1" fmla="*/ 0 h 691"/>
                <a:gd name="T2" fmla="*/ 246 w 400"/>
                <a:gd name="T3" fmla="*/ 691 h 691"/>
                <a:gd name="T4" fmla="*/ 400 w 400"/>
                <a:gd name="T5" fmla="*/ 691 h 691"/>
                <a:gd name="T6" fmla="*/ 182 w 400"/>
                <a:gd name="T7" fmla="*/ 315 h 691"/>
                <a:gd name="T8" fmla="*/ 0 w 400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691">
                  <a:moveTo>
                    <a:pt x="0" y="0"/>
                  </a:moveTo>
                  <a:lnTo>
                    <a:pt x="246" y="691"/>
                  </a:lnTo>
                  <a:lnTo>
                    <a:pt x="400" y="691"/>
                  </a:lnTo>
                  <a:lnTo>
                    <a:pt x="182" y="31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949950" y="3095545"/>
              <a:ext cx="1713617" cy="2152765"/>
              <a:chOff x="3949950" y="3095545"/>
              <a:chExt cx="1713617" cy="2152765"/>
            </a:xfrm>
          </p:grpSpPr>
          <p:sp>
            <p:nvSpPr>
              <p:cNvPr id="76" name="Freeform 75"/>
              <p:cNvSpPr/>
              <p:nvPr/>
            </p:nvSpPr>
            <p:spPr bwMode="auto">
              <a:xfrm>
                <a:off x="3949950" y="3095545"/>
                <a:ext cx="1713617" cy="2152765"/>
              </a:xfrm>
              <a:custGeom>
                <a:avLst/>
                <a:gdLst>
                  <a:gd name="T0" fmla="*/ 201 w 539"/>
                  <a:gd name="T1" fmla="*/ 0 h 677"/>
                  <a:gd name="T2" fmla="*/ 73 w 539"/>
                  <a:gd name="T3" fmla="*/ 77 h 677"/>
                  <a:gd name="T4" fmla="*/ 22 w 539"/>
                  <a:gd name="T5" fmla="*/ 166 h 677"/>
                  <a:gd name="T6" fmla="*/ 22 w 539"/>
                  <a:gd name="T7" fmla="*/ 304 h 677"/>
                  <a:gd name="T8" fmla="*/ 237 w 539"/>
                  <a:gd name="T9" fmla="*/ 677 h 677"/>
                  <a:gd name="T10" fmla="*/ 234 w 539"/>
                  <a:gd name="T11" fmla="*/ 527 h 677"/>
                  <a:gd name="T12" fmla="*/ 539 w 539"/>
                  <a:gd name="T13" fmla="*/ 0 h 677"/>
                  <a:gd name="T14" fmla="*/ 201 w 539"/>
                  <a:gd name="T15" fmla="*/ 0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9" h="677">
                    <a:moveTo>
                      <a:pt x="201" y="0"/>
                    </a:moveTo>
                    <a:cubicBezTo>
                      <a:pt x="150" y="2"/>
                      <a:pt x="101" y="29"/>
                      <a:pt x="73" y="77"/>
                    </a:cubicBezTo>
                    <a:cubicBezTo>
                      <a:pt x="22" y="166"/>
                      <a:pt x="22" y="166"/>
                      <a:pt x="22" y="166"/>
                    </a:cubicBezTo>
                    <a:cubicBezTo>
                      <a:pt x="0" y="204"/>
                      <a:pt x="0" y="266"/>
                      <a:pt x="22" y="304"/>
                    </a:cubicBezTo>
                    <a:cubicBezTo>
                      <a:pt x="237" y="677"/>
                      <a:pt x="237" y="677"/>
                      <a:pt x="237" y="677"/>
                    </a:cubicBezTo>
                    <a:cubicBezTo>
                      <a:pt x="209" y="629"/>
                      <a:pt x="210" y="573"/>
                      <a:pt x="234" y="527"/>
                    </a:cubicBezTo>
                    <a:cubicBezTo>
                      <a:pt x="539" y="0"/>
                      <a:pt x="539" y="0"/>
                      <a:pt x="539" y="0"/>
                    </a:cubicBezTo>
                    <a:cubicBezTo>
                      <a:pt x="201" y="0"/>
                      <a:pt x="201" y="0"/>
                      <a:pt x="201" y="0"/>
                    </a:cubicBezTo>
                  </a:path>
                </a:pathLst>
              </a:custGeom>
              <a:solidFill>
                <a:srgbClr val="FFD2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4589199" y="3095545"/>
                <a:ext cx="1074368" cy="178614"/>
              </a:xfrm>
              <a:custGeom>
                <a:avLst/>
                <a:gdLst>
                  <a:gd name="T0" fmla="*/ 800 w 800"/>
                  <a:gd name="T1" fmla="*/ 0 h 133"/>
                  <a:gd name="T2" fmla="*/ 0 w 800"/>
                  <a:gd name="T3" fmla="*/ 0 h 133"/>
                  <a:gd name="T4" fmla="*/ 722 w 800"/>
                  <a:gd name="T5" fmla="*/ 133 h 133"/>
                  <a:gd name="T6" fmla="*/ 800 w 800"/>
                  <a:gd name="T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0" h="133">
                    <a:moveTo>
                      <a:pt x="800" y="0"/>
                    </a:moveTo>
                    <a:lnTo>
                      <a:pt x="0" y="0"/>
                    </a:lnTo>
                    <a:lnTo>
                      <a:pt x="722" y="133"/>
                    </a:lnTo>
                    <a:lnTo>
                      <a:pt x="80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4182282" y="1935228"/>
              <a:ext cx="2346151" cy="1404736"/>
              <a:chOff x="4182282" y="1935228"/>
              <a:chExt cx="2346151" cy="1404736"/>
            </a:xfrm>
          </p:grpSpPr>
          <p:sp>
            <p:nvSpPr>
              <p:cNvPr id="74" name="Freeform 73"/>
              <p:cNvSpPr/>
              <p:nvPr/>
            </p:nvSpPr>
            <p:spPr bwMode="auto">
              <a:xfrm>
                <a:off x="4182282" y="1935228"/>
                <a:ext cx="2346151" cy="1404736"/>
              </a:xfrm>
              <a:custGeom>
                <a:avLst/>
                <a:gdLst>
                  <a:gd name="T0" fmla="*/ 569 w 738"/>
                  <a:gd name="T1" fmla="*/ 73 h 442"/>
                  <a:gd name="T2" fmla="*/ 438 w 738"/>
                  <a:gd name="T3" fmla="*/ 0 h 442"/>
                  <a:gd name="T4" fmla="*/ 335 w 738"/>
                  <a:gd name="T5" fmla="*/ 0 h 442"/>
                  <a:gd name="T6" fmla="*/ 215 w 738"/>
                  <a:gd name="T7" fmla="*/ 69 h 442"/>
                  <a:gd name="T8" fmla="*/ 0 w 738"/>
                  <a:gd name="T9" fmla="*/ 442 h 442"/>
                  <a:gd name="T10" fmla="*/ 128 w 738"/>
                  <a:gd name="T11" fmla="*/ 365 h 442"/>
                  <a:gd name="T12" fmla="*/ 738 w 738"/>
                  <a:gd name="T13" fmla="*/ 365 h 442"/>
                  <a:gd name="T14" fmla="*/ 569 w 738"/>
                  <a:gd name="T15" fmla="*/ 73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8" h="442">
                    <a:moveTo>
                      <a:pt x="569" y="73"/>
                    </a:moveTo>
                    <a:cubicBezTo>
                      <a:pt x="542" y="29"/>
                      <a:pt x="493" y="0"/>
                      <a:pt x="438" y="0"/>
                    </a:cubicBezTo>
                    <a:cubicBezTo>
                      <a:pt x="335" y="0"/>
                      <a:pt x="335" y="0"/>
                      <a:pt x="335" y="0"/>
                    </a:cubicBezTo>
                    <a:cubicBezTo>
                      <a:pt x="291" y="0"/>
                      <a:pt x="237" y="31"/>
                      <a:pt x="215" y="69"/>
                    </a:cubicBezTo>
                    <a:cubicBezTo>
                      <a:pt x="0" y="442"/>
                      <a:pt x="0" y="442"/>
                      <a:pt x="0" y="442"/>
                    </a:cubicBezTo>
                    <a:cubicBezTo>
                      <a:pt x="28" y="394"/>
                      <a:pt x="77" y="367"/>
                      <a:pt x="128" y="365"/>
                    </a:cubicBezTo>
                    <a:cubicBezTo>
                      <a:pt x="738" y="365"/>
                      <a:pt x="738" y="365"/>
                      <a:pt x="738" y="365"/>
                    </a:cubicBezTo>
                    <a:cubicBezTo>
                      <a:pt x="569" y="73"/>
                      <a:pt x="569" y="73"/>
                      <a:pt x="569" y="73"/>
                    </a:cubicBezTo>
                  </a:path>
                </a:pathLst>
              </a:custGeom>
              <a:solidFill>
                <a:srgbClr val="FF8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5991249" y="2167560"/>
                <a:ext cx="537184" cy="927986"/>
              </a:xfrm>
              <a:custGeom>
                <a:avLst/>
                <a:gdLst>
                  <a:gd name="T0" fmla="*/ 0 w 400"/>
                  <a:gd name="T1" fmla="*/ 0 h 691"/>
                  <a:gd name="T2" fmla="*/ 246 w 400"/>
                  <a:gd name="T3" fmla="*/ 691 h 691"/>
                  <a:gd name="T4" fmla="*/ 400 w 400"/>
                  <a:gd name="T5" fmla="*/ 691 h 691"/>
                  <a:gd name="T6" fmla="*/ 182 w 400"/>
                  <a:gd name="T7" fmla="*/ 315 h 691"/>
                  <a:gd name="T8" fmla="*/ 0 w 400"/>
                  <a:gd name="T9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0" h="691">
                    <a:moveTo>
                      <a:pt x="0" y="0"/>
                    </a:moveTo>
                    <a:lnTo>
                      <a:pt x="246" y="691"/>
                    </a:lnTo>
                    <a:lnTo>
                      <a:pt x="400" y="691"/>
                    </a:lnTo>
                    <a:lnTo>
                      <a:pt x="182" y="3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5663567" y="4345842"/>
              <a:ext cx="2346151" cy="1406079"/>
              <a:chOff x="5663567" y="4345842"/>
              <a:chExt cx="2346151" cy="1406079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5663567" y="4345842"/>
                <a:ext cx="2346151" cy="1406079"/>
                <a:chOff x="5663567" y="4345842"/>
                <a:chExt cx="2346151" cy="1406079"/>
              </a:xfrm>
            </p:grpSpPr>
            <p:sp>
              <p:nvSpPr>
                <p:cNvPr id="70" name="Freeform 69"/>
                <p:cNvSpPr/>
                <p:nvPr/>
              </p:nvSpPr>
              <p:spPr bwMode="auto">
                <a:xfrm>
                  <a:off x="5663567" y="4345842"/>
                  <a:ext cx="2346151" cy="1406079"/>
                </a:xfrm>
                <a:custGeom>
                  <a:avLst/>
                  <a:gdLst>
                    <a:gd name="T0" fmla="*/ 168 w 738"/>
                    <a:gd name="T1" fmla="*/ 370 h 442"/>
                    <a:gd name="T2" fmla="*/ 300 w 738"/>
                    <a:gd name="T3" fmla="*/ 442 h 442"/>
                    <a:gd name="T4" fmla="*/ 402 w 738"/>
                    <a:gd name="T5" fmla="*/ 442 h 442"/>
                    <a:gd name="T6" fmla="*/ 522 w 738"/>
                    <a:gd name="T7" fmla="*/ 373 h 442"/>
                    <a:gd name="T8" fmla="*/ 738 w 738"/>
                    <a:gd name="T9" fmla="*/ 0 h 442"/>
                    <a:gd name="T10" fmla="*/ 609 w 738"/>
                    <a:gd name="T11" fmla="*/ 78 h 442"/>
                    <a:gd name="T12" fmla="*/ 0 w 738"/>
                    <a:gd name="T13" fmla="*/ 78 h 442"/>
                    <a:gd name="T14" fmla="*/ 168 w 738"/>
                    <a:gd name="T15" fmla="*/ 370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38" h="442">
                      <a:moveTo>
                        <a:pt x="168" y="370"/>
                      </a:moveTo>
                      <a:cubicBezTo>
                        <a:pt x="196" y="413"/>
                        <a:pt x="244" y="442"/>
                        <a:pt x="300" y="442"/>
                      </a:cubicBezTo>
                      <a:cubicBezTo>
                        <a:pt x="402" y="442"/>
                        <a:pt x="402" y="442"/>
                        <a:pt x="402" y="442"/>
                      </a:cubicBezTo>
                      <a:cubicBezTo>
                        <a:pt x="446" y="442"/>
                        <a:pt x="500" y="411"/>
                        <a:pt x="522" y="373"/>
                      </a:cubicBezTo>
                      <a:cubicBezTo>
                        <a:pt x="738" y="0"/>
                        <a:pt x="738" y="0"/>
                        <a:pt x="738" y="0"/>
                      </a:cubicBezTo>
                      <a:cubicBezTo>
                        <a:pt x="710" y="48"/>
                        <a:pt x="661" y="76"/>
                        <a:pt x="609" y="78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168" y="370"/>
                        <a:pt x="168" y="370"/>
                        <a:pt x="168" y="370"/>
                      </a:cubicBezTo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70"/>
                <p:cNvSpPr/>
                <p:nvPr/>
              </p:nvSpPr>
              <p:spPr bwMode="auto">
                <a:xfrm>
                  <a:off x="5663567" y="4594289"/>
                  <a:ext cx="534498" cy="927986"/>
                </a:xfrm>
                <a:custGeom>
                  <a:avLst/>
                  <a:gdLst>
                    <a:gd name="T0" fmla="*/ 0 w 398"/>
                    <a:gd name="T1" fmla="*/ 0 h 691"/>
                    <a:gd name="T2" fmla="*/ 5 w 398"/>
                    <a:gd name="T3" fmla="*/ 7 h 691"/>
                    <a:gd name="T4" fmla="*/ 398 w 398"/>
                    <a:gd name="T5" fmla="*/ 691 h 691"/>
                    <a:gd name="T6" fmla="*/ 154 w 398"/>
                    <a:gd name="T7" fmla="*/ 0 h 691"/>
                    <a:gd name="T8" fmla="*/ 0 w 398"/>
                    <a:gd name="T9" fmla="*/ 0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8" h="691">
                      <a:moveTo>
                        <a:pt x="0" y="0"/>
                      </a:moveTo>
                      <a:lnTo>
                        <a:pt x="5" y="7"/>
                      </a:lnTo>
                      <a:lnTo>
                        <a:pt x="398" y="691"/>
                      </a:lnTo>
                      <a:lnTo>
                        <a:pt x="15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  <a:alpha val="1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6674717" y="4979124"/>
                <a:ext cx="362796" cy="338611"/>
                <a:chOff x="4418013" y="3475038"/>
                <a:chExt cx="285750" cy="266701"/>
              </a:xfrm>
              <a:solidFill>
                <a:schemeClr val="bg1"/>
              </a:solidFill>
            </p:grpSpPr>
            <p:sp>
              <p:nvSpPr>
                <p:cNvPr id="68" name="Freeform 105"/>
                <p:cNvSpPr/>
                <p:nvPr/>
              </p:nvSpPr>
              <p:spPr bwMode="auto">
                <a:xfrm>
                  <a:off x="4418013" y="3651251"/>
                  <a:ext cx="98425" cy="90488"/>
                </a:xfrm>
                <a:custGeom>
                  <a:avLst/>
                  <a:gdLst>
                    <a:gd name="T0" fmla="*/ 22 w 26"/>
                    <a:gd name="T1" fmla="*/ 1 h 24"/>
                    <a:gd name="T2" fmla="*/ 20 w 26"/>
                    <a:gd name="T3" fmla="*/ 1 h 24"/>
                    <a:gd name="T4" fmla="*/ 0 w 26"/>
                    <a:gd name="T5" fmla="*/ 20 h 24"/>
                    <a:gd name="T6" fmla="*/ 0 w 26"/>
                    <a:gd name="T7" fmla="*/ 22 h 24"/>
                    <a:gd name="T8" fmla="*/ 1 w 26"/>
                    <a:gd name="T9" fmla="*/ 23 h 24"/>
                    <a:gd name="T10" fmla="*/ 5 w 26"/>
                    <a:gd name="T11" fmla="*/ 24 h 24"/>
                    <a:gd name="T12" fmla="*/ 7 w 26"/>
                    <a:gd name="T13" fmla="*/ 24 h 24"/>
                    <a:gd name="T14" fmla="*/ 25 w 26"/>
                    <a:gd name="T15" fmla="*/ 6 h 24"/>
                    <a:gd name="T16" fmla="*/ 25 w 26"/>
                    <a:gd name="T17" fmla="*/ 3 h 24"/>
                    <a:gd name="T18" fmla="*/ 22 w 26"/>
                    <a:gd name="T19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" h="24">
                      <a:moveTo>
                        <a:pt x="22" y="1"/>
                      </a:moveTo>
                      <a:cubicBezTo>
                        <a:pt x="22" y="0"/>
                        <a:pt x="21" y="0"/>
                        <a:pt x="20" y="1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0"/>
                        <a:pt x="0" y="21"/>
                        <a:pt x="0" y="22"/>
                      </a:cubicBezTo>
                      <a:cubicBezTo>
                        <a:pt x="0" y="22"/>
                        <a:pt x="1" y="23"/>
                        <a:pt x="1" y="23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6" y="24"/>
                        <a:pt x="7" y="24"/>
                        <a:pt x="7" y="24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6" y="5"/>
                        <a:pt x="26" y="4"/>
                        <a:pt x="25" y="3"/>
                      </a:cubicBezTo>
                      <a:lnTo>
                        <a:pt x="2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06"/>
                <p:cNvSpPr>
                  <a:spLocks noEditPoints="1"/>
                </p:cNvSpPr>
                <p:nvPr/>
              </p:nvSpPr>
              <p:spPr bwMode="auto">
                <a:xfrm>
                  <a:off x="4456113" y="3475038"/>
                  <a:ext cx="247650" cy="236538"/>
                </a:xfrm>
                <a:custGeom>
                  <a:avLst/>
                  <a:gdLst>
                    <a:gd name="T0" fmla="*/ 45 w 66"/>
                    <a:gd name="T1" fmla="*/ 1 h 63"/>
                    <a:gd name="T2" fmla="*/ 45 w 66"/>
                    <a:gd name="T3" fmla="*/ 0 h 63"/>
                    <a:gd name="T4" fmla="*/ 45 w 66"/>
                    <a:gd name="T5" fmla="*/ 1 h 63"/>
                    <a:gd name="T6" fmla="*/ 40 w 66"/>
                    <a:gd name="T7" fmla="*/ 1 h 63"/>
                    <a:gd name="T8" fmla="*/ 39 w 66"/>
                    <a:gd name="T9" fmla="*/ 2 h 63"/>
                    <a:gd name="T10" fmla="*/ 37 w 66"/>
                    <a:gd name="T11" fmla="*/ 6 h 63"/>
                    <a:gd name="T12" fmla="*/ 38 w 66"/>
                    <a:gd name="T13" fmla="*/ 9 h 63"/>
                    <a:gd name="T14" fmla="*/ 36 w 66"/>
                    <a:gd name="T15" fmla="*/ 16 h 63"/>
                    <a:gd name="T16" fmla="*/ 21 w 66"/>
                    <a:gd name="T17" fmla="*/ 26 h 63"/>
                    <a:gd name="T18" fmla="*/ 5 w 66"/>
                    <a:gd name="T19" fmla="*/ 26 h 63"/>
                    <a:gd name="T20" fmla="*/ 5 w 66"/>
                    <a:gd name="T21" fmla="*/ 26 h 63"/>
                    <a:gd name="T22" fmla="*/ 5 w 66"/>
                    <a:gd name="T23" fmla="*/ 26 h 63"/>
                    <a:gd name="T24" fmla="*/ 0 w 66"/>
                    <a:gd name="T25" fmla="*/ 29 h 63"/>
                    <a:gd name="T26" fmla="*/ 0 w 66"/>
                    <a:gd name="T27" fmla="*/ 30 h 63"/>
                    <a:gd name="T28" fmla="*/ 0 w 66"/>
                    <a:gd name="T29" fmla="*/ 32 h 63"/>
                    <a:gd name="T30" fmla="*/ 31 w 66"/>
                    <a:gd name="T31" fmla="*/ 62 h 63"/>
                    <a:gd name="T32" fmla="*/ 32 w 66"/>
                    <a:gd name="T33" fmla="*/ 63 h 63"/>
                    <a:gd name="T34" fmla="*/ 33 w 66"/>
                    <a:gd name="T35" fmla="*/ 62 h 63"/>
                    <a:gd name="T36" fmla="*/ 37 w 66"/>
                    <a:gd name="T37" fmla="*/ 42 h 63"/>
                    <a:gd name="T38" fmla="*/ 46 w 66"/>
                    <a:gd name="T39" fmla="*/ 27 h 63"/>
                    <a:gd name="T40" fmla="*/ 54 w 66"/>
                    <a:gd name="T41" fmla="*/ 25 h 63"/>
                    <a:gd name="T42" fmla="*/ 56 w 66"/>
                    <a:gd name="T43" fmla="*/ 25 h 63"/>
                    <a:gd name="T44" fmla="*/ 61 w 66"/>
                    <a:gd name="T45" fmla="*/ 23 h 63"/>
                    <a:gd name="T46" fmla="*/ 61 w 66"/>
                    <a:gd name="T47" fmla="*/ 23 h 63"/>
                    <a:gd name="T48" fmla="*/ 45 w 66"/>
                    <a:gd name="T49" fmla="*/ 1 h 63"/>
                    <a:gd name="T50" fmla="*/ 54 w 66"/>
                    <a:gd name="T51" fmla="*/ 9 h 63"/>
                    <a:gd name="T52" fmla="*/ 52 w 66"/>
                    <a:gd name="T53" fmla="*/ 8 h 63"/>
                    <a:gd name="T54" fmla="*/ 54 w 66"/>
                    <a:gd name="T55" fmla="*/ 9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6" h="63">
                      <a:moveTo>
                        <a:pt x="45" y="1"/>
                      </a:move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43" y="0"/>
                        <a:pt x="41" y="0"/>
                        <a:pt x="40" y="1"/>
                      </a:cubicBezTo>
                      <a:cubicBezTo>
                        <a:pt x="39" y="2"/>
                        <a:pt x="39" y="2"/>
                        <a:pt x="39" y="2"/>
                      </a:cubicBezTo>
                      <a:cubicBezTo>
                        <a:pt x="38" y="3"/>
                        <a:pt x="37" y="5"/>
                        <a:pt x="37" y="6"/>
                      </a:cubicBezTo>
                      <a:cubicBezTo>
                        <a:pt x="37" y="7"/>
                        <a:pt x="37" y="8"/>
                        <a:pt x="38" y="9"/>
                      </a:cubicBezTo>
                      <a:cubicBezTo>
                        <a:pt x="39" y="12"/>
                        <a:pt x="38" y="15"/>
                        <a:pt x="36" y="16"/>
                      </a:cubicBezTo>
                      <a:cubicBezTo>
                        <a:pt x="33" y="19"/>
                        <a:pt x="24" y="28"/>
                        <a:pt x="21" y="26"/>
                      </a:cubicBezTo>
                      <a:cubicBezTo>
                        <a:pt x="16" y="23"/>
                        <a:pt x="10" y="24"/>
                        <a:pt x="5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3" y="27"/>
                        <a:pt x="2" y="28"/>
                        <a:pt x="0" y="29"/>
                      </a:cubicBezTo>
                      <a:cubicBezTo>
                        <a:pt x="0" y="29"/>
                        <a:pt x="0" y="30"/>
                        <a:pt x="0" y="30"/>
                      </a:cubicBezTo>
                      <a:cubicBezTo>
                        <a:pt x="0" y="31"/>
                        <a:pt x="0" y="31"/>
                        <a:pt x="0" y="32"/>
                      </a:cubicBezTo>
                      <a:cubicBezTo>
                        <a:pt x="31" y="62"/>
                        <a:pt x="31" y="62"/>
                        <a:pt x="31" y="62"/>
                      </a:cubicBezTo>
                      <a:cubicBezTo>
                        <a:pt x="31" y="63"/>
                        <a:pt x="32" y="63"/>
                        <a:pt x="32" y="63"/>
                      </a:cubicBezTo>
                      <a:cubicBezTo>
                        <a:pt x="33" y="63"/>
                        <a:pt x="33" y="63"/>
                        <a:pt x="33" y="62"/>
                      </a:cubicBezTo>
                      <a:cubicBezTo>
                        <a:pt x="38" y="57"/>
                        <a:pt x="41" y="49"/>
                        <a:pt x="37" y="42"/>
                      </a:cubicBezTo>
                      <a:cubicBezTo>
                        <a:pt x="35" y="39"/>
                        <a:pt x="44" y="30"/>
                        <a:pt x="46" y="27"/>
                      </a:cubicBezTo>
                      <a:cubicBezTo>
                        <a:pt x="48" y="25"/>
                        <a:pt x="51" y="24"/>
                        <a:pt x="54" y="25"/>
                      </a:cubicBezTo>
                      <a:cubicBezTo>
                        <a:pt x="54" y="25"/>
                        <a:pt x="55" y="25"/>
                        <a:pt x="56" y="25"/>
                      </a:cubicBezTo>
                      <a:cubicBezTo>
                        <a:pt x="58" y="25"/>
                        <a:pt x="60" y="25"/>
                        <a:pt x="61" y="23"/>
                      </a:cubicBezTo>
                      <a:cubicBezTo>
                        <a:pt x="61" y="23"/>
                        <a:pt x="61" y="23"/>
                        <a:pt x="61" y="23"/>
                      </a:cubicBezTo>
                      <a:cubicBezTo>
                        <a:pt x="66" y="17"/>
                        <a:pt x="54" y="3"/>
                        <a:pt x="45" y="1"/>
                      </a:cubicBezTo>
                      <a:close/>
                      <a:moveTo>
                        <a:pt x="54" y="9"/>
                      </a:moveTo>
                      <a:cubicBezTo>
                        <a:pt x="52" y="8"/>
                        <a:pt x="52" y="8"/>
                        <a:pt x="52" y="8"/>
                      </a:cubicBezTo>
                      <a:cubicBezTo>
                        <a:pt x="53" y="8"/>
                        <a:pt x="53" y="9"/>
                        <a:pt x="5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8" name="Group 47"/>
            <p:cNvGrpSpPr/>
            <p:nvPr/>
          </p:nvGrpSpPr>
          <p:grpSpPr>
            <a:xfrm>
              <a:off x="4614716" y="3843574"/>
              <a:ext cx="2002354" cy="1908348"/>
              <a:chOff x="4614716" y="3843574"/>
              <a:chExt cx="2002354" cy="1908348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4614716" y="3843574"/>
                <a:ext cx="2002354" cy="1908348"/>
                <a:chOff x="4614716" y="3843574"/>
                <a:chExt cx="2002354" cy="1908348"/>
              </a:xfrm>
            </p:grpSpPr>
            <p:sp>
              <p:nvSpPr>
                <p:cNvPr id="64" name="Freeform 63"/>
                <p:cNvSpPr/>
                <p:nvPr/>
              </p:nvSpPr>
              <p:spPr bwMode="auto">
                <a:xfrm>
                  <a:off x="4614716" y="3843575"/>
                  <a:ext cx="2002354" cy="1908347"/>
                </a:xfrm>
                <a:custGeom>
                  <a:avLst/>
                  <a:gdLst>
                    <a:gd name="T0" fmla="*/ 25 w 630"/>
                    <a:gd name="T1" fmla="*/ 292 h 600"/>
                    <a:gd name="T2" fmla="*/ 28 w 630"/>
                    <a:gd name="T3" fmla="*/ 442 h 600"/>
                    <a:gd name="T4" fmla="*/ 79 w 630"/>
                    <a:gd name="T5" fmla="*/ 531 h 600"/>
                    <a:gd name="T6" fmla="*/ 199 w 630"/>
                    <a:gd name="T7" fmla="*/ 600 h 600"/>
                    <a:gd name="T8" fmla="*/ 630 w 630"/>
                    <a:gd name="T9" fmla="*/ 600 h 600"/>
                    <a:gd name="T10" fmla="*/ 498 w 630"/>
                    <a:gd name="T11" fmla="*/ 528 h 600"/>
                    <a:gd name="T12" fmla="*/ 194 w 630"/>
                    <a:gd name="T13" fmla="*/ 0 h 600"/>
                    <a:gd name="T14" fmla="*/ 25 w 630"/>
                    <a:gd name="T15" fmla="*/ 292 h 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30" h="600">
                      <a:moveTo>
                        <a:pt x="25" y="292"/>
                      </a:moveTo>
                      <a:cubicBezTo>
                        <a:pt x="1" y="338"/>
                        <a:pt x="0" y="394"/>
                        <a:pt x="28" y="442"/>
                      </a:cubicBezTo>
                      <a:cubicBezTo>
                        <a:pt x="79" y="531"/>
                        <a:pt x="79" y="531"/>
                        <a:pt x="79" y="531"/>
                      </a:cubicBezTo>
                      <a:cubicBezTo>
                        <a:pt x="101" y="569"/>
                        <a:pt x="155" y="600"/>
                        <a:pt x="199" y="600"/>
                      </a:cubicBezTo>
                      <a:cubicBezTo>
                        <a:pt x="630" y="600"/>
                        <a:pt x="630" y="600"/>
                        <a:pt x="630" y="600"/>
                      </a:cubicBezTo>
                      <a:cubicBezTo>
                        <a:pt x="574" y="600"/>
                        <a:pt x="526" y="571"/>
                        <a:pt x="498" y="528"/>
                      </a:cubicBezTo>
                      <a:cubicBezTo>
                        <a:pt x="194" y="0"/>
                        <a:pt x="194" y="0"/>
                        <a:pt x="194" y="0"/>
                      </a:cubicBezTo>
                      <a:cubicBezTo>
                        <a:pt x="25" y="292"/>
                        <a:pt x="25" y="292"/>
                        <a:pt x="25" y="292"/>
                      </a:cubicBezTo>
                    </a:path>
                  </a:pathLst>
                </a:custGeom>
                <a:solidFill>
                  <a:srgbClr val="FF8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64"/>
                <p:cNvSpPr/>
                <p:nvPr/>
              </p:nvSpPr>
              <p:spPr bwMode="auto">
                <a:xfrm>
                  <a:off x="4693950" y="3843574"/>
                  <a:ext cx="639249" cy="927986"/>
                </a:xfrm>
                <a:custGeom>
                  <a:avLst/>
                  <a:gdLst>
                    <a:gd name="T0" fmla="*/ 400 w 476"/>
                    <a:gd name="T1" fmla="*/ 0 h 691"/>
                    <a:gd name="T2" fmla="*/ 0 w 476"/>
                    <a:gd name="T3" fmla="*/ 691 h 691"/>
                    <a:gd name="T4" fmla="*/ 476 w 476"/>
                    <a:gd name="T5" fmla="*/ 132 h 691"/>
                    <a:gd name="T6" fmla="*/ 400 w 476"/>
                    <a:gd name="T7" fmla="*/ 0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76" h="691">
                      <a:moveTo>
                        <a:pt x="400" y="0"/>
                      </a:moveTo>
                      <a:lnTo>
                        <a:pt x="0" y="691"/>
                      </a:lnTo>
                      <a:lnTo>
                        <a:pt x="476" y="132"/>
                      </a:lnTo>
                      <a:lnTo>
                        <a:pt x="400" y="0"/>
                      </a:ln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  <a:alpha val="1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3" name="Freeform 18"/>
              <p:cNvSpPr/>
              <p:nvPr/>
            </p:nvSpPr>
            <p:spPr bwMode="auto">
              <a:xfrm>
                <a:off x="5122816" y="4936315"/>
                <a:ext cx="413624" cy="413623"/>
              </a:xfrm>
              <a:custGeom>
                <a:avLst/>
                <a:gdLst>
                  <a:gd name="T0" fmla="*/ 266 w 360"/>
                  <a:gd name="T1" fmla="*/ 360 h 360"/>
                  <a:gd name="T2" fmla="*/ 294 w 360"/>
                  <a:gd name="T3" fmla="*/ 331 h 360"/>
                  <a:gd name="T4" fmla="*/ 245 w 360"/>
                  <a:gd name="T5" fmla="*/ 155 h 360"/>
                  <a:gd name="T6" fmla="*/ 318 w 360"/>
                  <a:gd name="T7" fmla="*/ 82 h 360"/>
                  <a:gd name="T8" fmla="*/ 340 w 360"/>
                  <a:gd name="T9" fmla="*/ 19 h 360"/>
                  <a:gd name="T10" fmla="*/ 278 w 360"/>
                  <a:gd name="T11" fmla="*/ 42 h 360"/>
                  <a:gd name="T12" fmla="*/ 205 w 360"/>
                  <a:gd name="T13" fmla="*/ 115 h 360"/>
                  <a:gd name="T14" fmla="*/ 28 w 360"/>
                  <a:gd name="T15" fmla="*/ 65 h 360"/>
                  <a:gd name="T16" fmla="*/ 0 w 360"/>
                  <a:gd name="T17" fmla="*/ 94 h 360"/>
                  <a:gd name="T18" fmla="*/ 148 w 360"/>
                  <a:gd name="T19" fmla="*/ 172 h 360"/>
                  <a:gd name="T20" fmla="*/ 98 w 360"/>
                  <a:gd name="T21" fmla="*/ 222 h 360"/>
                  <a:gd name="T22" fmla="*/ 38 w 360"/>
                  <a:gd name="T23" fmla="*/ 226 h 360"/>
                  <a:gd name="T24" fmla="*/ 9 w 360"/>
                  <a:gd name="T25" fmla="*/ 254 h 360"/>
                  <a:gd name="T26" fmla="*/ 80 w 360"/>
                  <a:gd name="T27" fmla="*/ 280 h 360"/>
                  <a:gd name="T28" fmla="*/ 105 w 360"/>
                  <a:gd name="T29" fmla="*/ 350 h 360"/>
                  <a:gd name="T30" fmla="*/ 134 w 360"/>
                  <a:gd name="T31" fmla="*/ 322 h 360"/>
                  <a:gd name="T32" fmla="*/ 137 w 360"/>
                  <a:gd name="T33" fmla="*/ 262 h 360"/>
                  <a:gd name="T34" fmla="*/ 188 w 360"/>
                  <a:gd name="T35" fmla="*/ 211 h 360"/>
                  <a:gd name="T36" fmla="*/ 266 w 360"/>
                  <a:gd name="T3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0" h="360">
                    <a:moveTo>
                      <a:pt x="266" y="360"/>
                    </a:moveTo>
                    <a:cubicBezTo>
                      <a:pt x="294" y="331"/>
                      <a:pt x="294" y="331"/>
                      <a:pt x="294" y="331"/>
                    </a:cubicBezTo>
                    <a:cubicBezTo>
                      <a:pt x="245" y="155"/>
                      <a:pt x="245" y="155"/>
                      <a:pt x="245" y="155"/>
                    </a:cubicBezTo>
                    <a:cubicBezTo>
                      <a:pt x="318" y="82"/>
                      <a:pt x="318" y="82"/>
                      <a:pt x="318" y="82"/>
                    </a:cubicBezTo>
                    <a:cubicBezTo>
                      <a:pt x="318" y="82"/>
                      <a:pt x="360" y="39"/>
                      <a:pt x="340" y="19"/>
                    </a:cubicBezTo>
                    <a:cubicBezTo>
                      <a:pt x="320" y="0"/>
                      <a:pt x="278" y="42"/>
                      <a:pt x="278" y="42"/>
                    </a:cubicBezTo>
                    <a:cubicBezTo>
                      <a:pt x="205" y="115"/>
                      <a:pt x="205" y="115"/>
                      <a:pt x="205" y="115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148" y="172"/>
                      <a:pt x="148" y="172"/>
                      <a:pt x="148" y="172"/>
                    </a:cubicBezTo>
                    <a:cubicBezTo>
                      <a:pt x="98" y="222"/>
                      <a:pt x="98" y="222"/>
                      <a:pt x="98" y="222"/>
                    </a:cubicBezTo>
                    <a:cubicBezTo>
                      <a:pt x="38" y="226"/>
                      <a:pt x="38" y="226"/>
                      <a:pt x="38" y="226"/>
                    </a:cubicBezTo>
                    <a:cubicBezTo>
                      <a:pt x="9" y="254"/>
                      <a:pt x="9" y="254"/>
                      <a:pt x="9" y="254"/>
                    </a:cubicBezTo>
                    <a:cubicBezTo>
                      <a:pt x="80" y="280"/>
                      <a:pt x="80" y="280"/>
                      <a:pt x="80" y="280"/>
                    </a:cubicBezTo>
                    <a:cubicBezTo>
                      <a:pt x="105" y="350"/>
                      <a:pt x="105" y="350"/>
                      <a:pt x="105" y="350"/>
                    </a:cubicBezTo>
                    <a:cubicBezTo>
                      <a:pt x="134" y="322"/>
                      <a:pt x="134" y="322"/>
                      <a:pt x="134" y="322"/>
                    </a:cubicBezTo>
                    <a:cubicBezTo>
                      <a:pt x="137" y="262"/>
                      <a:pt x="137" y="262"/>
                      <a:pt x="137" y="262"/>
                    </a:cubicBezTo>
                    <a:cubicBezTo>
                      <a:pt x="188" y="211"/>
                      <a:pt x="188" y="211"/>
                      <a:pt x="188" y="211"/>
                    </a:cubicBezTo>
                    <a:lnTo>
                      <a:pt x="266" y="3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574932" y="1935228"/>
              <a:ext cx="1999668" cy="1908347"/>
              <a:chOff x="5574932" y="1935228"/>
              <a:chExt cx="1999668" cy="1908347"/>
            </a:xfrm>
          </p:grpSpPr>
          <p:sp>
            <p:nvSpPr>
              <p:cNvPr id="60" name="Freeform 59"/>
              <p:cNvSpPr/>
              <p:nvPr/>
            </p:nvSpPr>
            <p:spPr bwMode="auto">
              <a:xfrm>
                <a:off x="5574932" y="1935228"/>
                <a:ext cx="1999668" cy="1908347"/>
              </a:xfrm>
              <a:custGeom>
                <a:avLst/>
                <a:gdLst>
                  <a:gd name="T0" fmla="*/ 604 w 629"/>
                  <a:gd name="T1" fmla="*/ 308 h 600"/>
                  <a:gd name="T2" fmla="*/ 602 w 629"/>
                  <a:gd name="T3" fmla="*/ 158 h 600"/>
                  <a:gd name="T4" fmla="*/ 550 w 629"/>
                  <a:gd name="T5" fmla="*/ 69 h 600"/>
                  <a:gd name="T6" fmla="*/ 430 w 629"/>
                  <a:gd name="T7" fmla="*/ 0 h 600"/>
                  <a:gd name="T8" fmla="*/ 0 w 629"/>
                  <a:gd name="T9" fmla="*/ 0 h 600"/>
                  <a:gd name="T10" fmla="*/ 131 w 629"/>
                  <a:gd name="T11" fmla="*/ 73 h 600"/>
                  <a:gd name="T12" fmla="*/ 436 w 629"/>
                  <a:gd name="T13" fmla="*/ 600 h 600"/>
                  <a:gd name="T14" fmla="*/ 604 w 629"/>
                  <a:gd name="T15" fmla="*/ 308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9" h="600">
                    <a:moveTo>
                      <a:pt x="604" y="308"/>
                    </a:moveTo>
                    <a:cubicBezTo>
                      <a:pt x="628" y="262"/>
                      <a:pt x="629" y="206"/>
                      <a:pt x="602" y="158"/>
                    </a:cubicBezTo>
                    <a:cubicBezTo>
                      <a:pt x="550" y="69"/>
                      <a:pt x="550" y="69"/>
                      <a:pt x="550" y="69"/>
                    </a:cubicBezTo>
                    <a:cubicBezTo>
                      <a:pt x="528" y="31"/>
                      <a:pt x="474" y="0"/>
                      <a:pt x="4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5" y="0"/>
                      <a:pt x="104" y="29"/>
                      <a:pt x="131" y="73"/>
                    </a:cubicBezTo>
                    <a:cubicBezTo>
                      <a:pt x="436" y="600"/>
                      <a:pt x="436" y="600"/>
                      <a:pt x="436" y="600"/>
                    </a:cubicBezTo>
                    <a:cubicBezTo>
                      <a:pt x="604" y="308"/>
                      <a:pt x="604" y="308"/>
                      <a:pt x="604" y="308"/>
                    </a:cubicBezTo>
                  </a:path>
                </a:pathLst>
              </a:custGeom>
              <a:solidFill>
                <a:srgbClr val="FFD2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" name="Freeform 60"/>
              <p:cNvSpPr/>
              <p:nvPr/>
            </p:nvSpPr>
            <p:spPr bwMode="auto">
              <a:xfrm>
                <a:off x="6856115" y="2914246"/>
                <a:ext cx="639249" cy="929328"/>
              </a:xfrm>
              <a:custGeom>
                <a:avLst/>
                <a:gdLst>
                  <a:gd name="T0" fmla="*/ 476 w 476"/>
                  <a:gd name="T1" fmla="*/ 0 h 692"/>
                  <a:gd name="T2" fmla="*/ 0 w 476"/>
                  <a:gd name="T3" fmla="*/ 559 h 692"/>
                  <a:gd name="T4" fmla="*/ 78 w 476"/>
                  <a:gd name="T5" fmla="*/ 692 h 692"/>
                  <a:gd name="T6" fmla="*/ 476 w 476"/>
                  <a:gd name="T7" fmla="*/ 0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6" h="692">
                    <a:moveTo>
                      <a:pt x="476" y="0"/>
                    </a:moveTo>
                    <a:lnTo>
                      <a:pt x="0" y="559"/>
                    </a:lnTo>
                    <a:lnTo>
                      <a:pt x="78" y="692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6528433" y="2437495"/>
              <a:ext cx="1713617" cy="2156795"/>
              <a:chOff x="6528433" y="2437495"/>
              <a:chExt cx="1713617" cy="2156795"/>
            </a:xfrm>
          </p:grpSpPr>
          <p:sp>
            <p:nvSpPr>
              <p:cNvPr id="54" name="Freeform 53"/>
              <p:cNvSpPr/>
              <p:nvPr/>
            </p:nvSpPr>
            <p:spPr bwMode="auto">
              <a:xfrm>
                <a:off x="6528433" y="2437495"/>
                <a:ext cx="1713617" cy="2156794"/>
              </a:xfrm>
              <a:custGeom>
                <a:avLst/>
                <a:gdLst>
                  <a:gd name="T0" fmla="*/ 337 w 539"/>
                  <a:gd name="T1" fmla="*/ 678 h 678"/>
                  <a:gd name="T2" fmla="*/ 466 w 539"/>
                  <a:gd name="T3" fmla="*/ 600 h 678"/>
                  <a:gd name="T4" fmla="*/ 517 w 539"/>
                  <a:gd name="T5" fmla="*/ 511 h 678"/>
                  <a:gd name="T6" fmla="*/ 517 w 539"/>
                  <a:gd name="T7" fmla="*/ 373 h 678"/>
                  <a:gd name="T8" fmla="*/ 302 w 539"/>
                  <a:gd name="T9" fmla="*/ 0 h 678"/>
                  <a:gd name="T10" fmla="*/ 304 w 539"/>
                  <a:gd name="T11" fmla="*/ 150 h 678"/>
                  <a:gd name="T12" fmla="*/ 0 w 539"/>
                  <a:gd name="T13" fmla="*/ 678 h 678"/>
                  <a:gd name="T14" fmla="*/ 337 w 539"/>
                  <a:gd name="T15" fmla="*/ 678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9" h="678">
                    <a:moveTo>
                      <a:pt x="337" y="678"/>
                    </a:moveTo>
                    <a:cubicBezTo>
                      <a:pt x="389" y="676"/>
                      <a:pt x="438" y="648"/>
                      <a:pt x="466" y="600"/>
                    </a:cubicBezTo>
                    <a:cubicBezTo>
                      <a:pt x="517" y="511"/>
                      <a:pt x="517" y="511"/>
                      <a:pt x="517" y="511"/>
                    </a:cubicBezTo>
                    <a:cubicBezTo>
                      <a:pt x="539" y="473"/>
                      <a:pt x="539" y="411"/>
                      <a:pt x="517" y="373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29" y="48"/>
                      <a:pt x="328" y="104"/>
                      <a:pt x="304" y="150"/>
                    </a:cubicBezTo>
                    <a:cubicBezTo>
                      <a:pt x="0" y="678"/>
                      <a:pt x="0" y="678"/>
                      <a:pt x="0" y="678"/>
                    </a:cubicBezTo>
                    <a:cubicBezTo>
                      <a:pt x="337" y="678"/>
                      <a:pt x="337" y="678"/>
                      <a:pt x="337" y="678"/>
                    </a:cubicBezTo>
                  </a:path>
                </a:pathLst>
              </a:custGeom>
              <a:solidFill>
                <a:srgbClr val="4E9F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" name="Freeform 54"/>
              <p:cNvSpPr/>
              <p:nvPr/>
            </p:nvSpPr>
            <p:spPr bwMode="auto">
              <a:xfrm>
                <a:off x="6528433" y="4412990"/>
                <a:ext cx="1071682" cy="181300"/>
              </a:xfrm>
              <a:custGeom>
                <a:avLst/>
                <a:gdLst>
                  <a:gd name="T0" fmla="*/ 76 w 798"/>
                  <a:gd name="T1" fmla="*/ 0 h 135"/>
                  <a:gd name="T2" fmla="*/ 0 w 798"/>
                  <a:gd name="T3" fmla="*/ 135 h 135"/>
                  <a:gd name="T4" fmla="*/ 798 w 798"/>
                  <a:gd name="T5" fmla="*/ 135 h 135"/>
                  <a:gd name="T6" fmla="*/ 76 w 798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8" h="135">
                    <a:moveTo>
                      <a:pt x="76" y="0"/>
                    </a:moveTo>
                    <a:lnTo>
                      <a:pt x="0" y="135"/>
                    </a:lnTo>
                    <a:lnTo>
                      <a:pt x="798" y="13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3" name="Shape 222"/>
            <p:cNvSpPr/>
            <p:nvPr/>
          </p:nvSpPr>
          <p:spPr>
            <a:xfrm>
              <a:off x="4445538" y="3585006"/>
              <a:ext cx="328470" cy="412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072" extrusionOk="0">
                  <a:moveTo>
                    <a:pt x="17468" y="6506"/>
                  </a:moveTo>
                  <a:cubicBezTo>
                    <a:pt x="16410" y="7763"/>
                    <a:pt x="15333" y="6878"/>
                    <a:pt x="13824" y="5996"/>
                  </a:cubicBezTo>
                  <a:cubicBezTo>
                    <a:pt x="12317" y="5116"/>
                    <a:pt x="10950" y="4575"/>
                    <a:pt x="12006" y="3318"/>
                  </a:cubicBezTo>
                  <a:cubicBezTo>
                    <a:pt x="13062" y="2059"/>
                    <a:pt x="15140" y="1754"/>
                    <a:pt x="16648" y="2634"/>
                  </a:cubicBezTo>
                  <a:cubicBezTo>
                    <a:pt x="18155" y="3515"/>
                    <a:pt x="18522" y="5248"/>
                    <a:pt x="17468" y="6506"/>
                  </a:cubicBezTo>
                  <a:close/>
                  <a:moveTo>
                    <a:pt x="20868" y="4865"/>
                  </a:moveTo>
                  <a:cubicBezTo>
                    <a:pt x="20191" y="1663"/>
                    <a:pt x="16530" y="-474"/>
                    <a:pt x="12691" y="90"/>
                  </a:cubicBezTo>
                  <a:cubicBezTo>
                    <a:pt x="8853" y="655"/>
                    <a:pt x="5613" y="3118"/>
                    <a:pt x="6290" y="6320"/>
                  </a:cubicBezTo>
                  <a:cubicBezTo>
                    <a:pt x="6436" y="7009"/>
                    <a:pt x="6840" y="8088"/>
                    <a:pt x="7318" y="8862"/>
                  </a:cubicBezTo>
                  <a:lnTo>
                    <a:pt x="346" y="17166"/>
                  </a:lnTo>
                  <a:cubicBezTo>
                    <a:pt x="90" y="17473"/>
                    <a:pt x="-56" y="18024"/>
                    <a:pt x="20" y="18392"/>
                  </a:cubicBezTo>
                  <a:lnTo>
                    <a:pt x="470" y="20511"/>
                  </a:lnTo>
                  <a:cubicBezTo>
                    <a:pt x="547" y="20879"/>
                    <a:pt x="971" y="21126"/>
                    <a:pt x="1412" y="21061"/>
                  </a:cubicBezTo>
                  <a:lnTo>
                    <a:pt x="3454" y="20761"/>
                  </a:lnTo>
                  <a:cubicBezTo>
                    <a:pt x="3895" y="20696"/>
                    <a:pt x="4457" y="20387"/>
                    <a:pt x="4700" y="20072"/>
                  </a:cubicBezTo>
                  <a:lnTo>
                    <a:pt x="7456" y="16513"/>
                  </a:lnTo>
                  <a:lnTo>
                    <a:pt x="7480" y="16490"/>
                  </a:lnTo>
                  <a:lnTo>
                    <a:pt x="9346" y="16216"/>
                  </a:lnTo>
                  <a:lnTo>
                    <a:pt x="12566" y="12046"/>
                  </a:lnTo>
                  <a:cubicBezTo>
                    <a:pt x="13623" y="12195"/>
                    <a:pt x="15142" y="12146"/>
                    <a:pt x="16039" y="12013"/>
                  </a:cubicBezTo>
                  <a:cubicBezTo>
                    <a:pt x="19878" y="11449"/>
                    <a:pt x="21544" y="8068"/>
                    <a:pt x="20868" y="486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5051424" y="2328257"/>
              <a:ext cx="612143" cy="429803"/>
              <a:chOff x="7350125" y="1003300"/>
              <a:chExt cx="522288" cy="366713"/>
            </a:xfrm>
            <a:solidFill>
              <a:schemeClr val="bg1"/>
            </a:solidFill>
          </p:grpSpPr>
          <p:sp>
            <p:nvSpPr>
              <p:cNvPr id="85" name="Freeform 21"/>
              <p:cNvSpPr>
                <a:spLocks noEditPoints="1"/>
              </p:cNvSpPr>
              <p:nvPr/>
            </p:nvSpPr>
            <p:spPr bwMode="auto">
              <a:xfrm>
                <a:off x="7350125" y="1003300"/>
                <a:ext cx="373063" cy="366713"/>
              </a:xfrm>
              <a:custGeom>
                <a:avLst/>
                <a:gdLst>
                  <a:gd name="T0" fmla="*/ 85 w 99"/>
                  <a:gd name="T1" fmla="*/ 60 h 97"/>
                  <a:gd name="T2" fmla="*/ 99 w 99"/>
                  <a:gd name="T3" fmla="*/ 54 h 97"/>
                  <a:gd name="T4" fmla="*/ 99 w 99"/>
                  <a:gd name="T5" fmla="*/ 43 h 97"/>
                  <a:gd name="T6" fmla="*/ 85 w 99"/>
                  <a:gd name="T7" fmla="*/ 38 h 97"/>
                  <a:gd name="T8" fmla="*/ 83 w 99"/>
                  <a:gd name="T9" fmla="*/ 32 h 97"/>
                  <a:gd name="T10" fmla="*/ 88 w 99"/>
                  <a:gd name="T11" fmla="*/ 18 h 97"/>
                  <a:gd name="T12" fmla="*/ 81 w 99"/>
                  <a:gd name="T13" fmla="*/ 11 h 97"/>
                  <a:gd name="T14" fmla="*/ 67 w 99"/>
                  <a:gd name="T15" fmla="*/ 16 h 97"/>
                  <a:gd name="T16" fmla="*/ 61 w 99"/>
                  <a:gd name="T17" fmla="*/ 14 h 97"/>
                  <a:gd name="T18" fmla="*/ 55 w 99"/>
                  <a:gd name="T19" fmla="*/ 0 h 97"/>
                  <a:gd name="T20" fmla="*/ 44 w 99"/>
                  <a:gd name="T21" fmla="*/ 0 h 97"/>
                  <a:gd name="T22" fmla="*/ 38 w 99"/>
                  <a:gd name="T23" fmla="*/ 14 h 97"/>
                  <a:gd name="T24" fmla="*/ 32 w 99"/>
                  <a:gd name="T25" fmla="*/ 16 h 97"/>
                  <a:gd name="T26" fmla="*/ 18 w 99"/>
                  <a:gd name="T27" fmla="*/ 11 h 97"/>
                  <a:gd name="T28" fmla="*/ 10 w 99"/>
                  <a:gd name="T29" fmla="*/ 18 h 97"/>
                  <a:gd name="T30" fmla="*/ 16 w 99"/>
                  <a:gd name="T31" fmla="*/ 32 h 97"/>
                  <a:gd name="T32" fmla="*/ 14 w 99"/>
                  <a:gd name="T33" fmla="*/ 38 h 97"/>
                  <a:gd name="T34" fmla="*/ 0 w 99"/>
                  <a:gd name="T35" fmla="*/ 44 h 97"/>
                  <a:gd name="T36" fmla="*/ 0 w 99"/>
                  <a:gd name="T37" fmla="*/ 54 h 97"/>
                  <a:gd name="T38" fmla="*/ 14 w 99"/>
                  <a:gd name="T39" fmla="*/ 60 h 97"/>
                  <a:gd name="T40" fmla="*/ 16 w 99"/>
                  <a:gd name="T41" fmla="*/ 66 h 97"/>
                  <a:gd name="T42" fmla="*/ 11 w 99"/>
                  <a:gd name="T43" fmla="*/ 79 h 97"/>
                  <a:gd name="T44" fmla="*/ 18 w 99"/>
                  <a:gd name="T45" fmla="*/ 87 h 97"/>
                  <a:gd name="T46" fmla="*/ 32 w 99"/>
                  <a:gd name="T47" fmla="*/ 82 h 97"/>
                  <a:gd name="T48" fmla="*/ 38 w 99"/>
                  <a:gd name="T49" fmla="*/ 84 h 97"/>
                  <a:gd name="T50" fmla="*/ 44 w 99"/>
                  <a:gd name="T51" fmla="*/ 97 h 97"/>
                  <a:gd name="T52" fmla="*/ 55 w 99"/>
                  <a:gd name="T53" fmla="*/ 97 h 97"/>
                  <a:gd name="T54" fmla="*/ 61 w 99"/>
                  <a:gd name="T55" fmla="*/ 84 h 97"/>
                  <a:gd name="T56" fmla="*/ 67 w 99"/>
                  <a:gd name="T57" fmla="*/ 81 h 97"/>
                  <a:gd name="T58" fmla="*/ 81 w 99"/>
                  <a:gd name="T59" fmla="*/ 87 h 97"/>
                  <a:gd name="T60" fmla="*/ 89 w 99"/>
                  <a:gd name="T61" fmla="*/ 79 h 97"/>
                  <a:gd name="T62" fmla="*/ 83 w 99"/>
                  <a:gd name="T63" fmla="*/ 66 h 97"/>
                  <a:gd name="T64" fmla="*/ 85 w 99"/>
                  <a:gd name="T65" fmla="*/ 60 h 97"/>
                  <a:gd name="T66" fmla="*/ 49 w 99"/>
                  <a:gd name="T67" fmla="*/ 64 h 97"/>
                  <a:gd name="T68" fmla="*/ 34 w 99"/>
                  <a:gd name="T69" fmla="*/ 49 h 97"/>
                  <a:gd name="T70" fmla="*/ 49 w 99"/>
                  <a:gd name="T71" fmla="*/ 33 h 97"/>
                  <a:gd name="T72" fmla="*/ 65 w 99"/>
                  <a:gd name="T73" fmla="*/ 49 h 97"/>
                  <a:gd name="T74" fmla="*/ 49 w 99"/>
                  <a:gd name="T75" fmla="*/ 6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9" h="97">
                    <a:moveTo>
                      <a:pt x="85" y="60"/>
                    </a:moveTo>
                    <a:cubicBezTo>
                      <a:pt x="85" y="60"/>
                      <a:pt x="99" y="55"/>
                      <a:pt x="99" y="54"/>
                    </a:cubicBezTo>
                    <a:cubicBezTo>
                      <a:pt x="99" y="43"/>
                      <a:pt x="99" y="43"/>
                      <a:pt x="99" y="43"/>
                    </a:cubicBezTo>
                    <a:cubicBezTo>
                      <a:pt x="99" y="42"/>
                      <a:pt x="85" y="38"/>
                      <a:pt x="85" y="38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3" y="32"/>
                      <a:pt x="89" y="19"/>
                      <a:pt x="88" y="18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0"/>
                      <a:pt x="67" y="16"/>
                      <a:pt x="67" y="16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4"/>
                      <a:pt x="55" y="0"/>
                      <a:pt x="5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3" y="0"/>
                      <a:pt x="38" y="14"/>
                      <a:pt x="38" y="14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19" y="10"/>
                      <a:pt x="18" y="1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9"/>
                      <a:pt x="16" y="32"/>
                      <a:pt x="16" y="32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0" y="43"/>
                      <a:pt x="0" y="4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5"/>
                      <a:pt x="14" y="60"/>
                      <a:pt x="14" y="60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6"/>
                      <a:pt x="10" y="79"/>
                      <a:pt x="11" y="79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19" y="88"/>
                      <a:pt x="32" y="82"/>
                      <a:pt x="32" y="82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38" y="84"/>
                      <a:pt x="44" y="97"/>
                      <a:pt x="44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6" y="97"/>
                      <a:pt x="61" y="84"/>
                      <a:pt x="61" y="84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81"/>
                      <a:pt x="80" y="87"/>
                      <a:pt x="81" y="87"/>
                    </a:cubicBezTo>
                    <a:cubicBezTo>
                      <a:pt x="89" y="79"/>
                      <a:pt x="89" y="79"/>
                      <a:pt x="89" y="79"/>
                    </a:cubicBezTo>
                    <a:cubicBezTo>
                      <a:pt x="89" y="79"/>
                      <a:pt x="83" y="66"/>
                      <a:pt x="83" y="66"/>
                    </a:cubicBezTo>
                    <a:lnTo>
                      <a:pt x="85" y="60"/>
                    </a:lnTo>
                    <a:close/>
                    <a:moveTo>
                      <a:pt x="49" y="64"/>
                    </a:moveTo>
                    <a:cubicBezTo>
                      <a:pt x="41" y="64"/>
                      <a:pt x="34" y="57"/>
                      <a:pt x="34" y="49"/>
                    </a:cubicBezTo>
                    <a:cubicBezTo>
                      <a:pt x="34" y="40"/>
                      <a:pt x="41" y="33"/>
                      <a:pt x="49" y="33"/>
                    </a:cubicBezTo>
                    <a:cubicBezTo>
                      <a:pt x="58" y="33"/>
                      <a:pt x="65" y="40"/>
                      <a:pt x="65" y="49"/>
                    </a:cubicBezTo>
                    <a:cubicBezTo>
                      <a:pt x="65" y="57"/>
                      <a:pt x="58" y="64"/>
                      <a:pt x="49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" name="Freeform 22"/>
              <p:cNvSpPr>
                <a:spLocks noEditPoints="1"/>
              </p:cNvSpPr>
              <p:nvPr/>
            </p:nvSpPr>
            <p:spPr bwMode="auto">
              <a:xfrm>
                <a:off x="7699375" y="1189038"/>
                <a:ext cx="173038" cy="176213"/>
              </a:xfrm>
              <a:custGeom>
                <a:avLst/>
                <a:gdLst>
                  <a:gd name="T0" fmla="*/ 41 w 46"/>
                  <a:gd name="T1" fmla="*/ 22 h 47"/>
                  <a:gd name="T2" fmla="*/ 40 w 46"/>
                  <a:gd name="T3" fmla="*/ 19 h 47"/>
                  <a:gd name="T4" fmla="*/ 44 w 46"/>
                  <a:gd name="T5" fmla="*/ 13 h 47"/>
                  <a:gd name="T6" fmla="*/ 42 w 46"/>
                  <a:gd name="T7" fmla="*/ 9 h 47"/>
                  <a:gd name="T8" fmla="*/ 35 w 46"/>
                  <a:gd name="T9" fmla="*/ 10 h 47"/>
                  <a:gd name="T10" fmla="*/ 32 w 46"/>
                  <a:gd name="T11" fmla="*/ 8 h 47"/>
                  <a:gd name="T12" fmla="*/ 31 w 46"/>
                  <a:gd name="T13" fmla="*/ 1 h 47"/>
                  <a:gd name="T14" fmla="*/ 26 w 46"/>
                  <a:gd name="T15" fmla="*/ 0 h 47"/>
                  <a:gd name="T16" fmla="*/ 22 w 46"/>
                  <a:gd name="T17" fmla="*/ 5 h 47"/>
                  <a:gd name="T18" fmla="*/ 19 w 46"/>
                  <a:gd name="T19" fmla="*/ 6 h 47"/>
                  <a:gd name="T20" fmla="*/ 13 w 46"/>
                  <a:gd name="T21" fmla="*/ 2 h 47"/>
                  <a:gd name="T22" fmla="*/ 9 w 46"/>
                  <a:gd name="T23" fmla="*/ 5 h 47"/>
                  <a:gd name="T24" fmla="*/ 10 w 46"/>
                  <a:gd name="T25" fmla="*/ 12 h 47"/>
                  <a:gd name="T26" fmla="*/ 8 w 46"/>
                  <a:gd name="T27" fmla="*/ 14 h 47"/>
                  <a:gd name="T28" fmla="*/ 1 w 46"/>
                  <a:gd name="T29" fmla="*/ 15 h 47"/>
                  <a:gd name="T30" fmla="*/ 0 w 46"/>
                  <a:gd name="T31" fmla="*/ 20 h 47"/>
                  <a:gd name="T32" fmla="*/ 6 w 46"/>
                  <a:gd name="T33" fmla="*/ 25 h 47"/>
                  <a:gd name="T34" fmla="*/ 6 w 46"/>
                  <a:gd name="T35" fmla="*/ 28 h 47"/>
                  <a:gd name="T36" fmla="*/ 2 w 46"/>
                  <a:gd name="T37" fmla="*/ 34 h 47"/>
                  <a:gd name="T38" fmla="*/ 5 w 46"/>
                  <a:gd name="T39" fmla="*/ 38 h 47"/>
                  <a:gd name="T40" fmla="*/ 11 w 46"/>
                  <a:gd name="T41" fmla="*/ 37 h 47"/>
                  <a:gd name="T42" fmla="*/ 14 w 46"/>
                  <a:gd name="T43" fmla="*/ 39 h 47"/>
                  <a:gd name="T44" fmla="*/ 15 w 46"/>
                  <a:gd name="T45" fmla="*/ 46 h 47"/>
                  <a:gd name="T46" fmla="*/ 20 w 46"/>
                  <a:gd name="T47" fmla="*/ 47 h 47"/>
                  <a:gd name="T48" fmla="*/ 24 w 46"/>
                  <a:gd name="T49" fmla="*/ 41 h 47"/>
                  <a:gd name="T50" fmla="*/ 27 w 46"/>
                  <a:gd name="T51" fmla="*/ 41 h 47"/>
                  <a:gd name="T52" fmla="*/ 33 w 46"/>
                  <a:gd name="T53" fmla="*/ 45 h 47"/>
                  <a:gd name="T54" fmla="*/ 37 w 46"/>
                  <a:gd name="T55" fmla="*/ 42 h 47"/>
                  <a:gd name="T56" fmla="*/ 36 w 46"/>
                  <a:gd name="T57" fmla="*/ 35 h 47"/>
                  <a:gd name="T58" fmla="*/ 38 w 46"/>
                  <a:gd name="T59" fmla="*/ 33 h 47"/>
                  <a:gd name="T60" fmla="*/ 45 w 46"/>
                  <a:gd name="T61" fmla="*/ 31 h 47"/>
                  <a:gd name="T62" fmla="*/ 46 w 46"/>
                  <a:gd name="T63" fmla="*/ 26 h 47"/>
                  <a:gd name="T64" fmla="*/ 41 w 46"/>
                  <a:gd name="T65" fmla="*/ 22 h 47"/>
                  <a:gd name="T66" fmla="*/ 30 w 46"/>
                  <a:gd name="T67" fmla="*/ 25 h 47"/>
                  <a:gd name="T68" fmla="*/ 21 w 46"/>
                  <a:gd name="T69" fmla="*/ 31 h 47"/>
                  <a:gd name="T70" fmla="*/ 16 w 46"/>
                  <a:gd name="T71" fmla="*/ 22 h 47"/>
                  <a:gd name="T72" fmla="*/ 25 w 46"/>
                  <a:gd name="T73" fmla="*/ 16 h 47"/>
                  <a:gd name="T74" fmla="*/ 30 w 46"/>
                  <a:gd name="T75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7">
                    <a:moveTo>
                      <a:pt x="41" y="22"/>
                    </a:move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4" y="13"/>
                      <a:pt x="44" y="13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1" y="8"/>
                      <a:pt x="35" y="10"/>
                      <a:pt x="35" y="10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1"/>
                      <a:pt x="31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2" y="5"/>
                      <a:pt x="22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4" y="2"/>
                      <a:pt x="13" y="2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0" y="12"/>
                      <a:pt x="10" y="12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1" y="15"/>
                      <a:pt x="1" y="1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6" y="25"/>
                      <a:pt x="6" y="25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2" y="33"/>
                      <a:pt x="2" y="34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8"/>
                      <a:pt x="11" y="37"/>
                      <a:pt x="11" y="37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46"/>
                      <a:pt x="15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4" y="41"/>
                      <a:pt x="24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1"/>
                      <a:pt x="33" y="45"/>
                      <a:pt x="33" y="45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8" y="42"/>
                      <a:pt x="36" y="35"/>
                      <a:pt x="36" y="35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3"/>
                      <a:pt x="45" y="32"/>
                      <a:pt x="45" y="31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6"/>
                      <a:pt x="41" y="22"/>
                      <a:pt x="41" y="22"/>
                    </a:cubicBezTo>
                    <a:close/>
                    <a:moveTo>
                      <a:pt x="30" y="25"/>
                    </a:moveTo>
                    <a:cubicBezTo>
                      <a:pt x="29" y="29"/>
                      <a:pt x="25" y="32"/>
                      <a:pt x="21" y="31"/>
                    </a:cubicBezTo>
                    <a:cubicBezTo>
                      <a:pt x="17" y="30"/>
                      <a:pt x="15" y="26"/>
                      <a:pt x="16" y="22"/>
                    </a:cubicBezTo>
                    <a:cubicBezTo>
                      <a:pt x="17" y="18"/>
                      <a:pt x="21" y="15"/>
                      <a:pt x="25" y="16"/>
                    </a:cubicBezTo>
                    <a:cubicBezTo>
                      <a:pt x="29" y="17"/>
                      <a:pt x="31" y="21"/>
                      <a:pt x="3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7" name="Freeform 71"/>
            <p:cNvSpPr>
              <a:spLocks noEditPoints="1"/>
            </p:cNvSpPr>
            <p:nvPr/>
          </p:nvSpPr>
          <p:spPr bwMode="auto">
            <a:xfrm>
              <a:off x="6760765" y="2349305"/>
              <a:ext cx="252470" cy="383135"/>
            </a:xfrm>
            <a:custGeom>
              <a:avLst/>
              <a:gdLst>
                <a:gd name="T0" fmla="*/ 13 w 48"/>
                <a:gd name="T1" fmla="*/ 59 h 73"/>
                <a:gd name="T2" fmla="*/ 36 w 48"/>
                <a:gd name="T3" fmla="*/ 59 h 73"/>
                <a:gd name="T4" fmla="*/ 36 w 48"/>
                <a:gd name="T5" fmla="*/ 59 h 73"/>
                <a:gd name="T6" fmla="*/ 37 w 48"/>
                <a:gd name="T7" fmla="*/ 59 h 73"/>
                <a:gd name="T8" fmla="*/ 38 w 48"/>
                <a:gd name="T9" fmla="*/ 57 h 73"/>
                <a:gd name="T10" fmla="*/ 24 w 48"/>
                <a:gd name="T11" fmla="*/ 41 h 73"/>
                <a:gd name="T12" fmla="*/ 11 w 48"/>
                <a:gd name="T13" fmla="*/ 57 h 73"/>
                <a:gd name="T14" fmla="*/ 11 w 48"/>
                <a:gd name="T15" fmla="*/ 59 h 73"/>
                <a:gd name="T16" fmla="*/ 13 w 48"/>
                <a:gd name="T17" fmla="*/ 59 h 73"/>
                <a:gd name="T18" fmla="*/ 13 w 48"/>
                <a:gd name="T19" fmla="*/ 59 h 73"/>
                <a:gd name="T20" fmla="*/ 44 w 48"/>
                <a:gd name="T21" fmla="*/ 11 h 73"/>
                <a:gd name="T22" fmla="*/ 48 w 48"/>
                <a:gd name="T23" fmla="*/ 7 h 73"/>
                <a:gd name="T24" fmla="*/ 48 w 48"/>
                <a:gd name="T25" fmla="*/ 5 h 73"/>
                <a:gd name="T26" fmla="*/ 44 w 48"/>
                <a:gd name="T27" fmla="*/ 0 h 73"/>
                <a:gd name="T28" fmla="*/ 5 w 48"/>
                <a:gd name="T29" fmla="*/ 0 h 73"/>
                <a:gd name="T30" fmla="*/ 0 w 48"/>
                <a:gd name="T31" fmla="*/ 5 h 73"/>
                <a:gd name="T32" fmla="*/ 0 w 48"/>
                <a:gd name="T33" fmla="*/ 7 h 73"/>
                <a:gd name="T34" fmla="*/ 4 w 48"/>
                <a:gd name="T35" fmla="*/ 11 h 73"/>
                <a:gd name="T36" fmla="*/ 44 w 48"/>
                <a:gd name="T37" fmla="*/ 11 h 73"/>
                <a:gd name="T38" fmla="*/ 40 w 48"/>
                <a:gd name="T39" fmla="*/ 13 h 73"/>
                <a:gd name="T40" fmla="*/ 44 w 48"/>
                <a:gd name="T41" fmla="*/ 13 h 73"/>
                <a:gd name="T42" fmla="*/ 31 w 48"/>
                <a:gd name="T43" fmla="*/ 36 h 73"/>
                <a:gd name="T44" fmla="*/ 44 w 48"/>
                <a:gd name="T45" fmla="*/ 59 h 73"/>
                <a:gd name="T46" fmla="*/ 40 w 48"/>
                <a:gd name="T47" fmla="*/ 59 h 73"/>
                <a:gd name="T48" fmla="*/ 26 w 48"/>
                <a:gd name="T49" fmla="*/ 38 h 73"/>
                <a:gd name="T50" fmla="*/ 25 w 48"/>
                <a:gd name="T51" fmla="*/ 36 h 73"/>
                <a:gd name="T52" fmla="*/ 26 w 48"/>
                <a:gd name="T53" fmla="*/ 35 h 73"/>
                <a:gd name="T54" fmla="*/ 26 w 48"/>
                <a:gd name="T55" fmla="*/ 35 h 73"/>
                <a:gd name="T56" fmla="*/ 40 w 48"/>
                <a:gd name="T57" fmla="*/ 13 h 73"/>
                <a:gd name="T58" fmla="*/ 4 w 48"/>
                <a:gd name="T59" fmla="*/ 61 h 73"/>
                <a:gd name="T60" fmla="*/ 0 w 48"/>
                <a:gd name="T61" fmla="*/ 66 h 73"/>
                <a:gd name="T62" fmla="*/ 0 w 48"/>
                <a:gd name="T63" fmla="*/ 68 h 73"/>
                <a:gd name="T64" fmla="*/ 5 w 48"/>
                <a:gd name="T65" fmla="*/ 73 h 73"/>
                <a:gd name="T66" fmla="*/ 44 w 48"/>
                <a:gd name="T67" fmla="*/ 73 h 73"/>
                <a:gd name="T68" fmla="*/ 48 w 48"/>
                <a:gd name="T69" fmla="*/ 68 h 73"/>
                <a:gd name="T70" fmla="*/ 48 w 48"/>
                <a:gd name="T71" fmla="*/ 66 h 73"/>
                <a:gd name="T72" fmla="*/ 44 w 48"/>
                <a:gd name="T73" fmla="*/ 61 h 73"/>
                <a:gd name="T74" fmla="*/ 4 w 48"/>
                <a:gd name="T75" fmla="*/ 61 h 73"/>
                <a:gd name="T76" fmla="*/ 8 w 48"/>
                <a:gd name="T77" fmla="*/ 59 h 73"/>
                <a:gd name="T78" fmla="*/ 4 w 48"/>
                <a:gd name="T79" fmla="*/ 59 h 73"/>
                <a:gd name="T80" fmla="*/ 18 w 48"/>
                <a:gd name="T81" fmla="*/ 36 h 73"/>
                <a:gd name="T82" fmla="*/ 4 w 48"/>
                <a:gd name="T83" fmla="*/ 13 h 73"/>
                <a:gd name="T84" fmla="*/ 8 w 48"/>
                <a:gd name="T85" fmla="*/ 13 h 73"/>
                <a:gd name="T86" fmla="*/ 22 w 48"/>
                <a:gd name="T87" fmla="*/ 35 h 73"/>
                <a:gd name="T88" fmla="*/ 24 w 48"/>
                <a:gd name="T89" fmla="*/ 37 h 73"/>
                <a:gd name="T90" fmla="*/ 22 w 48"/>
                <a:gd name="T91" fmla="*/ 38 h 73"/>
                <a:gd name="T92" fmla="*/ 8 w 48"/>
                <a:gd name="T93" fmla="*/ 5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" h="73">
                  <a:moveTo>
                    <a:pt x="13" y="59"/>
                  </a:moveTo>
                  <a:cubicBezTo>
                    <a:pt x="36" y="59"/>
                    <a:pt x="36" y="59"/>
                    <a:pt x="36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6" y="59"/>
                    <a:pt x="37" y="59"/>
                    <a:pt x="37" y="59"/>
                  </a:cubicBezTo>
                  <a:cubicBezTo>
                    <a:pt x="38" y="58"/>
                    <a:pt x="38" y="57"/>
                    <a:pt x="38" y="57"/>
                  </a:cubicBezTo>
                  <a:cubicBezTo>
                    <a:pt x="36" y="49"/>
                    <a:pt x="31" y="41"/>
                    <a:pt x="24" y="41"/>
                  </a:cubicBezTo>
                  <a:cubicBezTo>
                    <a:pt x="17" y="41"/>
                    <a:pt x="12" y="49"/>
                    <a:pt x="11" y="57"/>
                  </a:cubicBezTo>
                  <a:cubicBezTo>
                    <a:pt x="11" y="57"/>
                    <a:pt x="11" y="58"/>
                    <a:pt x="11" y="59"/>
                  </a:cubicBezTo>
                  <a:cubicBezTo>
                    <a:pt x="12" y="59"/>
                    <a:pt x="12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lose/>
                  <a:moveTo>
                    <a:pt x="44" y="11"/>
                  </a:moveTo>
                  <a:cubicBezTo>
                    <a:pt x="47" y="11"/>
                    <a:pt x="48" y="9"/>
                    <a:pt x="48" y="7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2"/>
                    <a:pt x="46" y="0"/>
                    <a:pt x="4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2" y="11"/>
                    <a:pt x="4" y="11"/>
                  </a:cubicBezTo>
                  <a:cubicBezTo>
                    <a:pt x="44" y="11"/>
                    <a:pt x="44" y="11"/>
                    <a:pt x="44" y="11"/>
                  </a:cubicBezTo>
                  <a:close/>
                  <a:moveTo>
                    <a:pt x="40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43" y="22"/>
                    <a:pt x="39" y="31"/>
                    <a:pt x="31" y="36"/>
                  </a:cubicBezTo>
                  <a:cubicBezTo>
                    <a:pt x="39" y="42"/>
                    <a:pt x="43" y="50"/>
                    <a:pt x="44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39" y="51"/>
                    <a:pt x="35" y="41"/>
                    <a:pt x="26" y="38"/>
                  </a:cubicBezTo>
                  <a:cubicBezTo>
                    <a:pt x="25" y="38"/>
                    <a:pt x="25" y="37"/>
                    <a:pt x="25" y="36"/>
                  </a:cubicBezTo>
                  <a:cubicBezTo>
                    <a:pt x="25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34" y="32"/>
                    <a:pt x="39" y="21"/>
                    <a:pt x="40" y="13"/>
                  </a:cubicBezTo>
                  <a:close/>
                  <a:moveTo>
                    <a:pt x="4" y="61"/>
                  </a:moveTo>
                  <a:cubicBezTo>
                    <a:pt x="2" y="62"/>
                    <a:pt x="0" y="64"/>
                    <a:pt x="0" y="6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2" y="73"/>
                    <a:pt x="5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6" y="73"/>
                    <a:pt x="48" y="70"/>
                    <a:pt x="48" y="68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4"/>
                    <a:pt x="47" y="62"/>
                    <a:pt x="44" y="61"/>
                  </a:cubicBezTo>
                  <a:cubicBezTo>
                    <a:pt x="4" y="61"/>
                    <a:pt x="4" y="61"/>
                    <a:pt x="4" y="61"/>
                  </a:cubicBezTo>
                  <a:close/>
                  <a:moveTo>
                    <a:pt x="8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5" y="50"/>
                    <a:pt x="10" y="42"/>
                    <a:pt x="18" y="36"/>
                  </a:cubicBezTo>
                  <a:cubicBezTo>
                    <a:pt x="10" y="31"/>
                    <a:pt x="5" y="22"/>
                    <a:pt x="4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21"/>
                    <a:pt x="14" y="32"/>
                    <a:pt x="22" y="35"/>
                  </a:cubicBezTo>
                  <a:cubicBezTo>
                    <a:pt x="23" y="35"/>
                    <a:pt x="24" y="36"/>
                    <a:pt x="24" y="37"/>
                  </a:cubicBezTo>
                  <a:cubicBezTo>
                    <a:pt x="23" y="38"/>
                    <a:pt x="23" y="38"/>
                    <a:pt x="22" y="38"/>
                  </a:cubicBezTo>
                  <a:cubicBezTo>
                    <a:pt x="14" y="41"/>
                    <a:pt x="9" y="51"/>
                    <a:pt x="8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Shape 227"/>
            <p:cNvSpPr/>
            <p:nvPr/>
          </p:nvSpPr>
          <p:spPr>
            <a:xfrm>
              <a:off x="7351672" y="3651621"/>
              <a:ext cx="433011" cy="461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260" extrusionOk="0">
                  <a:moveTo>
                    <a:pt x="11752" y="11733"/>
                  </a:moveTo>
                  <a:lnTo>
                    <a:pt x="9401" y="11733"/>
                  </a:lnTo>
                  <a:lnTo>
                    <a:pt x="9401" y="5975"/>
                  </a:lnTo>
                  <a:lnTo>
                    <a:pt x="11752" y="5975"/>
                  </a:lnTo>
                  <a:cubicBezTo>
                    <a:pt x="11752" y="5975"/>
                    <a:pt x="11752" y="11733"/>
                    <a:pt x="11752" y="11733"/>
                  </a:cubicBezTo>
                  <a:close/>
                  <a:moveTo>
                    <a:pt x="11752" y="15276"/>
                  </a:moveTo>
                  <a:lnTo>
                    <a:pt x="9401" y="15276"/>
                  </a:lnTo>
                  <a:lnTo>
                    <a:pt x="9401" y="12951"/>
                  </a:lnTo>
                  <a:lnTo>
                    <a:pt x="11752" y="12951"/>
                  </a:lnTo>
                  <a:cubicBezTo>
                    <a:pt x="11752" y="12951"/>
                    <a:pt x="11752" y="15276"/>
                    <a:pt x="11752" y="15276"/>
                  </a:cubicBezTo>
                  <a:close/>
                  <a:moveTo>
                    <a:pt x="20789" y="13227"/>
                  </a:moveTo>
                  <a:lnTo>
                    <a:pt x="18761" y="11523"/>
                  </a:lnTo>
                  <a:cubicBezTo>
                    <a:pt x="18172" y="11029"/>
                    <a:pt x="18172" y="10223"/>
                    <a:pt x="18761" y="9729"/>
                  </a:cubicBezTo>
                  <a:lnTo>
                    <a:pt x="20789" y="8025"/>
                  </a:lnTo>
                  <a:cubicBezTo>
                    <a:pt x="21376" y="7532"/>
                    <a:pt x="21220" y="7072"/>
                    <a:pt x="20441" y="7001"/>
                  </a:cubicBezTo>
                  <a:lnTo>
                    <a:pt x="17751" y="6761"/>
                  </a:lnTo>
                  <a:cubicBezTo>
                    <a:pt x="16971" y="6692"/>
                    <a:pt x="16552" y="6061"/>
                    <a:pt x="16819" y="5360"/>
                  </a:cubicBezTo>
                  <a:lnTo>
                    <a:pt x="18247" y="1615"/>
                  </a:lnTo>
                  <a:cubicBezTo>
                    <a:pt x="18515" y="912"/>
                    <a:pt x="18188" y="656"/>
                    <a:pt x="17520" y="1047"/>
                  </a:cubicBezTo>
                  <a:lnTo>
                    <a:pt x="14346" y="2896"/>
                  </a:lnTo>
                  <a:cubicBezTo>
                    <a:pt x="13678" y="3285"/>
                    <a:pt x="12815" y="3072"/>
                    <a:pt x="12430" y="2423"/>
                  </a:cubicBezTo>
                  <a:lnTo>
                    <a:pt x="11279" y="489"/>
                  </a:lnTo>
                  <a:cubicBezTo>
                    <a:pt x="10893" y="-160"/>
                    <a:pt x="10255" y="-164"/>
                    <a:pt x="9860" y="481"/>
                  </a:cubicBezTo>
                  <a:lnTo>
                    <a:pt x="8793" y="2232"/>
                  </a:lnTo>
                  <a:cubicBezTo>
                    <a:pt x="8398" y="2877"/>
                    <a:pt x="7493" y="3153"/>
                    <a:pt x="6781" y="2844"/>
                  </a:cubicBezTo>
                  <a:lnTo>
                    <a:pt x="4900" y="2031"/>
                  </a:lnTo>
                  <a:cubicBezTo>
                    <a:pt x="4188" y="1723"/>
                    <a:pt x="3639" y="2080"/>
                    <a:pt x="3682" y="2825"/>
                  </a:cubicBezTo>
                  <a:lnTo>
                    <a:pt x="3784" y="4615"/>
                  </a:lnTo>
                  <a:cubicBezTo>
                    <a:pt x="3826" y="5360"/>
                    <a:pt x="3242" y="6128"/>
                    <a:pt x="2486" y="6320"/>
                  </a:cubicBezTo>
                  <a:lnTo>
                    <a:pt x="670" y="6780"/>
                  </a:lnTo>
                  <a:cubicBezTo>
                    <a:pt x="-85" y="6972"/>
                    <a:pt x="-224" y="7532"/>
                    <a:pt x="365" y="8025"/>
                  </a:cubicBezTo>
                  <a:lnTo>
                    <a:pt x="2394" y="9729"/>
                  </a:lnTo>
                  <a:cubicBezTo>
                    <a:pt x="2981" y="10223"/>
                    <a:pt x="2981" y="11029"/>
                    <a:pt x="2394" y="11523"/>
                  </a:cubicBezTo>
                  <a:lnTo>
                    <a:pt x="365" y="13225"/>
                  </a:lnTo>
                  <a:cubicBezTo>
                    <a:pt x="-224" y="13720"/>
                    <a:pt x="-68" y="14196"/>
                    <a:pt x="709" y="14285"/>
                  </a:cubicBezTo>
                  <a:lnTo>
                    <a:pt x="3171" y="14567"/>
                  </a:lnTo>
                  <a:cubicBezTo>
                    <a:pt x="3948" y="14656"/>
                    <a:pt x="4381" y="15309"/>
                    <a:pt x="4133" y="16017"/>
                  </a:cubicBezTo>
                  <a:lnTo>
                    <a:pt x="2869" y="19625"/>
                  </a:lnTo>
                  <a:cubicBezTo>
                    <a:pt x="2622" y="20333"/>
                    <a:pt x="2976" y="20609"/>
                    <a:pt x="3655" y="20240"/>
                  </a:cubicBezTo>
                  <a:lnTo>
                    <a:pt x="6549" y="18661"/>
                  </a:lnTo>
                  <a:cubicBezTo>
                    <a:pt x="7229" y="18291"/>
                    <a:pt x="8143" y="18495"/>
                    <a:pt x="8581" y="19113"/>
                  </a:cubicBezTo>
                  <a:lnTo>
                    <a:pt x="9782" y="20816"/>
                  </a:lnTo>
                  <a:cubicBezTo>
                    <a:pt x="10219" y="21436"/>
                    <a:pt x="10875" y="21403"/>
                    <a:pt x="11240" y="20741"/>
                  </a:cubicBezTo>
                  <a:lnTo>
                    <a:pt x="12297" y="18823"/>
                  </a:lnTo>
                  <a:cubicBezTo>
                    <a:pt x="12660" y="18160"/>
                    <a:pt x="13532" y="17891"/>
                    <a:pt x="14234" y="18221"/>
                  </a:cubicBezTo>
                  <a:lnTo>
                    <a:pt x="16272" y="19181"/>
                  </a:lnTo>
                  <a:cubicBezTo>
                    <a:pt x="16974" y="19511"/>
                    <a:pt x="17514" y="19172"/>
                    <a:pt x="17472" y="18427"/>
                  </a:cubicBezTo>
                  <a:lnTo>
                    <a:pt x="17370" y="16637"/>
                  </a:lnTo>
                  <a:cubicBezTo>
                    <a:pt x="17327" y="15891"/>
                    <a:pt x="17912" y="15124"/>
                    <a:pt x="18668" y="14932"/>
                  </a:cubicBezTo>
                  <a:lnTo>
                    <a:pt x="20482" y="14472"/>
                  </a:lnTo>
                  <a:cubicBezTo>
                    <a:pt x="21239" y="14280"/>
                    <a:pt x="21376" y="13720"/>
                    <a:pt x="20789" y="1322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085" y="4453880"/>
            <a:ext cx="2836233" cy="2404120"/>
          </a:xfrm>
          <a:prstGeom prst="rect">
            <a:avLst/>
          </a:prstGeom>
        </p:spPr>
      </p:pic>
      <p:sp>
        <p:nvSpPr>
          <p:cNvPr id="30" name="Line 11"/>
          <p:cNvSpPr>
            <a:spLocks noChangeShapeType="1"/>
          </p:cNvSpPr>
          <p:nvPr/>
        </p:nvSpPr>
        <p:spPr bwMode="auto">
          <a:xfrm flipH="1" flipV="1">
            <a:off x="5500927" y="2658721"/>
            <a:ext cx="1302124" cy="666760"/>
          </a:xfrm>
          <a:prstGeom prst="line">
            <a:avLst/>
          </a:prstGeom>
          <a:noFill/>
          <a:ln w="12700" cap="flat">
            <a:solidFill>
              <a:srgbClr val="A5A5A5"/>
            </a:solidFill>
            <a:prstDash val="sysDash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1" name="Line 12"/>
          <p:cNvSpPr>
            <a:spLocks noChangeShapeType="1"/>
          </p:cNvSpPr>
          <p:nvPr/>
        </p:nvSpPr>
        <p:spPr bwMode="auto">
          <a:xfrm flipH="1">
            <a:off x="5723223" y="4175835"/>
            <a:ext cx="1105698" cy="678852"/>
          </a:xfrm>
          <a:prstGeom prst="line">
            <a:avLst/>
          </a:prstGeom>
          <a:noFill/>
          <a:ln w="12700" cap="flat">
            <a:solidFill>
              <a:srgbClr val="A5A5A5"/>
            </a:solidFill>
            <a:prstDash val="sysDash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2" name="Line 13"/>
          <p:cNvSpPr>
            <a:spLocks noChangeShapeType="1"/>
          </p:cNvSpPr>
          <p:nvPr/>
        </p:nvSpPr>
        <p:spPr bwMode="auto">
          <a:xfrm flipH="1" flipV="1">
            <a:off x="4995305" y="3723034"/>
            <a:ext cx="1748902" cy="1"/>
          </a:xfrm>
          <a:prstGeom prst="line">
            <a:avLst/>
          </a:prstGeom>
          <a:noFill/>
          <a:ln w="12700" cap="flat">
            <a:solidFill>
              <a:srgbClr val="A5A5A5"/>
            </a:solidFill>
            <a:prstDash val="sysDash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3" name="TextBox 23"/>
          <p:cNvSpPr txBox="1"/>
          <p:nvPr/>
        </p:nvSpPr>
        <p:spPr>
          <a:xfrm>
            <a:off x="8517910" y="3150606"/>
            <a:ext cx="2810490" cy="22736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05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点击输入简要文字内容，文字内容概括精炼，不用多余的文字修饰，言短意赅</a:t>
            </a:r>
            <a:r>
              <a:rPr lang="zh-CN" altLang="en-US" sz="105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点击输入简要文字内容，文字内容概括精炼，不用多余的文字修饰，言短意赅</a:t>
            </a:r>
            <a:endParaRPr lang="zh-CN" altLang="en-US" sz="105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105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点击输入简要文字内容，文字内容概括精炼，不用多余的文字修饰，言短意赅</a:t>
            </a:r>
            <a:endParaRPr lang="zh-CN" altLang="en-US" sz="105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105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点击输入简要文字内容，文字内容概括精炼，不用多余的文字修饰，言短意赅</a:t>
            </a:r>
            <a:endParaRPr lang="zh-CN" altLang="en-US" sz="105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</a:pP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TextBox 24"/>
          <p:cNvSpPr txBox="1"/>
          <p:nvPr/>
        </p:nvSpPr>
        <p:spPr>
          <a:xfrm>
            <a:off x="2483484" y="1850601"/>
            <a:ext cx="12215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/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</a:rPr>
              <a:t>标题文字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TextBox 25"/>
          <p:cNvSpPr txBox="1"/>
          <p:nvPr/>
        </p:nvSpPr>
        <p:spPr>
          <a:xfrm>
            <a:off x="1989123" y="2318017"/>
            <a:ext cx="1965043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</a:rPr>
              <a:t>点击输入文字内容点击输入文字内容点击输入文字点击输入</a:t>
            </a:r>
            <a:endParaRPr lang="zh-CN" altLang="en-US" sz="11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</a:endParaRPr>
          </a:p>
          <a:p>
            <a:pPr defTabSz="914400"/>
            <a:endParaRPr lang="zh-CN" altLang="en-US" sz="11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6" name="TextBox 26"/>
          <p:cNvSpPr txBox="1"/>
          <p:nvPr/>
        </p:nvSpPr>
        <p:spPr>
          <a:xfrm>
            <a:off x="8442347" y="2722903"/>
            <a:ext cx="12215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/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</a:rPr>
              <a:t>标题文字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183283" y="3223223"/>
            <a:ext cx="1245145" cy="1230657"/>
            <a:chOff x="5315348" y="2380989"/>
            <a:chExt cx="1056852" cy="1044555"/>
          </a:xfrm>
          <a:solidFill>
            <a:srgbClr val="C00000"/>
          </a:solidFill>
        </p:grpSpPr>
        <p:sp>
          <p:nvSpPr>
            <p:cNvPr id="38" name="任意多边形 83"/>
            <p:cNvSpPr/>
            <p:nvPr/>
          </p:nvSpPr>
          <p:spPr bwMode="auto">
            <a:xfrm rot="16377237">
              <a:off x="5314292" y="2382045"/>
              <a:ext cx="1044555" cy="1042444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3600" kern="0">
                <a:solidFill>
                  <a:prstClr val="white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39" name="TextBox 29"/>
            <p:cNvSpPr txBox="1"/>
            <p:nvPr/>
          </p:nvSpPr>
          <p:spPr>
            <a:xfrm>
              <a:off x="5335333" y="2643758"/>
              <a:ext cx="1036867" cy="5224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400"/>
              <a:r>
                <a:rPr lang="zh-CN" altLang="en-US" sz="2000" b="1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标题</a:t>
              </a:r>
              <a:endParaRPr lang="en-US" altLang="zh-CN" sz="2000" b="1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  <a:p>
              <a:pPr algn="ctr" defTabSz="914400"/>
              <a:r>
                <a:rPr lang="zh-CN" altLang="en-US" sz="2000" b="1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文字</a:t>
              </a:r>
              <a:endPara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430391" y="2005713"/>
            <a:ext cx="1221599" cy="784353"/>
            <a:chOff x="3078882" y="1266632"/>
            <a:chExt cx="1036867" cy="665742"/>
          </a:xfrm>
          <a:solidFill>
            <a:srgbClr val="C00000"/>
          </a:solidFill>
        </p:grpSpPr>
        <p:sp>
          <p:nvSpPr>
            <p:cNvPr id="41" name="椭圆 80"/>
            <p:cNvSpPr/>
            <p:nvPr/>
          </p:nvSpPr>
          <p:spPr bwMode="auto">
            <a:xfrm>
              <a:off x="3255801" y="1266632"/>
              <a:ext cx="664395" cy="665742"/>
            </a:xfrm>
            <a:prstGeom prst="ellipse">
              <a:avLst/>
            </a:prstGeom>
            <a:solidFill>
              <a:srgbClr val="FF8A8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200" kern="0" dirty="0">
                <a:solidFill>
                  <a:prstClr val="white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42" name="TextBox 32"/>
            <p:cNvSpPr txBox="1"/>
            <p:nvPr/>
          </p:nvSpPr>
          <p:spPr>
            <a:xfrm>
              <a:off x="3078882" y="1461433"/>
              <a:ext cx="1036867" cy="207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400"/>
              <a:r>
                <a:rPr lang="zh-CN" altLang="en-US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标题</a:t>
              </a:r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790587" y="3465767"/>
            <a:ext cx="1221599" cy="815004"/>
            <a:chOff x="2599029" y="2603954"/>
            <a:chExt cx="1036867" cy="691758"/>
          </a:xfrm>
          <a:solidFill>
            <a:srgbClr val="C00000"/>
          </a:solidFill>
        </p:grpSpPr>
        <p:sp>
          <p:nvSpPr>
            <p:cNvPr id="44" name="椭圆 80"/>
            <p:cNvSpPr/>
            <p:nvPr/>
          </p:nvSpPr>
          <p:spPr bwMode="auto">
            <a:xfrm>
              <a:off x="2746251" y="2603954"/>
              <a:ext cx="690358" cy="691758"/>
            </a:xfrm>
            <a:prstGeom prst="ellipse">
              <a:avLst/>
            </a:prstGeom>
            <a:solidFill>
              <a:srgbClr val="4E9F4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200" kern="0" dirty="0">
                <a:solidFill>
                  <a:prstClr val="white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45" name="TextBox 39"/>
            <p:cNvSpPr txBox="1"/>
            <p:nvPr/>
          </p:nvSpPr>
          <p:spPr>
            <a:xfrm>
              <a:off x="2599029" y="2826722"/>
              <a:ext cx="1036867" cy="207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400"/>
              <a:r>
                <a:rPr lang="zh-CN" altLang="en-US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标题</a:t>
              </a:r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616583" y="4691518"/>
            <a:ext cx="1221599" cy="784353"/>
            <a:chOff x="3218526" y="3839142"/>
            <a:chExt cx="1036867" cy="665742"/>
          </a:xfrm>
          <a:solidFill>
            <a:srgbClr val="C00000"/>
          </a:solidFill>
        </p:grpSpPr>
        <p:sp>
          <p:nvSpPr>
            <p:cNvPr id="47" name="椭圆 80"/>
            <p:cNvSpPr/>
            <p:nvPr/>
          </p:nvSpPr>
          <p:spPr bwMode="auto">
            <a:xfrm>
              <a:off x="3403549" y="3839142"/>
              <a:ext cx="664395" cy="665742"/>
            </a:xfrm>
            <a:prstGeom prst="ellipse">
              <a:avLst/>
            </a:prstGeom>
            <a:solidFill>
              <a:srgbClr val="FFD237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200" kern="0" dirty="0">
                <a:solidFill>
                  <a:prstClr val="white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48" name="TextBox 57"/>
            <p:cNvSpPr txBox="1"/>
            <p:nvPr/>
          </p:nvSpPr>
          <p:spPr>
            <a:xfrm>
              <a:off x="3218526" y="4057787"/>
              <a:ext cx="1036867" cy="207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400"/>
              <a:r>
                <a:rPr lang="zh-CN" altLang="en-US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标题</a:t>
              </a:r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49" name="TextBox 58"/>
          <p:cNvSpPr txBox="1"/>
          <p:nvPr/>
        </p:nvSpPr>
        <p:spPr>
          <a:xfrm>
            <a:off x="2019032" y="3279587"/>
            <a:ext cx="12215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/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</a:rPr>
              <a:t>标题文字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0" name="TextBox 59"/>
          <p:cNvSpPr txBox="1"/>
          <p:nvPr/>
        </p:nvSpPr>
        <p:spPr>
          <a:xfrm>
            <a:off x="1524671" y="3747002"/>
            <a:ext cx="1965043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</a:rPr>
              <a:t>点击输入文字内容点击输入文字内容点击输入文字点击输入</a:t>
            </a:r>
            <a:endParaRPr lang="zh-CN" altLang="en-US" sz="11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</a:endParaRPr>
          </a:p>
          <a:p>
            <a:pPr defTabSz="914400"/>
            <a:endParaRPr lang="zh-CN" altLang="en-US" sz="11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1" name="TextBox 60"/>
          <p:cNvSpPr txBox="1"/>
          <p:nvPr/>
        </p:nvSpPr>
        <p:spPr>
          <a:xfrm>
            <a:off x="2963538" y="4583684"/>
            <a:ext cx="12215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/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</a:rPr>
              <a:t>标题文字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2" name="TextBox 61"/>
          <p:cNvSpPr txBox="1"/>
          <p:nvPr/>
        </p:nvSpPr>
        <p:spPr>
          <a:xfrm>
            <a:off x="2469176" y="5051099"/>
            <a:ext cx="1965043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zh-CN" altLang="en-US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</a:rPr>
              <a:t>点击输入文字内容点击输入文字内容点击输入文字点击输入</a:t>
            </a:r>
            <a:endParaRPr lang="zh-CN" altLang="en-US" sz="11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</a:endParaRPr>
          </a:p>
          <a:p>
            <a:pPr defTabSz="914400"/>
            <a:endParaRPr lang="zh-CN" altLang="en-US" sz="11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3" name="Title 1"/>
          <p:cNvSpPr txBox="1"/>
          <p:nvPr/>
        </p:nvSpPr>
        <p:spPr>
          <a:xfrm>
            <a:off x="1524000" y="805183"/>
            <a:ext cx="9144000" cy="629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E9F4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添加文字标题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E9F4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49" grpId="0"/>
      <p:bldP spid="50" grpId="0"/>
      <p:bldP spid="51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/>
          <p:nvPr/>
        </p:nvSpPr>
        <p:spPr>
          <a:xfrm>
            <a:off x="1524000" y="805183"/>
            <a:ext cx="9144000" cy="629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4E9F42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添加文字标题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E9F42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8" name="Group 10"/>
          <p:cNvGrpSpPr/>
          <p:nvPr/>
        </p:nvGrpSpPr>
        <p:grpSpPr bwMode="auto">
          <a:xfrm rot="6300000">
            <a:off x="1600952" y="2304341"/>
            <a:ext cx="695540" cy="1166368"/>
            <a:chOff x="2761515" y="2286000"/>
            <a:chExt cx="1645174" cy="2760228"/>
          </a:xfrm>
          <a:solidFill>
            <a:srgbClr val="FFD237"/>
          </a:solidFill>
        </p:grpSpPr>
        <p:sp>
          <p:nvSpPr>
            <p:cNvPr id="39" name="Oval 26"/>
            <p:cNvSpPr>
              <a:spLocks noChangeArrowheads="1"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0" name="Oval 27"/>
            <p:cNvSpPr>
              <a:spLocks noChangeArrowheads="1"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1" name="Oval 28"/>
            <p:cNvSpPr>
              <a:spLocks noChangeArrowheads="1"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2" name="Oval 29"/>
            <p:cNvSpPr>
              <a:spLocks noChangeArrowheads="1"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3" name="Oval 32"/>
            <p:cNvSpPr>
              <a:spLocks noChangeArrowheads="1"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4" name="Freeform 33"/>
            <p:cNvSpPr>
              <a:spLocks noChangeArrowheads="1"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45" name="Group 11"/>
          <p:cNvGrpSpPr/>
          <p:nvPr/>
        </p:nvGrpSpPr>
        <p:grpSpPr bwMode="auto">
          <a:xfrm rot="15300000" flipV="1">
            <a:off x="2317121" y="3101642"/>
            <a:ext cx="695540" cy="1166368"/>
            <a:chOff x="2761515" y="2286000"/>
            <a:chExt cx="1645174" cy="2760228"/>
          </a:xfrm>
          <a:solidFill>
            <a:srgbClr val="FFD237"/>
          </a:solidFill>
        </p:grpSpPr>
        <p:sp>
          <p:nvSpPr>
            <p:cNvPr id="46" name="Oval 35"/>
            <p:cNvSpPr>
              <a:spLocks noChangeArrowheads="1"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7" name="Oval 36"/>
            <p:cNvSpPr>
              <a:spLocks noChangeArrowheads="1"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8" name="Oval 37"/>
            <p:cNvSpPr>
              <a:spLocks noChangeArrowheads="1"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9" name="Oval 38"/>
            <p:cNvSpPr>
              <a:spLocks noChangeArrowheads="1"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0" name="Oval 39"/>
            <p:cNvSpPr>
              <a:spLocks noChangeArrowheads="1"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1" name="Freeform 40"/>
            <p:cNvSpPr>
              <a:spLocks noChangeArrowheads="1"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52" name="Group 41"/>
          <p:cNvGrpSpPr/>
          <p:nvPr/>
        </p:nvGrpSpPr>
        <p:grpSpPr bwMode="auto">
          <a:xfrm rot="6300000">
            <a:off x="4077124" y="2278312"/>
            <a:ext cx="758529" cy="1272589"/>
            <a:chOff x="2761515" y="2286000"/>
            <a:chExt cx="1645174" cy="2760228"/>
          </a:xfrm>
          <a:solidFill>
            <a:srgbClr val="4E9F42"/>
          </a:solidFill>
        </p:grpSpPr>
        <p:sp>
          <p:nvSpPr>
            <p:cNvPr id="53" name="Oval 42"/>
            <p:cNvSpPr>
              <a:spLocks noChangeArrowheads="1"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4" name="Oval 43"/>
            <p:cNvSpPr>
              <a:spLocks noChangeArrowheads="1"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5" name="Oval 44"/>
            <p:cNvSpPr>
              <a:spLocks noChangeArrowheads="1"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6" name="Oval 45"/>
            <p:cNvSpPr>
              <a:spLocks noChangeArrowheads="1"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7" name="Oval 46"/>
            <p:cNvSpPr>
              <a:spLocks noChangeArrowheads="1"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8" name="Freeform 47"/>
            <p:cNvSpPr>
              <a:spLocks noChangeArrowheads="1"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59" name="Group 25"/>
          <p:cNvGrpSpPr/>
          <p:nvPr/>
        </p:nvGrpSpPr>
        <p:grpSpPr bwMode="auto">
          <a:xfrm rot="15300000" flipV="1">
            <a:off x="4784853" y="3037335"/>
            <a:ext cx="758529" cy="1272589"/>
            <a:chOff x="2761515" y="2286000"/>
            <a:chExt cx="1645174" cy="2760228"/>
          </a:xfrm>
          <a:solidFill>
            <a:srgbClr val="4E9F42"/>
          </a:solidFill>
        </p:grpSpPr>
        <p:sp>
          <p:nvSpPr>
            <p:cNvPr id="60" name="Oval 49"/>
            <p:cNvSpPr>
              <a:spLocks noChangeArrowheads="1"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1" name="Oval 50"/>
            <p:cNvSpPr>
              <a:spLocks noChangeArrowheads="1"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2" name="Oval 51"/>
            <p:cNvSpPr>
              <a:spLocks noChangeArrowheads="1"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3" name="Oval 52"/>
            <p:cNvSpPr>
              <a:spLocks noChangeArrowheads="1"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4" name="Oval 53"/>
            <p:cNvSpPr>
              <a:spLocks noChangeArrowheads="1"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5" name="Freeform 54"/>
            <p:cNvSpPr>
              <a:spLocks noChangeArrowheads="1"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66" name="Group 32"/>
          <p:cNvGrpSpPr/>
          <p:nvPr/>
        </p:nvGrpSpPr>
        <p:grpSpPr bwMode="auto">
          <a:xfrm rot="6300000">
            <a:off x="6370280" y="2031605"/>
            <a:ext cx="848132" cy="1423155"/>
            <a:chOff x="2761515" y="2286000"/>
            <a:chExt cx="1645174" cy="2760228"/>
          </a:xfrm>
          <a:solidFill>
            <a:srgbClr val="FF8A80"/>
          </a:solidFill>
        </p:grpSpPr>
        <p:sp>
          <p:nvSpPr>
            <p:cNvPr id="67" name="Oval 56"/>
            <p:cNvSpPr>
              <a:spLocks noChangeArrowheads="1"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8" name="Oval 57"/>
            <p:cNvSpPr>
              <a:spLocks noChangeArrowheads="1"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9" name="Oval 58"/>
            <p:cNvSpPr>
              <a:spLocks noChangeArrowheads="1"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70" name="Oval 59"/>
            <p:cNvSpPr>
              <a:spLocks noChangeArrowheads="1"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71" name="Oval 60"/>
            <p:cNvSpPr>
              <a:spLocks noChangeArrowheads="1"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72" name="Freeform 61"/>
            <p:cNvSpPr>
              <a:spLocks noChangeArrowheads="1"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73" name="Group 39"/>
          <p:cNvGrpSpPr/>
          <p:nvPr/>
        </p:nvGrpSpPr>
        <p:grpSpPr bwMode="auto">
          <a:xfrm rot="15300000" flipV="1">
            <a:off x="7244168" y="3003906"/>
            <a:ext cx="848132" cy="1423155"/>
            <a:chOff x="2761515" y="2286000"/>
            <a:chExt cx="1645174" cy="2760228"/>
          </a:xfrm>
          <a:solidFill>
            <a:srgbClr val="FF8A80"/>
          </a:solidFill>
        </p:grpSpPr>
        <p:sp>
          <p:nvSpPr>
            <p:cNvPr id="74" name="Oval 63"/>
            <p:cNvSpPr>
              <a:spLocks noChangeArrowheads="1"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75" name="Oval 64"/>
            <p:cNvSpPr>
              <a:spLocks noChangeArrowheads="1"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76" name="Oval 65"/>
            <p:cNvSpPr>
              <a:spLocks noChangeArrowheads="1"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77" name="Oval 66"/>
            <p:cNvSpPr>
              <a:spLocks noChangeArrowheads="1"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78" name="Oval 67"/>
            <p:cNvSpPr>
              <a:spLocks noChangeArrowheads="1"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79" name="Freeform 68"/>
            <p:cNvSpPr>
              <a:spLocks noChangeArrowheads="1"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80" name="Group 46"/>
          <p:cNvGrpSpPr/>
          <p:nvPr/>
        </p:nvGrpSpPr>
        <p:grpSpPr bwMode="auto">
          <a:xfrm rot="6300000">
            <a:off x="9066725" y="1890672"/>
            <a:ext cx="960804" cy="1610847"/>
            <a:chOff x="2761515" y="2286000"/>
            <a:chExt cx="1645174" cy="2760228"/>
          </a:xfrm>
          <a:solidFill>
            <a:srgbClr val="00BAFC"/>
          </a:solidFill>
        </p:grpSpPr>
        <p:sp>
          <p:nvSpPr>
            <p:cNvPr id="81" name="Oval 70"/>
            <p:cNvSpPr>
              <a:spLocks noChangeArrowheads="1"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2" name="Oval 71"/>
            <p:cNvSpPr>
              <a:spLocks noChangeArrowheads="1"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3" name="Oval 72"/>
            <p:cNvSpPr>
              <a:spLocks noChangeArrowheads="1"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4" name="Oval 73"/>
            <p:cNvSpPr>
              <a:spLocks noChangeArrowheads="1"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5" name="Oval 74"/>
            <p:cNvSpPr>
              <a:spLocks noChangeArrowheads="1"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6" name="Freeform 75"/>
            <p:cNvSpPr>
              <a:spLocks noChangeArrowheads="1"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87" name="Group 53"/>
          <p:cNvGrpSpPr/>
          <p:nvPr/>
        </p:nvGrpSpPr>
        <p:grpSpPr bwMode="auto">
          <a:xfrm rot="15300000" flipV="1">
            <a:off x="10055792" y="2992016"/>
            <a:ext cx="960804" cy="1610847"/>
            <a:chOff x="2761515" y="2286000"/>
            <a:chExt cx="1645174" cy="2760228"/>
          </a:xfrm>
          <a:solidFill>
            <a:srgbClr val="00BAFC"/>
          </a:solidFill>
        </p:grpSpPr>
        <p:sp>
          <p:nvSpPr>
            <p:cNvPr id="88" name="Oval 77"/>
            <p:cNvSpPr>
              <a:spLocks noChangeArrowheads="1"/>
            </p:cNvSpPr>
            <p:nvPr/>
          </p:nvSpPr>
          <p:spPr bwMode="auto">
            <a:xfrm rot="-733528">
              <a:off x="3352800" y="2286000"/>
              <a:ext cx="304800" cy="38100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9" name="Oval 78"/>
            <p:cNvSpPr>
              <a:spLocks noChangeArrowheads="1"/>
            </p:cNvSpPr>
            <p:nvPr/>
          </p:nvSpPr>
          <p:spPr bwMode="auto">
            <a:xfrm rot="-733528">
              <a:off x="3151531" y="2515499"/>
              <a:ext cx="213632" cy="258040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0" name="Oval 79"/>
            <p:cNvSpPr>
              <a:spLocks noChangeArrowheads="1"/>
            </p:cNvSpPr>
            <p:nvPr/>
          </p:nvSpPr>
          <p:spPr bwMode="auto">
            <a:xfrm rot="-733528">
              <a:off x="2992344" y="2729550"/>
              <a:ext cx="186338" cy="225072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1" name="Oval 80"/>
            <p:cNvSpPr>
              <a:spLocks noChangeArrowheads="1"/>
            </p:cNvSpPr>
            <p:nvPr/>
          </p:nvSpPr>
          <p:spPr bwMode="auto">
            <a:xfrm rot="-733528">
              <a:off x="2879347" y="292135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2" name="Oval 81"/>
            <p:cNvSpPr>
              <a:spLocks noChangeArrowheads="1"/>
            </p:cNvSpPr>
            <p:nvPr/>
          </p:nvSpPr>
          <p:spPr bwMode="auto">
            <a:xfrm rot="-733528">
              <a:off x="2761515" y="3137975"/>
              <a:ext cx="150338" cy="189071"/>
            </a:xfrm>
            <a:prstGeom prst="ellipse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3" name="Freeform 82"/>
            <p:cNvSpPr>
              <a:spLocks noChangeArrowheads="1"/>
            </p:cNvSpPr>
            <p:nvPr/>
          </p:nvSpPr>
          <p:spPr bwMode="auto">
            <a:xfrm>
              <a:off x="2939384" y="2737153"/>
              <a:ext cx="1467305" cy="2309075"/>
            </a:xfrm>
            <a:custGeom>
              <a:avLst/>
              <a:gdLst>
                <a:gd name="T0" fmla="*/ 631801 w 1467305"/>
                <a:gd name="T1" fmla="*/ 891166 h 2309075"/>
                <a:gd name="T2" fmla="*/ 669995 w 1467305"/>
                <a:gd name="T3" fmla="*/ 757491 h 2309075"/>
                <a:gd name="T4" fmla="*/ 860968 w 1467305"/>
                <a:gd name="T5" fmla="*/ 547430 h 2309075"/>
                <a:gd name="T6" fmla="*/ 899162 w 1467305"/>
                <a:gd name="T7" fmla="*/ 289629 h 2309075"/>
                <a:gd name="T8" fmla="*/ 794128 w 1467305"/>
                <a:gd name="T9" fmla="*/ 89116 h 2309075"/>
                <a:gd name="T10" fmla="*/ 555412 w 1467305"/>
                <a:gd name="T11" fmla="*/ 60472 h 2309075"/>
                <a:gd name="T12" fmla="*/ 106627 w 1467305"/>
                <a:gd name="T13" fmla="*/ 451948 h 2309075"/>
                <a:gd name="T14" fmla="*/ 20689 w 1467305"/>
                <a:gd name="T15" fmla="*/ 805232 h 2309075"/>
                <a:gd name="T16" fmla="*/ 230759 w 1467305"/>
                <a:gd name="T17" fmla="*/ 1320835 h 2309075"/>
                <a:gd name="T18" fmla="*/ 679544 w 1467305"/>
                <a:gd name="T19" fmla="*/ 2017854 h 2309075"/>
                <a:gd name="T20" fmla="*/ 946906 w 1467305"/>
                <a:gd name="T21" fmla="*/ 2266108 h 2309075"/>
                <a:gd name="T22" fmla="*/ 1204718 w 1467305"/>
                <a:gd name="T23" fmla="*/ 2275656 h 2309075"/>
                <a:gd name="T24" fmla="*/ 1405239 w 1467305"/>
                <a:gd name="T25" fmla="*/ 2103788 h 2309075"/>
                <a:gd name="T26" fmla="*/ 1462531 w 1467305"/>
                <a:gd name="T27" fmla="*/ 1884179 h 2309075"/>
                <a:gd name="T28" fmla="*/ 1376594 w 1467305"/>
                <a:gd name="T29" fmla="*/ 1655022 h 2309075"/>
                <a:gd name="T30" fmla="*/ 1166524 w 1467305"/>
                <a:gd name="T31" fmla="*/ 1530896 h 2309075"/>
                <a:gd name="T32" fmla="*/ 946906 w 1467305"/>
                <a:gd name="T33" fmla="*/ 1483155 h 2309075"/>
                <a:gd name="T34" fmla="*/ 765482 w 1467305"/>
                <a:gd name="T35" fmla="*/ 1349480 h 2309075"/>
                <a:gd name="T36" fmla="*/ 631801 w 1467305"/>
                <a:gd name="T37" fmla="*/ 1063034 h 2309075"/>
                <a:gd name="T38" fmla="*/ 631801 w 1467305"/>
                <a:gd name="T39" fmla="*/ 891166 h 23090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7305"/>
                <a:gd name="T61" fmla="*/ 0 h 2309075"/>
                <a:gd name="T62" fmla="*/ 1467305 w 1467305"/>
                <a:gd name="T63" fmla="*/ 2309075 h 23090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7305" h="2309075">
                  <a:moveTo>
                    <a:pt x="631801" y="891166"/>
                  </a:moveTo>
                  <a:cubicBezTo>
                    <a:pt x="641342" y="827542"/>
                    <a:pt x="644500" y="814780"/>
                    <a:pt x="669995" y="757491"/>
                  </a:cubicBezTo>
                  <a:cubicBezTo>
                    <a:pt x="708190" y="700202"/>
                    <a:pt x="822774" y="625407"/>
                    <a:pt x="860968" y="547430"/>
                  </a:cubicBezTo>
                  <a:cubicBezTo>
                    <a:pt x="899162" y="469453"/>
                    <a:pt x="910302" y="366015"/>
                    <a:pt x="899162" y="289629"/>
                  </a:cubicBezTo>
                  <a:cubicBezTo>
                    <a:pt x="888022" y="213243"/>
                    <a:pt x="851420" y="127309"/>
                    <a:pt x="794128" y="89116"/>
                  </a:cubicBezTo>
                  <a:cubicBezTo>
                    <a:pt x="736836" y="50923"/>
                    <a:pt x="669995" y="0"/>
                    <a:pt x="555412" y="60472"/>
                  </a:cubicBezTo>
                  <a:cubicBezTo>
                    <a:pt x="440829" y="120944"/>
                    <a:pt x="195748" y="327821"/>
                    <a:pt x="106627" y="451948"/>
                  </a:cubicBezTo>
                  <a:cubicBezTo>
                    <a:pt x="17507" y="576075"/>
                    <a:pt x="0" y="660418"/>
                    <a:pt x="20689" y="805232"/>
                  </a:cubicBezTo>
                  <a:cubicBezTo>
                    <a:pt x="41378" y="950046"/>
                    <a:pt x="120950" y="1118731"/>
                    <a:pt x="230759" y="1320835"/>
                  </a:cubicBezTo>
                  <a:cubicBezTo>
                    <a:pt x="340568" y="1522939"/>
                    <a:pt x="560186" y="1860309"/>
                    <a:pt x="679544" y="2017854"/>
                  </a:cubicBezTo>
                  <a:cubicBezTo>
                    <a:pt x="798902" y="2175399"/>
                    <a:pt x="859377" y="2223141"/>
                    <a:pt x="946906" y="2266108"/>
                  </a:cubicBezTo>
                  <a:cubicBezTo>
                    <a:pt x="1034435" y="2309075"/>
                    <a:pt x="1128329" y="2302709"/>
                    <a:pt x="1204718" y="2275656"/>
                  </a:cubicBezTo>
                  <a:cubicBezTo>
                    <a:pt x="1281107" y="2248603"/>
                    <a:pt x="1362270" y="2169034"/>
                    <a:pt x="1405239" y="2103788"/>
                  </a:cubicBezTo>
                  <a:cubicBezTo>
                    <a:pt x="1448208" y="2038542"/>
                    <a:pt x="1467305" y="1958973"/>
                    <a:pt x="1462531" y="1884179"/>
                  </a:cubicBezTo>
                  <a:cubicBezTo>
                    <a:pt x="1457757" y="1809385"/>
                    <a:pt x="1425928" y="1713902"/>
                    <a:pt x="1376594" y="1655022"/>
                  </a:cubicBezTo>
                  <a:cubicBezTo>
                    <a:pt x="1327260" y="1596142"/>
                    <a:pt x="1238139" y="1559541"/>
                    <a:pt x="1166524" y="1530896"/>
                  </a:cubicBezTo>
                  <a:cubicBezTo>
                    <a:pt x="1094909" y="1502251"/>
                    <a:pt x="1013746" y="1513391"/>
                    <a:pt x="946906" y="1483155"/>
                  </a:cubicBezTo>
                  <a:cubicBezTo>
                    <a:pt x="880066" y="1452919"/>
                    <a:pt x="817999" y="1419500"/>
                    <a:pt x="765482" y="1349480"/>
                  </a:cubicBezTo>
                  <a:cubicBezTo>
                    <a:pt x="712965" y="1279460"/>
                    <a:pt x="654081" y="1139420"/>
                    <a:pt x="631801" y="1063034"/>
                  </a:cubicBezTo>
                  <a:cubicBezTo>
                    <a:pt x="615871" y="945373"/>
                    <a:pt x="625435" y="942090"/>
                    <a:pt x="631801" y="89116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914400"/>
              <a:endParaRPr lang="id-ID" altLang="id-ID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94" name="Content Placeholder 2"/>
          <p:cNvSpPr txBox="1"/>
          <p:nvPr/>
        </p:nvSpPr>
        <p:spPr>
          <a:xfrm>
            <a:off x="3343206" y="4469931"/>
            <a:ext cx="6084144" cy="680403"/>
          </a:xfrm>
          <a:prstGeom prst="rect">
            <a:avLst/>
          </a:prstGeom>
        </p:spPr>
        <p:txBody>
          <a:bodyPr vert="horz" lIns="121683" tIns="60841" rIns="121683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2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800" dirty="0">
                <a:solidFill>
                  <a:sysClr val="windowText" lastClr="000000"/>
                </a:solidFill>
                <a:latin typeface="微软雅黑" panose="020B0503020204020204" pitchFamily="34" charset="-122"/>
              </a:rPr>
              <a:t>单击此处添加文本</a:t>
            </a:r>
            <a:endParaRPr lang="zh-CN" altLang="en-US" sz="180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  <a:p>
            <a:pPr marL="0" indent="0" algn="ctr" defTabSz="12192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sz="180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4772561" y="3373642"/>
            <a:ext cx="2646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4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标题内容概述</a:t>
            </a:r>
            <a:endParaRPr kumimoji="0" lang="zh-CN" altLang="en-US" sz="2800" b="1" i="0" u="none" strike="noStrike" kern="1200" cap="none" spc="4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5022220" y="1092390"/>
            <a:ext cx="2147560" cy="2151904"/>
            <a:chOff x="1627086" y="1705794"/>
            <a:chExt cx="1610670" cy="1613928"/>
          </a:xfrm>
        </p:grpSpPr>
        <p:sp>
          <p:nvSpPr>
            <p:cNvPr id="20" name="任意多边形 82"/>
            <p:cNvSpPr/>
            <p:nvPr/>
          </p:nvSpPr>
          <p:spPr bwMode="auto">
            <a:xfrm rot="3738964">
              <a:off x="1625457" y="1707423"/>
              <a:ext cx="1613928" cy="161067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rgbClr val="DEF7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椭圆 80"/>
            <p:cNvSpPr/>
            <p:nvPr/>
          </p:nvSpPr>
          <p:spPr bwMode="auto">
            <a:xfrm>
              <a:off x="1850445" y="1929603"/>
              <a:ext cx="1163953" cy="1166311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TextBox 57"/>
            <p:cNvSpPr txBox="1"/>
            <p:nvPr/>
          </p:nvSpPr>
          <p:spPr>
            <a:xfrm>
              <a:off x="2147468" y="2258843"/>
              <a:ext cx="624209" cy="530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300" normalizeH="0" baseline="0" noProof="0">
                  <a:ln>
                    <a:noFill/>
                  </a:ln>
                  <a:solidFill>
                    <a:srgbClr val="8CC1D1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4000" b="0" i="0" u="none" strike="noStrike" kern="1200" cap="none" spc="300" normalizeH="0" baseline="0" noProof="0" dirty="0">
                <a:ln>
                  <a:noFill/>
                </a:ln>
                <a:solidFill>
                  <a:srgbClr val="8CC1D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矩形 39"/>
          <p:cNvSpPr>
            <a:spLocks noChangeArrowheads="1"/>
          </p:cNvSpPr>
          <p:nvPr/>
        </p:nvSpPr>
        <p:spPr bwMode="auto">
          <a:xfrm>
            <a:off x="4210717" y="3896862"/>
            <a:ext cx="3770567" cy="61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点击输入简要文字内容，文字内容概括精炼，不用多余的文字修饰，言短意赅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ISPRING_ULTRA_SCORM_COURSE_ID" val="E39AC439-AE78-43E1-86DA-9329C014ECD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卡通教育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sraqdch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 主题​​">
  <a:themeElements>
    <a:clrScheme name="自定义 83">
      <a:dk1>
        <a:srgbClr val="86C58D"/>
      </a:dk1>
      <a:lt1>
        <a:srgbClr val="C08FBB"/>
      </a:lt1>
      <a:dk2>
        <a:srgbClr val="F4D466"/>
      </a:dk2>
      <a:lt2>
        <a:srgbClr val="C00000"/>
      </a:lt2>
      <a:accent1>
        <a:srgbClr val="080808"/>
      </a:accent1>
      <a:accent2>
        <a:srgbClr val="FFFFFF"/>
      </a:accent2>
      <a:accent3>
        <a:srgbClr val="5F5F5F"/>
      </a:accent3>
      <a:accent4>
        <a:srgbClr val="080808"/>
      </a:accent4>
      <a:accent5>
        <a:srgbClr val="080808"/>
      </a:accent5>
      <a:accent6>
        <a:srgbClr val="080808"/>
      </a:accent6>
      <a:hlink>
        <a:srgbClr val="080808"/>
      </a:hlink>
      <a:folHlink>
        <a:srgbClr val="080808"/>
      </a:folHlink>
    </a:clrScheme>
    <a:fontScheme name="3sraqdch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3sraqdch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2996</Words>
  <Application>WPS 演示</Application>
  <PresentationFormat>宽屏</PresentationFormat>
  <Paragraphs>379</Paragraphs>
  <Slides>23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46" baseType="lpstr">
      <vt:lpstr>Arial</vt:lpstr>
      <vt:lpstr>宋体</vt:lpstr>
      <vt:lpstr>Wingdings</vt:lpstr>
      <vt:lpstr>Wingdings 2</vt:lpstr>
      <vt:lpstr>Wingdings</vt:lpstr>
      <vt:lpstr>等线</vt:lpstr>
      <vt:lpstr>等线</vt:lpstr>
      <vt:lpstr>Calibri</vt:lpstr>
      <vt:lpstr>Calibri</vt:lpstr>
      <vt:lpstr>微软雅黑</vt:lpstr>
      <vt:lpstr>Helvetica</vt:lpstr>
      <vt:lpstr>MS PGothic</vt:lpstr>
      <vt:lpstr>Arial Unicode MS</vt:lpstr>
      <vt:lpstr>Gill Sans</vt:lpstr>
      <vt:lpstr>Kontrapunkt Bob Bold</vt:lpstr>
      <vt:lpstr>Helvetica Light</vt:lpstr>
      <vt:lpstr>ヒラギノ角ゴ ProN W3</vt:lpstr>
      <vt:lpstr>Arial Unicode MS</vt:lpstr>
      <vt:lpstr>Avant GardeBook</vt:lpstr>
      <vt:lpstr>Segoe Print</vt:lpstr>
      <vt:lpstr>Office 主题​​</vt:lpstr>
      <vt:lpstr>Office  主题​​</vt:lpstr>
      <vt:lpstr>主题</vt:lpstr>
      <vt:lpstr>卡通教育PPT模板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演讲完毕 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卡通教育PPT模板</dc:title>
  <dc:creator>WQ</dc:creator>
  <cp:lastModifiedBy>南蛮姑娘</cp:lastModifiedBy>
  <cp:revision>14</cp:revision>
  <dcterms:created xsi:type="dcterms:W3CDTF">2017-08-22T06:46:00Z</dcterms:created>
  <dcterms:modified xsi:type="dcterms:W3CDTF">2021-09-14T08:16:11Z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DE44DAF751F94C7F9EB61A1F0352DE11</vt:lpwstr>
  </property>
  <property fmtid="{D5CDD505-2E9C-101B-9397-08002B2CF9AE}" pid="3" name="KSOProductBuildVer">
    <vt:lpwstr>2052-11.1.0.10700</vt:lpwstr>
  </property>
</Properties>
</file>