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294" r:id="rId12"/>
    <p:sldId id="295" r:id="rId14"/>
    <p:sldId id="300" r:id="rId15"/>
    <p:sldId id="326" r:id="rId16"/>
    <p:sldId id="299" r:id="rId17"/>
    <p:sldId id="303" r:id="rId18"/>
    <p:sldId id="329" r:id="rId19"/>
    <p:sldId id="325" r:id="rId20"/>
    <p:sldId id="298" r:id="rId21"/>
    <p:sldId id="327" r:id="rId22"/>
    <p:sldId id="328" r:id="rId23"/>
    <p:sldId id="343" r:id="rId24"/>
    <p:sldId id="342" r:id="rId25"/>
    <p:sldId id="330" r:id="rId26"/>
    <p:sldId id="302" r:id="rId27"/>
    <p:sldId id="331" r:id="rId28"/>
    <p:sldId id="332" r:id="rId29"/>
    <p:sldId id="334" r:id="rId30"/>
    <p:sldId id="341" r:id="rId31"/>
    <p:sldId id="301" r:id="rId32"/>
    <p:sldId id="335" r:id="rId33"/>
    <p:sldId id="336" r:id="rId34"/>
    <p:sldId id="337" r:id="rId35"/>
    <p:sldId id="340" r:id="rId36"/>
    <p:sldId id="338" r:id="rId37"/>
    <p:sldId id="297" r:id="rId38"/>
  </p:sldIdLst>
  <p:sldSz cx="12190095" cy="685927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89"/>
    <a:srgbClr val="F04E3F"/>
    <a:srgbClr val="F6F6F6"/>
    <a:srgbClr val="CDCDCD"/>
    <a:srgbClr val="E94E60"/>
    <a:srgbClr val="27C5D6"/>
    <a:srgbClr val="FFABB1"/>
    <a:srgbClr val="FFB6BB"/>
    <a:srgbClr val="31B8B4"/>
    <a:srgbClr val="455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7926" autoAdjust="0"/>
  </p:normalViewPr>
  <p:slideViewPr>
    <p:cSldViewPr snapToGrid="0" showGuides="1">
      <p:cViewPr varScale="1">
        <p:scale>
          <a:sx n="79" d="100"/>
          <a:sy n="79" d="100"/>
        </p:scale>
        <p:origin x="542" y="43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10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5" Type="http://schemas.openxmlformats.org/officeDocument/2006/relationships/theme" Target="../theme/theme6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5" Type="http://schemas.openxmlformats.org/officeDocument/2006/relationships/theme" Target="../theme/theme8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microsoft.com/office/2007/relationships/hdphoto" Target="../media/image22.wdp"/><Relationship Id="rId7" Type="http://schemas.openxmlformats.org/officeDocument/2006/relationships/image" Target="../media/image21.jpe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" Type="http://schemas.openxmlformats.org/officeDocument/2006/relationships/image" Target="../media/image17.jpeg"/><Relationship Id="rId2" Type="http://schemas.microsoft.com/office/2007/relationships/hdphoto" Target="../media/image16.wdp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3.xml"/><Relationship Id="rId6" Type="http://schemas.microsoft.com/office/2007/relationships/hdphoto" Target="../media/image7.wdp"/><Relationship Id="rId5" Type="http://schemas.openxmlformats.org/officeDocument/2006/relationships/image" Target="../media/image6.jpeg"/><Relationship Id="rId4" Type="http://schemas.microsoft.com/office/2007/relationships/hdphoto" Target="../media/image5.wdp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7" Type="http://schemas.microsoft.com/office/2007/relationships/hdphoto" Target="../media/image14.wdp"/><Relationship Id="rId6" Type="http://schemas.openxmlformats.org/officeDocument/2006/relationships/image" Target="../media/image13.jpe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-2201334" y="5183738"/>
            <a:ext cx="16456943" cy="3468603"/>
            <a:chOff x="-2070597" y="5096402"/>
            <a:chExt cx="16456943" cy="3468603"/>
          </a:xfrm>
          <a:solidFill>
            <a:srgbClr val="CDCDCD"/>
          </a:solidFill>
        </p:grpSpPr>
        <p:grpSp>
          <p:nvGrpSpPr>
            <p:cNvPr id="49" name="组合 48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58" name="直角三角形 57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55" name="直角三角形 54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52" name="直角三角形 5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-1915584" y="5526638"/>
            <a:ext cx="16456943" cy="3468603"/>
            <a:chOff x="-2070597" y="5096402"/>
            <a:chExt cx="16456943" cy="3468603"/>
          </a:xfrm>
        </p:grpSpPr>
        <p:grpSp>
          <p:nvGrpSpPr>
            <p:cNvPr id="4" name="组合 3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</p:grpSpPr>
          <p:sp>
            <p:nvSpPr>
              <p:cNvPr id="3" name="直角三角形 2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</p:grpSpPr>
          <p:sp>
            <p:nvSpPr>
              <p:cNvPr id="19" name="直角三角形 1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</p:grpSpPr>
          <p:sp>
            <p:nvSpPr>
              <p:cNvPr id="23" name="直角三角形 22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6" name="文本框 281"/>
          <p:cNvSpPr txBox="1"/>
          <p:nvPr/>
        </p:nvSpPr>
        <p:spPr>
          <a:xfrm>
            <a:off x="3766284" y="4077982"/>
            <a:ext cx="463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月计划汇报 新年计划 述职报告 工作汇报通用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187721" y="878755"/>
            <a:ext cx="5884944" cy="2987214"/>
            <a:chOff x="3187721" y="1087840"/>
            <a:chExt cx="5884944" cy="2987214"/>
          </a:xfrm>
        </p:grpSpPr>
        <p:sp>
          <p:nvSpPr>
            <p:cNvPr id="38" name="文本框 283"/>
            <p:cNvSpPr txBox="1"/>
            <p:nvPr/>
          </p:nvSpPr>
          <p:spPr>
            <a:xfrm>
              <a:off x="3187721" y="3034427"/>
              <a:ext cx="588494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600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述职汇报</a:t>
              </a:r>
              <a:r>
                <a:rPr lang="zh-CN" altLang="en-US" sz="56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r>
                <a:rPr lang="en-US" altLang="zh-CN" sz="56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5600" b="1" dirty="0">
                <a:solidFill>
                  <a:srgbClr val="01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本框 283"/>
            <p:cNvSpPr txBox="1"/>
            <p:nvPr/>
          </p:nvSpPr>
          <p:spPr>
            <a:xfrm>
              <a:off x="4124640" y="1087840"/>
              <a:ext cx="4028440" cy="186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5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11500" b="1" dirty="0" smtClean="0">
                  <a:solidFill>
                    <a:srgbClr val="F04E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0XX</a:t>
              </a:r>
              <a:endParaRPr lang="zh-CN" altLang="en-US" sz="5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354122" y="562975"/>
            <a:ext cx="8962921" cy="1907631"/>
            <a:chOff x="1771342" y="618490"/>
            <a:chExt cx="8962921" cy="1907631"/>
          </a:xfrm>
        </p:grpSpPr>
        <p:sp>
          <p:nvSpPr>
            <p:cNvPr id="44" name="Freeform 5"/>
            <p:cNvSpPr/>
            <p:nvPr/>
          </p:nvSpPr>
          <p:spPr bwMode="auto">
            <a:xfrm>
              <a:off x="3505610" y="2137852"/>
              <a:ext cx="119063" cy="100013"/>
            </a:xfrm>
            <a:custGeom>
              <a:avLst/>
              <a:gdLst>
                <a:gd name="T0" fmla="*/ 18 w 40"/>
                <a:gd name="T1" fmla="*/ 32 h 33"/>
                <a:gd name="T2" fmla="*/ 0 w 40"/>
                <a:gd name="T3" fmla="*/ 32 h 33"/>
                <a:gd name="T4" fmla="*/ 40 w 40"/>
                <a:gd name="T5" fmla="*/ 29 h 33"/>
                <a:gd name="T6" fmla="*/ 18 w 40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3">
                  <a:moveTo>
                    <a:pt x="18" y="32"/>
                  </a:moveTo>
                  <a:cubicBezTo>
                    <a:pt x="12" y="32"/>
                    <a:pt x="6" y="32"/>
                    <a:pt x="0" y="32"/>
                  </a:cubicBezTo>
                  <a:cubicBezTo>
                    <a:pt x="13" y="14"/>
                    <a:pt x="26" y="0"/>
                    <a:pt x="40" y="29"/>
                  </a:cubicBezTo>
                  <a:cubicBezTo>
                    <a:pt x="33" y="32"/>
                    <a:pt x="25" y="33"/>
                    <a:pt x="18" y="32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4236819" y="1119418"/>
              <a:ext cx="136525" cy="214313"/>
            </a:xfrm>
            <a:custGeom>
              <a:avLst/>
              <a:gdLst>
                <a:gd name="T0" fmla="*/ 0 w 46"/>
                <a:gd name="T1" fmla="*/ 71 h 71"/>
                <a:gd name="T2" fmla="*/ 32 w 46"/>
                <a:gd name="T3" fmla="*/ 0 h 71"/>
                <a:gd name="T4" fmla="*/ 0 w 46"/>
                <a:gd name="T5" fmla="*/ 71 h 71"/>
                <a:gd name="T6" fmla="*/ 0 w 4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1">
                  <a:moveTo>
                    <a:pt x="0" y="71"/>
                  </a:moveTo>
                  <a:cubicBezTo>
                    <a:pt x="1" y="42"/>
                    <a:pt x="13" y="22"/>
                    <a:pt x="32" y="0"/>
                  </a:cubicBezTo>
                  <a:cubicBezTo>
                    <a:pt x="31" y="24"/>
                    <a:pt x="46" y="70"/>
                    <a:pt x="0" y="71"/>
                  </a:cubicBezTo>
                  <a:cubicBezTo>
                    <a:pt x="2" y="37"/>
                    <a:pt x="13" y="71"/>
                    <a:pt x="0" y="7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834800" y="1332485"/>
              <a:ext cx="104775" cy="84138"/>
            </a:xfrm>
            <a:custGeom>
              <a:avLst/>
              <a:gdLst>
                <a:gd name="T0" fmla="*/ 15 w 35"/>
                <a:gd name="T1" fmla="*/ 28 h 28"/>
                <a:gd name="T2" fmla="*/ 0 w 35"/>
                <a:gd name="T3" fmla="*/ 6 h 28"/>
                <a:gd name="T4" fmla="*/ 35 w 35"/>
                <a:gd name="T5" fmla="*/ 4 h 28"/>
                <a:gd name="T6" fmla="*/ 15 w 35"/>
                <a:gd name="T7" fmla="*/ 28 h 28"/>
                <a:gd name="T8" fmla="*/ 15 w 3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28"/>
                  </a:moveTo>
                  <a:cubicBezTo>
                    <a:pt x="8" y="21"/>
                    <a:pt x="4" y="14"/>
                    <a:pt x="0" y="6"/>
                  </a:cubicBezTo>
                  <a:cubicBezTo>
                    <a:pt x="8" y="1"/>
                    <a:pt x="28" y="0"/>
                    <a:pt x="35" y="4"/>
                  </a:cubicBezTo>
                  <a:cubicBezTo>
                    <a:pt x="32" y="14"/>
                    <a:pt x="25" y="22"/>
                    <a:pt x="15" y="28"/>
                  </a:cubicBezTo>
                  <a:cubicBezTo>
                    <a:pt x="3" y="14"/>
                    <a:pt x="19" y="25"/>
                    <a:pt x="15" y="28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2157104" y="1086432"/>
              <a:ext cx="31750" cy="71438"/>
            </a:xfrm>
            <a:custGeom>
              <a:avLst/>
              <a:gdLst>
                <a:gd name="T0" fmla="*/ 1 w 11"/>
                <a:gd name="T1" fmla="*/ 0 h 24"/>
                <a:gd name="T2" fmla="*/ 1 w 11"/>
                <a:gd name="T3" fmla="*/ 24 h 24"/>
                <a:gd name="T4" fmla="*/ 1 w 1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4">
                  <a:moveTo>
                    <a:pt x="1" y="0"/>
                  </a:moveTo>
                  <a:cubicBezTo>
                    <a:pt x="11" y="8"/>
                    <a:pt x="11" y="16"/>
                    <a:pt x="1" y="24"/>
                  </a:cubicBezTo>
                  <a:cubicBezTo>
                    <a:pt x="1" y="1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0"/>
            <p:cNvSpPr/>
            <p:nvPr/>
          </p:nvSpPr>
          <p:spPr bwMode="auto">
            <a:xfrm>
              <a:off x="1888817" y="1395994"/>
              <a:ext cx="31750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2941514" y="1763811"/>
              <a:ext cx="49213" cy="36513"/>
            </a:xfrm>
            <a:custGeom>
              <a:avLst/>
              <a:gdLst>
                <a:gd name="T0" fmla="*/ 0 w 16"/>
                <a:gd name="T1" fmla="*/ 0 h 12"/>
                <a:gd name="T2" fmla="*/ 16 w 16"/>
                <a:gd name="T3" fmla="*/ 0 h 12"/>
                <a:gd name="T4" fmla="*/ 0 w 16"/>
                <a:gd name="T5" fmla="*/ 0 h 12"/>
                <a:gd name="T6" fmla="*/ 0 w 1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cubicBezTo>
                    <a:pt x="5" y="0"/>
                    <a:pt x="11" y="0"/>
                    <a:pt x="16" y="0"/>
                  </a:cubicBezTo>
                  <a:cubicBezTo>
                    <a:pt x="11" y="12"/>
                    <a:pt x="5" y="12"/>
                    <a:pt x="0" y="0"/>
                  </a:cubicBezTo>
                  <a:cubicBezTo>
                    <a:pt x="5" y="0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2"/>
            <p:cNvSpPr/>
            <p:nvPr/>
          </p:nvSpPr>
          <p:spPr bwMode="auto">
            <a:xfrm>
              <a:off x="3011413" y="2042171"/>
              <a:ext cx="39688" cy="74613"/>
            </a:xfrm>
            <a:custGeom>
              <a:avLst/>
              <a:gdLst>
                <a:gd name="T0" fmla="*/ 0 w 13"/>
                <a:gd name="T1" fmla="*/ 12 h 25"/>
                <a:gd name="T2" fmla="*/ 11 w 13"/>
                <a:gd name="T3" fmla="*/ 0 h 25"/>
                <a:gd name="T4" fmla="*/ 11 w 13"/>
                <a:gd name="T5" fmla="*/ 25 h 25"/>
                <a:gd name="T6" fmla="*/ 0 w 13"/>
                <a:gd name="T7" fmla="*/ 12 h 25"/>
                <a:gd name="T8" fmla="*/ 0 w 1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3" y="8"/>
                    <a:pt x="13" y="17"/>
                    <a:pt x="11" y="25"/>
                  </a:cubicBezTo>
                  <a:cubicBezTo>
                    <a:pt x="8" y="21"/>
                    <a:pt x="4" y="17"/>
                    <a:pt x="0" y="12"/>
                  </a:cubicBezTo>
                  <a:cubicBezTo>
                    <a:pt x="4" y="8"/>
                    <a:pt x="4" y="17"/>
                    <a:pt x="0" y="12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"/>
            <p:cNvSpPr/>
            <p:nvPr/>
          </p:nvSpPr>
          <p:spPr bwMode="auto">
            <a:xfrm>
              <a:off x="3585728" y="932646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4" y="3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"/>
            <p:cNvSpPr/>
            <p:nvPr/>
          </p:nvSpPr>
          <p:spPr bwMode="auto">
            <a:xfrm>
              <a:off x="3452378" y="1027896"/>
              <a:ext cx="92075" cy="133350"/>
            </a:xfrm>
            <a:custGeom>
              <a:avLst/>
              <a:gdLst>
                <a:gd name="T0" fmla="*/ 13 w 31"/>
                <a:gd name="T1" fmla="*/ 44 h 44"/>
                <a:gd name="T2" fmla="*/ 13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3" y="0"/>
                  </a:cubicBezTo>
                  <a:cubicBezTo>
                    <a:pt x="31" y="21"/>
                    <a:pt x="31" y="24"/>
                    <a:pt x="13" y="44"/>
                  </a:cubicBezTo>
                  <a:cubicBezTo>
                    <a:pt x="10" y="42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6"/>
            <p:cNvSpPr/>
            <p:nvPr/>
          </p:nvSpPr>
          <p:spPr bwMode="auto">
            <a:xfrm>
              <a:off x="3686288" y="1718089"/>
              <a:ext cx="107950" cy="84138"/>
            </a:xfrm>
            <a:custGeom>
              <a:avLst/>
              <a:gdLst>
                <a:gd name="T0" fmla="*/ 4 w 36"/>
                <a:gd name="T1" fmla="*/ 28 h 28"/>
                <a:gd name="T2" fmla="*/ 36 w 36"/>
                <a:gd name="T3" fmla="*/ 26 h 28"/>
                <a:gd name="T4" fmla="*/ 4 w 36"/>
                <a:gd name="T5" fmla="*/ 28 h 28"/>
                <a:gd name="T6" fmla="*/ 4 w 3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8">
                  <a:moveTo>
                    <a:pt x="4" y="28"/>
                  </a:moveTo>
                  <a:cubicBezTo>
                    <a:pt x="0" y="0"/>
                    <a:pt x="28" y="4"/>
                    <a:pt x="36" y="26"/>
                  </a:cubicBezTo>
                  <a:cubicBezTo>
                    <a:pt x="26" y="28"/>
                    <a:pt x="15" y="28"/>
                    <a:pt x="4" y="28"/>
                  </a:cubicBezTo>
                  <a:cubicBezTo>
                    <a:pt x="4" y="26"/>
                    <a:pt x="16" y="28"/>
                    <a:pt x="4" y="28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7"/>
            <p:cNvSpPr/>
            <p:nvPr/>
          </p:nvSpPr>
          <p:spPr bwMode="auto">
            <a:xfrm>
              <a:off x="3317441" y="959634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"/>
            <p:cNvSpPr/>
            <p:nvPr/>
          </p:nvSpPr>
          <p:spPr bwMode="auto">
            <a:xfrm>
              <a:off x="3772013" y="1691101"/>
              <a:ext cx="33338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9"/>
            <p:cNvSpPr/>
            <p:nvPr/>
          </p:nvSpPr>
          <p:spPr bwMode="auto">
            <a:xfrm>
              <a:off x="3155516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0"/>
                    <a:pt x="8" y="2"/>
                    <a:pt x="0" y="4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"/>
            <p:cNvSpPr/>
            <p:nvPr/>
          </p:nvSpPr>
          <p:spPr bwMode="auto">
            <a:xfrm>
              <a:off x="6159438" y="1010533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3270127" y="1595536"/>
              <a:ext cx="158750" cy="204788"/>
            </a:xfrm>
            <a:custGeom>
              <a:avLst/>
              <a:gdLst>
                <a:gd name="T0" fmla="*/ 0 w 53"/>
                <a:gd name="T1" fmla="*/ 56 h 68"/>
                <a:gd name="T2" fmla="*/ 16 w 53"/>
                <a:gd name="T3" fmla="*/ 56 h 68"/>
                <a:gd name="T4" fmla="*/ 0 w 53"/>
                <a:gd name="T5" fmla="*/ 56 h 68"/>
                <a:gd name="T6" fmla="*/ 0 w 53"/>
                <a:gd name="T7" fmla="*/ 56 h 68"/>
                <a:gd name="T8" fmla="*/ 38 w 53"/>
                <a:gd name="T9" fmla="*/ 0 h 68"/>
                <a:gd name="T10" fmla="*/ 38 w 53"/>
                <a:gd name="T11" fmla="*/ 31 h 68"/>
                <a:gd name="T12" fmla="*/ 38 w 5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0" y="56"/>
                  </a:moveTo>
                  <a:cubicBezTo>
                    <a:pt x="6" y="56"/>
                    <a:pt x="11" y="56"/>
                    <a:pt x="16" y="56"/>
                  </a:cubicBezTo>
                  <a:cubicBezTo>
                    <a:pt x="11" y="68"/>
                    <a:pt x="6" y="68"/>
                    <a:pt x="0" y="56"/>
                  </a:cubicBezTo>
                  <a:cubicBezTo>
                    <a:pt x="6" y="56"/>
                    <a:pt x="3" y="59"/>
                    <a:pt x="0" y="56"/>
                  </a:cubicBezTo>
                  <a:close/>
                  <a:moveTo>
                    <a:pt x="38" y="0"/>
                  </a:moveTo>
                  <a:cubicBezTo>
                    <a:pt x="53" y="9"/>
                    <a:pt x="53" y="21"/>
                    <a:pt x="38" y="31"/>
                  </a:cubicBezTo>
                  <a:cubicBezTo>
                    <a:pt x="38" y="21"/>
                    <a:pt x="36" y="10"/>
                    <a:pt x="38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2823728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4" y="0"/>
                    <a:pt x="8" y="2"/>
                    <a:pt x="0" y="4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4"/>
            <p:cNvSpPr/>
            <p:nvPr/>
          </p:nvSpPr>
          <p:spPr bwMode="auto">
            <a:xfrm>
              <a:off x="2677678" y="929471"/>
              <a:ext cx="60325" cy="69850"/>
            </a:xfrm>
            <a:custGeom>
              <a:avLst/>
              <a:gdLst>
                <a:gd name="T0" fmla="*/ 1 w 20"/>
                <a:gd name="T1" fmla="*/ 1 h 23"/>
                <a:gd name="T2" fmla="*/ 20 w 20"/>
                <a:gd name="T3" fmla="*/ 1 h 23"/>
                <a:gd name="T4" fmla="*/ 1 w 20"/>
                <a:gd name="T5" fmla="*/ 23 h 23"/>
                <a:gd name="T6" fmla="*/ 1 w 20"/>
                <a:gd name="T7" fmla="*/ 1 h 23"/>
                <a:gd name="T8" fmla="*/ 1 w 20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" y="1"/>
                  </a:moveTo>
                  <a:cubicBezTo>
                    <a:pt x="7" y="1"/>
                    <a:pt x="14" y="1"/>
                    <a:pt x="20" y="1"/>
                  </a:cubicBezTo>
                  <a:cubicBezTo>
                    <a:pt x="15" y="9"/>
                    <a:pt x="8" y="17"/>
                    <a:pt x="1" y="23"/>
                  </a:cubicBezTo>
                  <a:cubicBezTo>
                    <a:pt x="1" y="16"/>
                    <a:pt x="1" y="8"/>
                    <a:pt x="1" y="1"/>
                  </a:cubicBezTo>
                  <a:cubicBezTo>
                    <a:pt x="7" y="0"/>
                    <a:pt x="0" y="8"/>
                    <a:pt x="1" y="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5"/>
            <p:cNvSpPr/>
            <p:nvPr/>
          </p:nvSpPr>
          <p:spPr bwMode="auto">
            <a:xfrm>
              <a:off x="2458729" y="1016582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2985653" y="959634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7"/>
            <p:cNvSpPr/>
            <p:nvPr/>
          </p:nvSpPr>
          <p:spPr bwMode="auto">
            <a:xfrm>
              <a:off x="1976950" y="720565"/>
              <a:ext cx="134938" cy="131763"/>
            </a:xfrm>
            <a:custGeom>
              <a:avLst/>
              <a:gdLst>
                <a:gd name="T0" fmla="*/ 0 w 45"/>
                <a:gd name="T1" fmla="*/ 21 h 44"/>
                <a:gd name="T2" fmla="*/ 19 w 45"/>
                <a:gd name="T3" fmla="*/ 44 h 44"/>
                <a:gd name="T4" fmla="*/ 0 w 45"/>
                <a:gd name="T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0" y="21"/>
                  </a:moveTo>
                  <a:cubicBezTo>
                    <a:pt x="28" y="0"/>
                    <a:pt x="45" y="18"/>
                    <a:pt x="19" y="44"/>
                  </a:cubicBezTo>
                  <a:cubicBezTo>
                    <a:pt x="13" y="37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8"/>
            <p:cNvSpPr/>
            <p:nvPr/>
          </p:nvSpPr>
          <p:spPr bwMode="auto">
            <a:xfrm>
              <a:off x="3755414" y="1056372"/>
              <a:ext cx="80963" cy="120650"/>
            </a:xfrm>
            <a:custGeom>
              <a:avLst/>
              <a:gdLst>
                <a:gd name="T0" fmla="*/ 0 w 27"/>
                <a:gd name="T1" fmla="*/ 22 h 40"/>
                <a:gd name="T2" fmla="*/ 19 w 27"/>
                <a:gd name="T3" fmla="*/ 0 h 40"/>
                <a:gd name="T4" fmla="*/ 15 w 27"/>
                <a:gd name="T5" fmla="*/ 40 h 40"/>
                <a:gd name="T6" fmla="*/ 0 w 27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0" y="22"/>
                  </a:moveTo>
                  <a:cubicBezTo>
                    <a:pt x="4" y="14"/>
                    <a:pt x="13" y="7"/>
                    <a:pt x="19" y="0"/>
                  </a:cubicBezTo>
                  <a:cubicBezTo>
                    <a:pt x="27" y="8"/>
                    <a:pt x="16" y="25"/>
                    <a:pt x="15" y="40"/>
                  </a:cubicBezTo>
                  <a:cubicBezTo>
                    <a:pt x="10" y="34"/>
                    <a:pt x="4" y="29"/>
                    <a:pt x="0" y="22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9"/>
            <p:cNvSpPr/>
            <p:nvPr/>
          </p:nvSpPr>
          <p:spPr bwMode="auto">
            <a:xfrm>
              <a:off x="4596133" y="718503"/>
              <a:ext cx="31750" cy="14288"/>
            </a:xfrm>
            <a:custGeom>
              <a:avLst/>
              <a:gdLst>
                <a:gd name="T0" fmla="*/ 0 w 11"/>
                <a:gd name="T1" fmla="*/ 5 h 5"/>
                <a:gd name="T2" fmla="*/ 0 w 11"/>
                <a:gd name="T3" fmla="*/ 5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5" y="0"/>
                    <a:pt x="11" y="2"/>
                    <a:pt x="0" y="5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0"/>
            <p:cNvSpPr/>
            <p:nvPr/>
          </p:nvSpPr>
          <p:spPr bwMode="auto">
            <a:xfrm>
              <a:off x="3701439" y="1308785"/>
              <a:ext cx="0" cy="19050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6687899" y="1145371"/>
              <a:ext cx="14288" cy="1588"/>
            </a:xfrm>
            <a:prstGeom prst="rect">
              <a:avLst/>
            </a:pr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2"/>
            <p:cNvSpPr/>
            <p:nvPr/>
          </p:nvSpPr>
          <p:spPr bwMode="auto">
            <a:xfrm>
              <a:off x="6594236" y="899309"/>
              <a:ext cx="60325" cy="115888"/>
            </a:xfrm>
            <a:custGeom>
              <a:avLst/>
              <a:gdLst>
                <a:gd name="T0" fmla="*/ 0 w 20"/>
                <a:gd name="T1" fmla="*/ 19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19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19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3"/>
            <p:cNvSpPr/>
            <p:nvPr/>
          </p:nvSpPr>
          <p:spPr bwMode="auto">
            <a:xfrm>
              <a:off x="2336315" y="1430820"/>
              <a:ext cx="28575" cy="30163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5" y="10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5"/>
            <p:cNvSpPr/>
            <p:nvPr/>
          </p:nvSpPr>
          <p:spPr bwMode="auto">
            <a:xfrm>
              <a:off x="4858626" y="1100616"/>
              <a:ext cx="80963" cy="133350"/>
            </a:xfrm>
            <a:custGeom>
              <a:avLst/>
              <a:gdLst>
                <a:gd name="T0" fmla="*/ 9 w 27"/>
                <a:gd name="T1" fmla="*/ 44 h 44"/>
                <a:gd name="T2" fmla="*/ 9 w 27"/>
                <a:gd name="T3" fmla="*/ 0 h 44"/>
                <a:gd name="T4" fmla="*/ 9 w 27"/>
                <a:gd name="T5" fmla="*/ 44 h 44"/>
                <a:gd name="T6" fmla="*/ 9 w 27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9" y="44"/>
                  </a:moveTo>
                  <a:cubicBezTo>
                    <a:pt x="0" y="35"/>
                    <a:pt x="1" y="8"/>
                    <a:pt x="9" y="0"/>
                  </a:cubicBezTo>
                  <a:cubicBezTo>
                    <a:pt x="27" y="21"/>
                    <a:pt x="27" y="24"/>
                    <a:pt x="9" y="44"/>
                  </a:cubicBezTo>
                  <a:cubicBezTo>
                    <a:pt x="7" y="43"/>
                    <a:pt x="18" y="34"/>
                    <a:pt x="9" y="44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7"/>
            <p:cNvSpPr/>
            <p:nvPr/>
          </p:nvSpPr>
          <p:spPr bwMode="auto">
            <a:xfrm>
              <a:off x="2234052" y="1867234"/>
              <a:ext cx="117475" cy="80963"/>
            </a:xfrm>
            <a:custGeom>
              <a:avLst/>
              <a:gdLst>
                <a:gd name="T0" fmla="*/ 22 w 39"/>
                <a:gd name="T1" fmla="*/ 27 h 27"/>
                <a:gd name="T2" fmla="*/ 6 w 39"/>
                <a:gd name="T3" fmla="*/ 27 h 27"/>
                <a:gd name="T4" fmla="*/ 39 w 39"/>
                <a:gd name="T5" fmla="*/ 25 h 27"/>
                <a:gd name="T6" fmla="*/ 22 w 3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7">
                  <a:moveTo>
                    <a:pt x="22" y="27"/>
                  </a:moveTo>
                  <a:cubicBezTo>
                    <a:pt x="16" y="27"/>
                    <a:pt x="11" y="27"/>
                    <a:pt x="6" y="27"/>
                  </a:cubicBezTo>
                  <a:cubicBezTo>
                    <a:pt x="0" y="0"/>
                    <a:pt x="32" y="5"/>
                    <a:pt x="39" y="25"/>
                  </a:cubicBezTo>
                  <a:cubicBezTo>
                    <a:pt x="33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"/>
            <p:cNvSpPr/>
            <p:nvPr/>
          </p:nvSpPr>
          <p:spPr bwMode="auto">
            <a:xfrm rot="5840901">
              <a:off x="8239973" y="181644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1"/>
            <p:cNvSpPr/>
            <p:nvPr/>
          </p:nvSpPr>
          <p:spPr bwMode="auto">
            <a:xfrm>
              <a:off x="1910865" y="1522895"/>
              <a:ext cx="0" cy="15875"/>
            </a:xfrm>
            <a:custGeom>
              <a:avLst/>
              <a:gdLst>
                <a:gd name="T0" fmla="*/ 0 h 5"/>
                <a:gd name="T1" fmla="*/ 0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5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"/>
            <p:cNvSpPr/>
            <p:nvPr/>
          </p:nvSpPr>
          <p:spPr bwMode="auto">
            <a:xfrm>
              <a:off x="1902264" y="1867234"/>
              <a:ext cx="120650" cy="80963"/>
            </a:xfrm>
            <a:custGeom>
              <a:avLst/>
              <a:gdLst>
                <a:gd name="T0" fmla="*/ 22 w 40"/>
                <a:gd name="T1" fmla="*/ 27 h 27"/>
                <a:gd name="T2" fmla="*/ 7 w 40"/>
                <a:gd name="T3" fmla="*/ 27 h 27"/>
                <a:gd name="T4" fmla="*/ 40 w 40"/>
                <a:gd name="T5" fmla="*/ 25 h 27"/>
                <a:gd name="T6" fmla="*/ 22 w 4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22" y="27"/>
                  </a:moveTo>
                  <a:cubicBezTo>
                    <a:pt x="17" y="27"/>
                    <a:pt x="12" y="27"/>
                    <a:pt x="7" y="27"/>
                  </a:cubicBezTo>
                  <a:cubicBezTo>
                    <a:pt x="0" y="0"/>
                    <a:pt x="33" y="5"/>
                    <a:pt x="40" y="25"/>
                  </a:cubicBezTo>
                  <a:cubicBezTo>
                    <a:pt x="34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3"/>
            <p:cNvSpPr/>
            <p:nvPr/>
          </p:nvSpPr>
          <p:spPr bwMode="auto">
            <a:xfrm>
              <a:off x="3892551" y="2408646"/>
              <a:ext cx="60325" cy="117475"/>
            </a:xfrm>
            <a:custGeom>
              <a:avLst/>
              <a:gdLst>
                <a:gd name="T0" fmla="*/ 0 w 20"/>
                <a:gd name="T1" fmla="*/ 20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20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2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4"/>
            <p:cNvSpPr/>
            <p:nvPr/>
          </p:nvSpPr>
          <p:spPr bwMode="auto">
            <a:xfrm>
              <a:off x="6540261" y="1142196"/>
              <a:ext cx="0" cy="17463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6"/>
            <p:cNvSpPr/>
            <p:nvPr/>
          </p:nvSpPr>
          <p:spPr bwMode="auto">
            <a:xfrm rot="5840901">
              <a:off x="8564202" y="214546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7"/>
            <p:cNvSpPr/>
            <p:nvPr/>
          </p:nvSpPr>
          <p:spPr bwMode="auto">
            <a:xfrm>
              <a:off x="3964964" y="988110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8"/>
            <p:cNvSpPr/>
            <p:nvPr/>
          </p:nvSpPr>
          <p:spPr bwMode="auto">
            <a:xfrm rot="5840901">
              <a:off x="9014213" y="1437733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9"/>
            <p:cNvSpPr/>
            <p:nvPr/>
          </p:nvSpPr>
          <p:spPr bwMode="auto">
            <a:xfrm>
              <a:off x="5031108" y="618490"/>
              <a:ext cx="30163" cy="30163"/>
            </a:xfrm>
            <a:custGeom>
              <a:avLst/>
              <a:gdLst>
                <a:gd name="T0" fmla="*/ 0 w 10"/>
                <a:gd name="T1" fmla="*/ 2 h 10"/>
                <a:gd name="T2" fmla="*/ 7 w 10"/>
                <a:gd name="T3" fmla="*/ 10 h 10"/>
                <a:gd name="T4" fmla="*/ 0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5"/>
                    <a:pt x="10" y="0"/>
                    <a:pt x="7" y="10"/>
                  </a:cubicBezTo>
                  <a:cubicBezTo>
                    <a:pt x="5" y="7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0"/>
            <p:cNvSpPr/>
            <p:nvPr/>
          </p:nvSpPr>
          <p:spPr bwMode="auto">
            <a:xfrm rot="5840901">
              <a:off x="8382848" y="1800572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1"/>
            <p:cNvSpPr/>
            <p:nvPr/>
          </p:nvSpPr>
          <p:spPr bwMode="auto">
            <a:xfrm>
              <a:off x="4762821" y="651828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2"/>
            <p:cNvSpPr/>
            <p:nvPr/>
          </p:nvSpPr>
          <p:spPr bwMode="auto">
            <a:xfrm rot="5840901">
              <a:off x="8547533" y="1894723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4"/>
            <p:cNvSpPr/>
            <p:nvPr/>
          </p:nvSpPr>
          <p:spPr bwMode="auto">
            <a:xfrm>
              <a:off x="5505286" y="868203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6"/>
            <p:cNvSpPr/>
            <p:nvPr/>
          </p:nvSpPr>
          <p:spPr bwMode="auto">
            <a:xfrm>
              <a:off x="5454486" y="771366"/>
              <a:ext cx="26988" cy="2063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9" y="1"/>
                    <a:pt x="9" y="7"/>
                    <a:pt x="0" y="0"/>
                  </a:cubicBezTo>
                  <a:cubicBezTo>
                    <a:pt x="4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7878039" y="1036309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1"/>
            <p:cNvSpPr/>
            <p:nvPr/>
          </p:nvSpPr>
          <p:spPr bwMode="auto">
            <a:xfrm>
              <a:off x="7716114" y="1025197"/>
              <a:ext cx="60325" cy="115888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3"/>
            <p:cNvSpPr/>
            <p:nvPr/>
          </p:nvSpPr>
          <p:spPr bwMode="auto">
            <a:xfrm>
              <a:off x="5341774" y="852328"/>
              <a:ext cx="58738" cy="120650"/>
            </a:xfrm>
            <a:custGeom>
              <a:avLst/>
              <a:gdLst>
                <a:gd name="T0" fmla="*/ 1 w 20"/>
                <a:gd name="T1" fmla="*/ 10 h 40"/>
                <a:gd name="T2" fmla="*/ 1 w 20"/>
                <a:gd name="T3" fmla="*/ 0 h 40"/>
                <a:gd name="T4" fmla="*/ 1 w 20"/>
                <a:gd name="T5" fmla="*/ 40 h 40"/>
                <a:gd name="T6" fmla="*/ 1 w 20"/>
                <a:gd name="T7" fmla="*/ 10 h 40"/>
                <a:gd name="T8" fmla="*/ 1 w 20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0">
                  <a:moveTo>
                    <a:pt x="1" y="10"/>
                  </a:moveTo>
                  <a:cubicBezTo>
                    <a:pt x="1" y="6"/>
                    <a:pt x="1" y="3"/>
                    <a:pt x="1" y="0"/>
                  </a:cubicBezTo>
                  <a:cubicBezTo>
                    <a:pt x="19" y="12"/>
                    <a:pt x="20" y="28"/>
                    <a:pt x="1" y="40"/>
                  </a:cubicBezTo>
                  <a:cubicBezTo>
                    <a:pt x="1" y="30"/>
                    <a:pt x="1" y="20"/>
                    <a:pt x="1" y="10"/>
                  </a:cubicBezTo>
                  <a:cubicBezTo>
                    <a:pt x="1" y="9"/>
                    <a:pt x="0" y="19"/>
                    <a:pt x="1" y="1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5"/>
            <p:cNvSpPr/>
            <p:nvPr/>
          </p:nvSpPr>
          <p:spPr bwMode="auto">
            <a:xfrm rot="4906507">
              <a:off x="9222120" y="1382017"/>
              <a:ext cx="90488" cy="134938"/>
            </a:xfrm>
            <a:custGeom>
              <a:avLst/>
              <a:gdLst>
                <a:gd name="T0" fmla="*/ 0 w 30"/>
                <a:gd name="T1" fmla="*/ 23 h 45"/>
                <a:gd name="T2" fmla="*/ 20 w 30"/>
                <a:gd name="T3" fmla="*/ 0 h 45"/>
                <a:gd name="T4" fmla="*/ 20 w 30"/>
                <a:gd name="T5" fmla="*/ 45 h 45"/>
                <a:gd name="T6" fmla="*/ 0 w 30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5">
                  <a:moveTo>
                    <a:pt x="0" y="23"/>
                  </a:moveTo>
                  <a:cubicBezTo>
                    <a:pt x="4" y="14"/>
                    <a:pt x="13" y="7"/>
                    <a:pt x="20" y="0"/>
                  </a:cubicBezTo>
                  <a:cubicBezTo>
                    <a:pt x="30" y="13"/>
                    <a:pt x="30" y="32"/>
                    <a:pt x="20" y="45"/>
                  </a:cubicBezTo>
                  <a:cubicBezTo>
                    <a:pt x="13" y="38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67"/>
            <p:cNvSpPr/>
            <p:nvPr/>
          </p:nvSpPr>
          <p:spPr bwMode="auto">
            <a:xfrm rot="4906507">
              <a:off x="9310784" y="2365837"/>
              <a:ext cx="41275" cy="93663"/>
            </a:xfrm>
            <a:custGeom>
              <a:avLst/>
              <a:gdLst>
                <a:gd name="T0" fmla="*/ 0 w 14"/>
                <a:gd name="T1" fmla="*/ 15 h 31"/>
                <a:gd name="T2" fmla="*/ 13 w 14"/>
                <a:gd name="T3" fmla="*/ 0 h 31"/>
                <a:gd name="T4" fmla="*/ 13 w 14"/>
                <a:gd name="T5" fmla="*/ 31 h 31"/>
                <a:gd name="T6" fmla="*/ 0 w 14"/>
                <a:gd name="T7" fmla="*/ 15 h 31"/>
                <a:gd name="T8" fmla="*/ 0 w 1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0" y="15"/>
                  </a:moveTo>
                  <a:cubicBezTo>
                    <a:pt x="4" y="10"/>
                    <a:pt x="9" y="5"/>
                    <a:pt x="13" y="0"/>
                  </a:cubicBezTo>
                  <a:cubicBezTo>
                    <a:pt x="14" y="10"/>
                    <a:pt x="14" y="21"/>
                    <a:pt x="13" y="31"/>
                  </a:cubicBezTo>
                  <a:cubicBezTo>
                    <a:pt x="9" y="26"/>
                    <a:pt x="4" y="21"/>
                    <a:pt x="0" y="15"/>
                  </a:cubicBezTo>
                  <a:cubicBezTo>
                    <a:pt x="3" y="10"/>
                    <a:pt x="3" y="21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68"/>
            <p:cNvSpPr/>
            <p:nvPr/>
          </p:nvSpPr>
          <p:spPr bwMode="auto">
            <a:xfrm>
              <a:off x="8630647" y="1114414"/>
              <a:ext cx="104775" cy="73025"/>
            </a:xfrm>
            <a:custGeom>
              <a:avLst/>
              <a:gdLst>
                <a:gd name="T0" fmla="*/ 0 w 35"/>
                <a:gd name="T1" fmla="*/ 22 h 24"/>
                <a:gd name="T2" fmla="*/ 35 w 35"/>
                <a:gd name="T3" fmla="*/ 22 h 24"/>
                <a:gd name="T4" fmla="*/ 0 w 35"/>
                <a:gd name="T5" fmla="*/ 22 h 24"/>
                <a:gd name="T6" fmla="*/ 0 w 35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0" y="22"/>
                  </a:moveTo>
                  <a:cubicBezTo>
                    <a:pt x="11" y="0"/>
                    <a:pt x="24" y="0"/>
                    <a:pt x="35" y="22"/>
                  </a:cubicBezTo>
                  <a:cubicBezTo>
                    <a:pt x="23" y="23"/>
                    <a:pt x="12" y="23"/>
                    <a:pt x="0" y="22"/>
                  </a:cubicBezTo>
                  <a:cubicBezTo>
                    <a:pt x="4" y="15"/>
                    <a:pt x="11" y="24"/>
                    <a:pt x="0" y="22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4"/>
            <p:cNvSpPr/>
            <p:nvPr/>
          </p:nvSpPr>
          <p:spPr bwMode="auto">
            <a:xfrm rot="4906507">
              <a:off x="9824400" y="1372600"/>
              <a:ext cx="120650" cy="152400"/>
            </a:xfrm>
            <a:custGeom>
              <a:avLst/>
              <a:gdLst>
                <a:gd name="T0" fmla="*/ 0 w 40"/>
                <a:gd name="T1" fmla="*/ 27 h 51"/>
                <a:gd name="T2" fmla="*/ 21 w 40"/>
                <a:gd name="T3" fmla="*/ 51 h 51"/>
                <a:gd name="T4" fmla="*/ 0 w 40"/>
                <a:gd name="T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1">
                  <a:moveTo>
                    <a:pt x="0" y="27"/>
                  </a:moveTo>
                  <a:cubicBezTo>
                    <a:pt x="17" y="0"/>
                    <a:pt x="40" y="33"/>
                    <a:pt x="21" y="51"/>
                  </a:cubicBezTo>
                  <a:cubicBezTo>
                    <a:pt x="14" y="44"/>
                    <a:pt x="4" y="36"/>
                    <a:pt x="0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5"/>
            <p:cNvSpPr/>
            <p:nvPr/>
          </p:nvSpPr>
          <p:spPr bwMode="auto">
            <a:xfrm rot="4906507">
              <a:off x="9086948" y="2022582"/>
              <a:ext cx="50800" cy="8096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27 h 27"/>
                <a:gd name="T4" fmla="*/ 1 w 1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9" y="12"/>
                    <a:pt x="17" y="15"/>
                    <a:pt x="1" y="27"/>
                  </a:cubicBezTo>
                  <a:cubicBezTo>
                    <a:pt x="1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6"/>
            <p:cNvSpPr/>
            <p:nvPr/>
          </p:nvSpPr>
          <p:spPr bwMode="auto">
            <a:xfrm rot="4906507">
              <a:off x="10047997" y="1673636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4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8" y="39"/>
                    <a:pt x="0" y="22"/>
                    <a:pt x="14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8"/>
            <p:cNvSpPr/>
            <p:nvPr/>
          </p:nvSpPr>
          <p:spPr bwMode="auto">
            <a:xfrm>
              <a:off x="10352725" y="1245066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9"/>
            <p:cNvSpPr/>
            <p:nvPr/>
          </p:nvSpPr>
          <p:spPr bwMode="auto">
            <a:xfrm rot="4906507">
              <a:off x="10672350" y="993152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6" y="1"/>
                    <a:pt x="23" y="1"/>
                  </a:cubicBezTo>
                  <a:cubicBezTo>
                    <a:pt x="16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0"/>
            <p:cNvSpPr/>
            <p:nvPr/>
          </p:nvSpPr>
          <p:spPr bwMode="auto">
            <a:xfrm rot="4906507">
              <a:off x="8939545" y="1543942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1"/>
            <p:cNvSpPr/>
            <p:nvPr/>
          </p:nvSpPr>
          <p:spPr bwMode="auto">
            <a:xfrm>
              <a:off x="10339321" y="1265703"/>
              <a:ext cx="155575" cy="141288"/>
            </a:xfrm>
            <a:custGeom>
              <a:avLst/>
              <a:gdLst>
                <a:gd name="T0" fmla="*/ 0 w 52"/>
                <a:gd name="T1" fmla="*/ 35 h 47"/>
                <a:gd name="T2" fmla="*/ 31 w 52"/>
                <a:gd name="T3" fmla="*/ 0 h 47"/>
                <a:gd name="T4" fmla="*/ 52 w 52"/>
                <a:gd name="T5" fmla="*/ 23 h 47"/>
                <a:gd name="T6" fmla="*/ 11 w 52"/>
                <a:gd name="T7" fmla="*/ 47 h 47"/>
                <a:gd name="T8" fmla="*/ 0 w 52"/>
                <a:gd name="T9" fmla="*/ 35 h 47"/>
                <a:gd name="T10" fmla="*/ 0 w 52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0" y="35"/>
                  </a:moveTo>
                  <a:cubicBezTo>
                    <a:pt x="11" y="23"/>
                    <a:pt x="21" y="12"/>
                    <a:pt x="31" y="0"/>
                  </a:cubicBezTo>
                  <a:cubicBezTo>
                    <a:pt x="39" y="7"/>
                    <a:pt x="46" y="15"/>
                    <a:pt x="52" y="23"/>
                  </a:cubicBezTo>
                  <a:cubicBezTo>
                    <a:pt x="33" y="23"/>
                    <a:pt x="1" y="16"/>
                    <a:pt x="11" y="47"/>
                  </a:cubicBezTo>
                  <a:cubicBezTo>
                    <a:pt x="7" y="43"/>
                    <a:pt x="4" y="39"/>
                    <a:pt x="0" y="35"/>
                  </a:cubicBezTo>
                  <a:cubicBezTo>
                    <a:pt x="11" y="23"/>
                    <a:pt x="4" y="39"/>
                    <a:pt x="0" y="3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2"/>
            <p:cNvSpPr/>
            <p:nvPr/>
          </p:nvSpPr>
          <p:spPr bwMode="auto">
            <a:xfrm>
              <a:off x="9378978" y="2007145"/>
              <a:ext cx="92075" cy="131763"/>
            </a:xfrm>
            <a:custGeom>
              <a:avLst/>
              <a:gdLst>
                <a:gd name="T0" fmla="*/ 13 w 31"/>
                <a:gd name="T1" fmla="*/ 44 h 44"/>
                <a:gd name="T2" fmla="*/ 12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0"/>
                    <a:pt x="31" y="24"/>
                    <a:pt x="13" y="44"/>
                  </a:cubicBezTo>
                  <a:cubicBezTo>
                    <a:pt x="10" y="41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4"/>
            <p:cNvSpPr/>
            <p:nvPr/>
          </p:nvSpPr>
          <p:spPr bwMode="auto">
            <a:xfrm>
              <a:off x="8213393" y="1342085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3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7" y="39"/>
                    <a:pt x="0" y="22"/>
                    <a:pt x="13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5"/>
            <p:cNvSpPr/>
            <p:nvPr/>
          </p:nvSpPr>
          <p:spPr bwMode="auto">
            <a:xfrm>
              <a:off x="10521492" y="1093259"/>
              <a:ext cx="19050" cy="4763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0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6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6"/>
            <p:cNvSpPr/>
            <p:nvPr/>
          </p:nvSpPr>
          <p:spPr bwMode="auto">
            <a:xfrm>
              <a:off x="8714413" y="1869636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5" y="1"/>
                    <a:pt x="23" y="1"/>
                  </a:cubicBezTo>
                  <a:cubicBezTo>
                    <a:pt x="15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7"/>
            <p:cNvSpPr/>
            <p:nvPr/>
          </p:nvSpPr>
          <p:spPr bwMode="auto">
            <a:xfrm>
              <a:off x="9788772" y="1036109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89"/>
            <p:cNvSpPr/>
            <p:nvPr/>
          </p:nvSpPr>
          <p:spPr bwMode="auto">
            <a:xfrm>
              <a:off x="9606015" y="1597543"/>
              <a:ext cx="80963" cy="68263"/>
            </a:xfrm>
            <a:custGeom>
              <a:avLst/>
              <a:gdLst>
                <a:gd name="T0" fmla="*/ 0 w 27"/>
                <a:gd name="T1" fmla="*/ 23 h 23"/>
                <a:gd name="T2" fmla="*/ 27 w 27"/>
                <a:gd name="T3" fmla="*/ 0 h 23"/>
                <a:gd name="T4" fmla="*/ 0 w 27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cubicBezTo>
                    <a:pt x="8" y="14"/>
                    <a:pt x="18" y="6"/>
                    <a:pt x="27" y="0"/>
                  </a:cubicBezTo>
                  <a:cubicBezTo>
                    <a:pt x="17" y="11"/>
                    <a:pt x="9" y="22"/>
                    <a:pt x="0" y="2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90"/>
            <p:cNvSpPr/>
            <p:nvPr/>
          </p:nvSpPr>
          <p:spPr bwMode="auto">
            <a:xfrm>
              <a:off x="9951580" y="1113896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2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5"/>
            <p:cNvSpPr/>
            <p:nvPr/>
          </p:nvSpPr>
          <p:spPr bwMode="auto">
            <a:xfrm>
              <a:off x="3919541" y="1606960"/>
              <a:ext cx="144463" cy="125413"/>
            </a:xfrm>
            <a:custGeom>
              <a:avLst/>
              <a:gdLst>
                <a:gd name="T0" fmla="*/ 18 w 48"/>
                <a:gd name="T1" fmla="*/ 42 h 42"/>
                <a:gd name="T2" fmla="*/ 18 w 48"/>
                <a:gd name="T3" fmla="*/ 0 h 42"/>
                <a:gd name="T4" fmla="*/ 18 w 48"/>
                <a:gd name="T5" fmla="*/ 42 h 42"/>
                <a:gd name="T6" fmla="*/ 18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cubicBezTo>
                    <a:pt x="0" y="22"/>
                    <a:pt x="1" y="19"/>
                    <a:pt x="18" y="0"/>
                  </a:cubicBezTo>
                  <a:cubicBezTo>
                    <a:pt x="28" y="13"/>
                    <a:pt x="48" y="39"/>
                    <a:pt x="18" y="42"/>
                  </a:cubicBezTo>
                  <a:cubicBezTo>
                    <a:pt x="10" y="33"/>
                    <a:pt x="26" y="41"/>
                    <a:pt x="18" y="42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38"/>
            <p:cNvSpPr>
              <a:spLocks noChangeArrowheads="1"/>
            </p:cNvSpPr>
            <p:nvPr/>
          </p:nvSpPr>
          <p:spPr bwMode="auto">
            <a:xfrm>
              <a:off x="3849077" y="1311960"/>
              <a:ext cx="14288" cy="1588"/>
            </a:xfrm>
            <a:prstGeom prst="rect">
              <a:avLst/>
            </a:pr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5"/>
            <p:cNvSpPr/>
            <p:nvPr/>
          </p:nvSpPr>
          <p:spPr bwMode="auto">
            <a:xfrm>
              <a:off x="6221174" y="1267609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3"/>
            <p:cNvSpPr/>
            <p:nvPr/>
          </p:nvSpPr>
          <p:spPr bwMode="auto">
            <a:xfrm>
              <a:off x="6495327" y="1582409"/>
              <a:ext cx="119063" cy="76200"/>
            </a:xfrm>
            <a:custGeom>
              <a:avLst/>
              <a:gdLst>
                <a:gd name="T0" fmla="*/ 19 w 40"/>
                <a:gd name="T1" fmla="*/ 25 h 25"/>
                <a:gd name="T2" fmla="*/ 30 w 40"/>
                <a:gd name="T3" fmla="*/ 0 h 25"/>
                <a:gd name="T4" fmla="*/ 19 w 4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9" y="25"/>
                  </a:moveTo>
                  <a:cubicBezTo>
                    <a:pt x="0" y="25"/>
                    <a:pt x="25" y="5"/>
                    <a:pt x="30" y="0"/>
                  </a:cubicBezTo>
                  <a:cubicBezTo>
                    <a:pt x="40" y="15"/>
                    <a:pt x="36" y="23"/>
                    <a:pt x="19" y="2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5207763" y="1289450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8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7"/>
            <p:cNvSpPr/>
            <p:nvPr/>
          </p:nvSpPr>
          <p:spPr bwMode="auto">
            <a:xfrm>
              <a:off x="5085526" y="1337075"/>
              <a:ext cx="23813" cy="30163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0 h 10"/>
                <a:gd name="T4" fmla="*/ 0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2" y="5"/>
                    <a:pt x="8" y="5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8"/>
            <p:cNvSpPr/>
            <p:nvPr/>
          </p:nvSpPr>
          <p:spPr bwMode="auto">
            <a:xfrm>
              <a:off x="6620739" y="1415722"/>
              <a:ext cx="39688" cy="74613"/>
            </a:xfrm>
            <a:custGeom>
              <a:avLst/>
              <a:gdLst>
                <a:gd name="T0" fmla="*/ 0 w 13"/>
                <a:gd name="T1" fmla="*/ 16 h 25"/>
                <a:gd name="T2" fmla="*/ 8 w 13"/>
                <a:gd name="T3" fmla="*/ 25 h 25"/>
                <a:gd name="T4" fmla="*/ 0 w 13"/>
                <a:gd name="T5" fmla="*/ 16 h 25"/>
                <a:gd name="T6" fmla="*/ 0 w 13"/>
                <a:gd name="T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6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6"/>
                  </a:cubicBezTo>
                  <a:cubicBezTo>
                    <a:pt x="3" y="12"/>
                    <a:pt x="3" y="19"/>
                    <a:pt x="0" y="16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0"/>
            <p:cNvSpPr/>
            <p:nvPr/>
          </p:nvSpPr>
          <p:spPr bwMode="auto">
            <a:xfrm>
              <a:off x="6728689" y="1207759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9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2"/>
            <p:cNvSpPr/>
            <p:nvPr/>
          </p:nvSpPr>
          <p:spPr bwMode="auto">
            <a:xfrm>
              <a:off x="6458814" y="1403022"/>
              <a:ext cx="60325" cy="117475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9"/>
            <p:cNvSpPr/>
            <p:nvPr/>
          </p:nvSpPr>
          <p:spPr bwMode="auto">
            <a:xfrm>
              <a:off x="7097381" y="1484960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1"/>
            <p:cNvSpPr/>
            <p:nvPr/>
          </p:nvSpPr>
          <p:spPr bwMode="auto">
            <a:xfrm>
              <a:off x="5572125" y="2072335"/>
              <a:ext cx="114300" cy="84138"/>
            </a:xfrm>
            <a:custGeom>
              <a:avLst/>
              <a:gdLst>
                <a:gd name="T0" fmla="*/ 6 w 38"/>
                <a:gd name="T1" fmla="*/ 27 h 28"/>
                <a:gd name="T2" fmla="*/ 38 w 38"/>
                <a:gd name="T3" fmla="*/ 25 h 28"/>
                <a:gd name="T4" fmla="*/ 6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6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6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0" name="Freeform 72"/>
            <p:cNvSpPr/>
            <p:nvPr/>
          </p:nvSpPr>
          <p:spPr bwMode="auto">
            <a:xfrm>
              <a:off x="4951413" y="2080272"/>
              <a:ext cx="74613" cy="73025"/>
            </a:xfrm>
            <a:custGeom>
              <a:avLst/>
              <a:gdLst>
                <a:gd name="T0" fmla="*/ 1 w 25"/>
                <a:gd name="T1" fmla="*/ 24 h 24"/>
                <a:gd name="T2" fmla="*/ 9 w 25"/>
                <a:gd name="T3" fmla="*/ 0 h 24"/>
                <a:gd name="T4" fmla="*/ 25 w 25"/>
                <a:gd name="T5" fmla="*/ 21 h 24"/>
                <a:gd name="T6" fmla="*/ 1 w 25"/>
                <a:gd name="T7" fmla="*/ 24 h 24"/>
                <a:gd name="T8" fmla="*/ 1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" y="24"/>
                  </a:moveTo>
                  <a:cubicBezTo>
                    <a:pt x="0" y="15"/>
                    <a:pt x="3" y="7"/>
                    <a:pt x="9" y="0"/>
                  </a:cubicBezTo>
                  <a:cubicBezTo>
                    <a:pt x="15" y="6"/>
                    <a:pt x="21" y="14"/>
                    <a:pt x="25" y="21"/>
                  </a:cubicBezTo>
                  <a:cubicBezTo>
                    <a:pt x="17" y="23"/>
                    <a:pt x="9" y="24"/>
                    <a:pt x="1" y="24"/>
                  </a:cubicBezTo>
                  <a:cubicBezTo>
                    <a:pt x="0" y="15"/>
                    <a:pt x="16" y="23"/>
                    <a:pt x="1" y="2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3"/>
            <p:cNvSpPr/>
            <p:nvPr/>
          </p:nvSpPr>
          <p:spPr bwMode="auto">
            <a:xfrm>
              <a:off x="5243513" y="2072335"/>
              <a:ext cx="114300" cy="84138"/>
            </a:xfrm>
            <a:custGeom>
              <a:avLst/>
              <a:gdLst>
                <a:gd name="T0" fmla="*/ 5 w 38"/>
                <a:gd name="T1" fmla="*/ 27 h 28"/>
                <a:gd name="T2" fmla="*/ 38 w 38"/>
                <a:gd name="T3" fmla="*/ 25 h 28"/>
                <a:gd name="T4" fmla="*/ 5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5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5" y="27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7"/>
            <p:cNvSpPr>
              <a:spLocks noEditPoints="1"/>
            </p:cNvSpPr>
            <p:nvPr/>
          </p:nvSpPr>
          <p:spPr bwMode="auto">
            <a:xfrm>
              <a:off x="7249781" y="1475435"/>
              <a:ext cx="107950" cy="161925"/>
            </a:xfrm>
            <a:custGeom>
              <a:avLst/>
              <a:gdLst>
                <a:gd name="T0" fmla="*/ 28 w 36"/>
                <a:gd name="T1" fmla="*/ 51 h 54"/>
                <a:gd name="T2" fmla="*/ 28 w 36"/>
                <a:gd name="T3" fmla="*/ 51 h 54"/>
                <a:gd name="T4" fmla="*/ 0 w 36"/>
                <a:gd name="T5" fmla="*/ 20 h 54"/>
                <a:gd name="T6" fmla="*/ 11 w 36"/>
                <a:gd name="T7" fmla="*/ 31 h 54"/>
                <a:gd name="T8" fmla="*/ 0 w 36"/>
                <a:gd name="T9" fmla="*/ 20 h 54"/>
                <a:gd name="T10" fmla="*/ 0 w 36"/>
                <a:gd name="T11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4">
                  <a:moveTo>
                    <a:pt x="28" y="51"/>
                  </a:moveTo>
                  <a:cubicBezTo>
                    <a:pt x="36" y="54"/>
                    <a:pt x="34" y="53"/>
                    <a:pt x="28" y="51"/>
                  </a:cubicBezTo>
                  <a:close/>
                  <a:moveTo>
                    <a:pt x="0" y="20"/>
                  </a:moveTo>
                  <a:cubicBezTo>
                    <a:pt x="13" y="0"/>
                    <a:pt x="16" y="4"/>
                    <a:pt x="11" y="31"/>
                  </a:cubicBezTo>
                  <a:cubicBezTo>
                    <a:pt x="7" y="27"/>
                    <a:pt x="4" y="23"/>
                    <a:pt x="0" y="20"/>
                  </a:cubicBezTo>
                  <a:cubicBezTo>
                    <a:pt x="4" y="16"/>
                    <a:pt x="4" y="23"/>
                    <a:pt x="0" y="2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3"/>
            <p:cNvSpPr/>
            <p:nvPr/>
          </p:nvSpPr>
          <p:spPr bwMode="auto">
            <a:xfrm>
              <a:off x="8037181" y="1359547"/>
              <a:ext cx="50800" cy="100013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7338681" y="1276997"/>
              <a:ext cx="92075" cy="134938"/>
            </a:xfrm>
            <a:custGeom>
              <a:avLst/>
              <a:gdLst>
                <a:gd name="T0" fmla="*/ 13 w 31"/>
                <a:gd name="T1" fmla="*/ 45 h 45"/>
                <a:gd name="T2" fmla="*/ 12 w 31"/>
                <a:gd name="T3" fmla="*/ 0 h 45"/>
                <a:gd name="T4" fmla="*/ 13 w 31"/>
                <a:gd name="T5" fmla="*/ 45 h 45"/>
                <a:gd name="T6" fmla="*/ 13 w 31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5">
                  <a:moveTo>
                    <a:pt x="13" y="45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1"/>
                    <a:pt x="31" y="24"/>
                    <a:pt x="13" y="45"/>
                  </a:cubicBezTo>
                  <a:cubicBezTo>
                    <a:pt x="10" y="41"/>
                    <a:pt x="22" y="34"/>
                    <a:pt x="13" y="45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91"/>
            <p:cNvSpPr/>
            <p:nvPr/>
          </p:nvSpPr>
          <p:spPr bwMode="auto">
            <a:xfrm>
              <a:off x="6122749" y="1475571"/>
              <a:ext cx="44450" cy="50800"/>
            </a:xfrm>
            <a:custGeom>
              <a:avLst/>
              <a:gdLst>
                <a:gd name="T0" fmla="*/ 0 w 15"/>
                <a:gd name="T1" fmla="*/ 17 h 17"/>
                <a:gd name="T2" fmla="*/ 15 w 15"/>
                <a:gd name="T3" fmla="*/ 0 h 17"/>
                <a:gd name="T4" fmla="*/ 0 w 1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5" y="11"/>
                    <a:pt x="10" y="5"/>
                    <a:pt x="15" y="0"/>
                  </a:cubicBezTo>
                  <a:cubicBezTo>
                    <a:pt x="15" y="13"/>
                    <a:pt x="4" y="13"/>
                    <a:pt x="0" y="17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2"/>
            <p:cNvSpPr/>
            <p:nvPr/>
          </p:nvSpPr>
          <p:spPr bwMode="auto">
            <a:xfrm>
              <a:off x="1771342" y="1464257"/>
              <a:ext cx="36513" cy="49213"/>
            </a:xfrm>
            <a:custGeom>
              <a:avLst/>
              <a:gdLst>
                <a:gd name="T0" fmla="*/ 0 w 12"/>
                <a:gd name="T1" fmla="*/ 13 h 16"/>
                <a:gd name="T2" fmla="*/ 11 w 12"/>
                <a:gd name="T3" fmla="*/ 0 h 16"/>
                <a:gd name="T4" fmla="*/ 0 w 12"/>
                <a:gd name="T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2" y="16"/>
                    <a:pt x="5" y="10"/>
                    <a:pt x="0" y="1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6710" y="1537519"/>
            <a:ext cx="11185879" cy="4991038"/>
            <a:chOff x="559293" y="850962"/>
            <a:chExt cx="8024638" cy="3580521"/>
          </a:xfrm>
        </p:grpSpPr>
        <p:pic>
          <p:nvPicPr>
            <p:cNvPr id="7" name="Picture 5" descr="C:\Users\114\Desktop\shutterstock_68453071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98"/>
            <a:stretch>
              <a:fillRect/>
            </a:stretch>
          </p:blipFill>
          <p:spPr bwMode="auto">
            <a:xfrm>
              <a:off x="3571875" y="2879448"/>
              <a:ext cx="2449710" cy="153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114\Desktop\4d6ca0d54b7959d2710000b2\shutterstock_6217006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" t="15868" r="6390" b="36939"/>
            <a:stretch>
              <a:fillRect/>
            </a:stretch>
          </p:blipFill>
          <p:spPr bwMode="auto">
            <a:xfrm>
              <a:off x="3571875" y="870012"/>
              <a:ext cx="5012054" cy="1959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114\Desktop\4e1a60504b7959bc0d000070\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" contrast="23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45"/>
            <a:stretch>
              <a:fillRect/>
            </a:stretch>
          </p:blipFill>
          <p:spPr bwMode="auto">
            <a:xfrm>
              <a:off x="559294" y="850962"/>
              <a:ext cx="2956263" cy="358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59293" y="3395663"/>
              <a:ext cx="2956264" cy="1034294"/>
            </a:xfrm>
            <a:prstGeom prst="rect">
              <a:avLst/>
            </a:prstGeom>
            <a:solidFill>
              <a:srgbClr val="01898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3886" y="3514906"/>
              <a:ext cx="2247900" cy="37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Super </a:t>
              </a:r>
              <a:r>
                <a:rPr lang="en-US" altLang="zh-CN" sz="2800" b="1" dirty="0" smtClean="0">
                  <a:solidFill>
                    <a:schemeClr val="bg1"/>
                  </a:solidFill>
                </a:rPr>
                <a:t>Project 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505" y="3788563"/>
              <a:ext cx="1824038" cy="28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 err="1" smtClean="0">
                  <a:solidFill>
                    <a:schemeClr val="bg1"/>
                  </a:solidFill>
                </a:rPr>
                <a:t>Supercoampany</a:t>
              </a:r>
              <a:endParaRPr lang="zh-CN" altLang="en-US" sz="2400" i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95924" y="4113846"/>
              <a:ext cx="263782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6868" y="4125119"/>
              <a:ext cx="2434626" cy="220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10" dirty="0" err="1">
                  <a:solidFill>
                    <a:schemeClr val="bg1"/>
                  </a:solidFill>
                </a:rPr>
                <a:t>Nulla</a:t>
              </a:r>
              <a:r>
                <a:rPr lang="en-US" altLang="zh-CN" sz="1400" spc="10" dirty="0">
                  <a:solidFill>
                    <a:schemeClr val="bg1"/>
                  </a:solidFill>
                </a:rPr>
                <a:t> vitae </a:t>
              </a:r>
              <a:r>
                <a:rPr lang="en-US" altLang="zh-CN" sz="1400" spc="1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4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/>
                  </a:solidFill>
                </a:rPr>
                <a:t>libero</a:t>
              </a:r>
              <a:r>
                <a:rPr lang="en-US" altLang="zh-CN" sz="1400" spc="10" dirty="0">
                  <a:solidFill>
                    <a:schemeClr val="bg1"/>
                  </a:solidFill>
                </a:rPr>
                <a:t>, a </a:t>
              </a:r>
              <a:r>
                <a:rPr lang="en-US" altLang="zh-CN" sz="1400" spc="10" dirty="0" err="1">
                  <a:solidFill>
                    <a:schemeClr val="bg1"/>
                  </a:solidFill>
                </a:rPr>
                <a:t>pharetra</a:t>
              </a:r>
              <a:r>
                <a:rPr lang="en-US" altLang="zh-CN" sz="14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/>
                  </a:solidFill>
                </a:rPr>
                <a:t>augue</a:t>
              </a:r>
              <a:r>
                <a:rPr lang="en-US" altLang="zh-CN" sz="1400" spc="10" dirty="0">
                  <a:solidFill>
                    <a:schemeClr val="bg1"/>
                  </a:solidFill>
                </a:rPr>
                <a:t>.</a:t>
              </a:r>
              <a:endParaRPr lang="zh-CN" altLang="en-US" sz="1400" spc="1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2825" y="870011"/>
              <a:ext cx="2491106" cy="1959846"/>
            </a:xfrm>
            <a:prstGeom prst="rect">
              <a:avLst/>
            </a:prstGeom>
            <a:solidFill>
              <a:srgbClr val="F04E3F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302375" y="1158670"/>
              <a:ext cx="2046056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30980" y="1207277"/>
              <a:ext cx="2211345" cy="147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Donec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id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non mi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porta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gravida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at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eget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metus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.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Fusce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dapibus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,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tellus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 ac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cursus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.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Donec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id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non mi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porta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gravida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at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eget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metus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.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Fusce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dapibus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,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tellus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 ac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cursus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.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Donec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id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non mi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porta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gravida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at </a:t>
              </a:r>
              <a:r>
                <a:rPr lang="en-US" altLang="zh-CN" sz="1600" kern="1600" spc="10" dirty="0" err="1">
                  <a:solidFill>
                    <a:schemeClr val="bg1"/>
                  </a:solidFill>
                </a:rPr>
                <a:t>eget</a:t>
              </a:r>
              <a:r>
                <a:rPr lang="en-US" altLang="zh-CN" sz="1600" kern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metus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.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Fusce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dapibus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,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tellus</a:t>
              </a:r>
              <a:r>
                <a:rPr lang="en-US" altLang="zh-CN" sz="1600" spc="10" dirty="0">
                  <a:solidFill>
                    <a:schemeClr val="bg1"/>
                  </a:solidFill>
                </a:rPr>
                <a:t> ac </a:t>
              </a:r>
              <a:r>
                <a:rPr lang="en-US" altLang="zh-CN" sz="1600" spc="10" dirty="0" err="1">
                  <a:solidFill>
                    <a:schemeClr val="bg1"/>
                  </a:solidFill>
                </a:rPr>
                <a:t>cursus</a:t>
              </a:r>
              <a:endParaRPr lang="zh-CN" altLang="en-US" sz="1600" spc="1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2" descr="C:\Users\114\Desktop\4d6ca0d54b7959d2710000b2\shutterstock_6264698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9" r="1" b="75635"/>
            <a:stretch>
              <a:fillRect/>
            </a:stretch>
          </p:blipFill>
          <p:spPr bwMode="auto">
            <a:xfrm>
              <a:off x="6092825" y="2879448"/>
              <a:ext cx="2491104" cy="153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07683" y="3767728"/>
            <a:ext cx="4542972" cy="841105"/>
            <a:chOff x="3807683" y="3616859"/>
            <a:chExt cx="4542972" cy="841105"/>
          </a:xfrm>
        </p:grpSpPr>
        <p:sp>
          <p:nvSpPr>
            <p:cNvPr id="8" name="椭圆 7"/>
            <p:cNvSpPr/>
            <p:nvPr/>
          </p:nvSpPr>
          <p:spPr>
            <a:xfrm>
              <a:off x="3807684" y="3616859"/>
              <a:ext cx="4542971" cy="8411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807684" y="3616859"/>
              <a:ext cx="4542971" cy="65416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807683" y="3974364"/>
              <a:ext cx="4542972" cy="473132"/>
            </a:xfrm>
            <a:custGeom>
              <a:avLst/>
              <a:gdLst>
                <a:gd name="connsiteX0" fmla="*/ 19625 w 4542972"/>
                <a:gd name="connsiteY0" fmla="*/ 0 h 473132"/>
                <a:gd name="connsiteX1" fmla="*/ 46149 w 4542972"/>
                <a:gd name="connsiteY1" fmla="*/ 25025 h 473132"/>
                <a:gd name="connsiteX2" fmla="*/ 2271486 w 4542972"/>
                <a:gd name="connsiteY2" fmla="*/ 286188 h 473132"/>
                <a:gd name="connsiteX3" fmla="*/ 4496823 w 4542972"/>
                <a:gd name="connsiteY3" fmla="*/ 25025 h 473132"/>
                <a:gd name="connsiteX4" fmla="*/ 4523348 w 4542972"/>
                <a:gd name="connsiteY4" fmla="*/ 0 h 473132"/>
                <a:gd name="connsiteX5" fmla="*/ 4531245 w 4542972"/>
                <a:gd name="connsiteY5" fmla="*/ 9580 h 473132"/>
                <a:gd name="connsiteX6" fmla="*/ 4542972 w 4542972"/>
                <a:gd name="connsiteY6" fmla="*/ 52579 h 473132"/>
                <a:gd name="connsiteX7" fmla="*/ 2271486 w 4542972"/>
                <a:gd name="connsiteY7" fmla="*/ 473132 h 473132"/>
                <a:gd name="connsiteX8" fmla="*/ 0 w 4542972"/>
                <a:gd name="connsiteY8" fmla="*/ 52579 h 473132"/>
                <a:gd name="connsiteX9" fmla="*/ 11727 w 4542972"/>
                <a:gd name="connsiteY9" fmla="*/ 9580 h 473132"/>
                <a:gd name="connsiteX10" fmla="*/ 19625 w 4542972"/>
                <a:gd name="connsiteY10" fmla="*/ 0 h 4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2972" h="473132">
                  <a:moveTo>
                    <a:pt x="19625" y="0"/>
                  </a:moveTo>
                  <a:lnTo>
                    <a:pt x="46149" y="25025"/>
                  </a:lnTo>
                  <a:cubicBezTo>
                    <a:pt x="257956" y="174071"/>
                    <a:pt x="1173793" y="286188"/>
                    <a:pt x="2271486" y="286188"/>
                  </a:cubicBezTo>
                  <a:cubicBezTo>
                    <a:pt x="3369180" y="286188"/>
                    <a:pt x="4285016" y="174071"/>
                    <a:pt x="4496823" y="25025"/>
                  </a:cubicBezTo>
                  <a:lnTo>
                    <a:pt x="4523348" y="0"/>
                  </a:lnTo>
                  <a:lnTo>
                    <a:pt x="4531245" y="9580"/>
                  </a:lnTo>
                  <a:cubicBezTo>
                    <a:pt x="4538999" y="23718"/>
                    <a:pt x="4542972" y="38063"/>
                    <a:pt x="4542972" y="52579"/>
                  </a:cubicBezTo>
                  <a:cubicBezTo>
                    <a:pt x="4542972" y="284844"/>
                    <a:pt x="3525993" y="473132"/>
                    <a:pt x="2271486" y="473132"/>
                  </a:cubicBezTo>
                  <a:cubicBezTo>
                    <a:pt x="1016979" y="473132"/>
                    <a:pt x="0" y="284844"/>
                    <a:pt x="0" y="52579"/>
                  </a:cubicBezTo>
                  <a:cubicBezTo>
                    <a:pt x="0" y="38063"/>
                    <a:pt x="3973" y="23718"/>
                    <a:pt x="11727" y="9580"/>
                  </a:cubicBezTo>
                  <a:lnTo>
                    <a:pt x="19625" y="0"/>
                  </a:lnTo>
                  <a:close/>
                </a:path>
              </a:pathLst>
            </a:custGeom>
            <a:solidFill>
              <a:srgbClr val="1F2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08144" y="5313036"/>
            <a:ext cx="2774432" cy="743854"/>
            <a:chOff x="1154784" y="5008236"/>
            <a:chExt cx="2774432" cy="743854"/>
          </a:xfrm>
        </p:grpSpPr>
        <p:sp>
          <p:nvSpPr>
            <p:cNvPr id="12" name="文本框 65"/>
            <p:cNvSpPr txBox="1"/>
            <p:nvPr/>
          </p:nvSpPr>
          <p:spPr>
            <a:xfrm>
              <a:off x="1154784" y="5106930"/>
              <a:ext cx="6400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 smtClean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01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13307" y="5008236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81756" y="5313036"/>
            <a:ext cx="2774432" cy="745025"/>
            <a:chOff x="1154784" y="5008236"/>
            <a:chExt cx="2774432" cy="745025"/>
          </a:xfrm>
        </p:grpSpPr>
        <p:sp>
          <p:nvSpPr>
            <p:cNvPr id="17" name="文本框 71"/>
            <p:cNvSpPr txBox="1"/>
            <p:nvPr/>
          </p:nvSpPr>
          <p:spPr>
            <a:xfrm>
              <a:off x="1154784" y="510693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02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013307" y="5008236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55367" y="5313036"/>
            <a:ext cx="2774432" cy="745025"/>
            <a:chOff x="1154784" y="5008236"/>
            <a:chExt cx="2774432" cy="745025"/>
          </a:xfrm>
        </p:grpSpPr>
        <p:sp>
          <p:nvSpPr>
            <p:cNvPr id="22" name="文本框 76"/>
            <p:cNvSpPr txBox="1"/>
            <p:nvPr/>
          </p:nvSpPr>
          <p:spPr>
            <a:xfrm>
              <a:off x="1154784" y="510693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03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013307" y="5008236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4229100" y="5423061"/>
            <a:ext cx="0" cy="635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077200" y="5423061"/>
            <a:ext cx="0" cy="635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5157247" y="1785512"/>
            <a:ext cx="1999615" cy="2386876"/>
            <a:chOff x="5157247" y="1785512"/>
            <a:chExt cx="1999615" cy="2386876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157247" y="1785512"/>
              <a:ext cx="1999615" cy="2386876"/>
            </a:xfrm>
            <a:custGeom>
              <a:avLst/>
              <a:gdLst>
                <a:gd name="T0" fmla="*/ 124 w 569"/>
                <a:gd name="T1" fmla="*/ 33 h 680"/>
                <a:gd name="T2" fmla="*/ 111 w 569"/>
                <a:gd name="T3" fmla="*/ 0 h 680"/>
                <a:gd name="T4" fmla="*/ 443 w 569"/>
                <a:gd name="T5" fmla="*/ 0 h 680"/>
                <a:gd name="T6" fmla="*/ 433 w 569"/>
                <a:gd name="T7" fmla="*/ 29 h 680"/>
                <a:gd name="T8" fmla="*/ 493 w 569"/>
                <a:gd name="T9" fmla="*/ 30 h 680"/>
                <a:gd name="T10" fmla="*/ 517 w 569"/>
                <a:gd name="T11" fmla="*/ 165 h 680"/>
                <a:gd name="T12" fmla="*/ 455 w 569"/>
                <a:gd name="T13" fmla="*/ 212 h 680"/>
                <a:gd name="T14" fmla="*/ 420 w 569"/>
                <a:gd name="T15" fmla="*/ 241 h 680"/>
                <a:gd name="T16" fmla="*/ 418 w 569"/>
                <a:gd name="T17" fmla="*/ 277 h 680"/>
                <a:gd name="T18" fmla="*/ 426 w 569"/>
                <a:gd name="T19" fmla="*/ 301 h 680"/>
                <a:gd name="T20" fmla="*/ 420 w 569"/>
                <a:gd name="T21" fmla="*/ 305 h 680"/>
                <a:gd name="T22" fmla="*/ 389 w 569"/>
                <a:gd name="T23" fmla="*/ 287 h 680"/>
                <a:gd name="T24" fmla="*/ 301 w 569"/>
                <a:gd name="T25" fmla="*/ 412 h 680"/>
                <a:gd name="T26" fmla="*/ 323 w 569"/>
                <a:gd name="T27" fmla="*/ 587 h 680"/>
                <a:gd name="T28" fmla="*/ 340 w 569"/>
                <a:gd name="T29" fmla="*/ 598 h 680"/>
                <a:gd name="T30" fmla="*/ 377 w 569"/>
                <a:gd name="T31" fmla="*/ 621 h 680"/>
                <a:gd name="T32" fmla="*/ 392 w 569"/>
                <a:gd name="T33" fmla="*/ 636 h 680"/>
                <a:gd name="T34" fmla="*/ 417 w 569"/>
                <a:gd name="T35" fmla="*/ 680 h 680"/>
                <a:gd name="T36" fmla="*/ 139 w 569"/>
                <a:gd name="T37" fmla="*/ 680 h 680"/>
                <a:gd name="T38" fmla="*/ 138 w 569"/>
                <a:gd name="T39" fmla="*/ 675 h 680"/>
                <a:gd name="T40" fmla="*/ 219 w 569"/>
                <a:gd name="T41" fmla="*/ 598 h 680"/>
                <a:gd name="T42" fmla="*/ 233 w 569"/>
                <a:gd name="T43" fmla="*/ 588 h 680"/>
                <a:gd name="T44" fmla="*/ 251 w 569"/>
                <a:gd name="T45" fmla="*/ 399 h 680"/>
                <a:gd name="T46" fmla="*/ 203 w 569"/>
                <a:gd name="T47" fmla="*/ 319 h 680"/>
                <a:gd name="T48" fmla="*/ 166 w 569"/>
                <a:gd name="T49" fmla="*/ 286 h 680"/>
                <a:gd name="T50" fmla="*/ 135 w 569"/>
                <a:gd name="T51" fmla="*/ 305 h 680"/>
                <a:gd name="T52" fmla="*/ 130 w 569"/>
                <a:gd name="T53" fmla="*/ 302 h 680"/>
                <a:gd name="T54" fmla="*/ 135 w 569"/>
                <a:gd name="T55" fmla="*/ 279 h 680"/>
                <a:gd name="T56" fmla="*/ 131 w 569"/>
                <a:gd name="T57" fmla="*/ 236 h 680"/>
                <a:gd name="T58" fmla="*/ 64 w 569"/>
                <a:gd name="T59" fmla="*/ 185 h 680"/>
                <a:gd name="T60" fmla="*/ 21 w 569"/>
                <a:gd name="T61" fmla="*/ 145 h 680"/>
                <a:gd name="T62" fmla="*/ 19 w 569"/>
                <a:gd name="T63" fmla="*/ 59 h 680"/>
                <a:gd name="T64" fmla="*/ 107 w 569"/>
                <a:gd name="T65" fmla="*/ 28 h 680"/>
                <a:gd name="T66" fmla="*/ 124 w 569"/>
                <a:gd name="T67" fmla="*/ 33 h 680"/>
                <a:gd name="T68" fmla="*/ 428 w 569"/>
                <a:gd name="T69" fmla="*/ 197 h 680"/>
                <a:gd name="T70" fmla="*/ 488 w 569"/>
                <a:gd name="T71" fmla="*/ 155 h 680"/>
                <a:gd name="T72" fmla="*/ 520 w 569"/>
                <a:gd name="T73" fmla="*/ 115 h 680"/>
                <a:gd name="T74" fmla="*/ 507 w 569"/>
                <a:gd name="T75" fmla="*/ 63 h 680"/>
                <a:gd name="T76" fmla="*/ 456 w 569"/>
                <a:gd name="T77" fmla="*/ 52 h 680"/>
                <a:gd name="T78" fmla="*/ 428 w 569"/>
                <a:gd name="T79" fmla="*/ 98 h 680"/>
                <a:gd name="T80" fmla="*/ 428 w 569"/>
                <a:gd name="T81" fmla="*/ 197 h 680"/>
                <a:gd name="T82" fmla="*/ 126 w 569"/>
                <a:gd name="T83" fmla="*/ 199 h 680"/>
                <a:gd name="T84" fmla="*/ 126 w 569"/>
                <a:gd name="T85" fmla="*/ 90 h 680"/>
                <a:gd name="T86" fmla="*/ 82 w 569"/>
                <a:gd name="T87" fmla="*/ 49 h 680"/>
                <a:gd name="T88" fmla="*/ 36 w 569"/>
                <a:gd name="T89" fmla="*/ 78 h 680"/>
                <a:gd name="T90" fmla="*/ 47 w 569"/>
                <a:gd name="T91" fmla="*/ 135 h 680"/>
                <a:gd name="T92" fmla="*/ 126 w 569"/>
                <a:gd name="T93" fmla="*/ 19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9" h="680">
                  <a:moveTo>
                    <a:pt x="124" y="33"/>
                  </a:moveTo>
                  <a:cubicBezTo>
                    <a:pt x="119" y="21"/>
                    <a:pt x="115" y="12"/>
                    <a:pt x="111" y="0"/>
                  </a:cubicBezTo>
                  <a:cubicBezTo>
                    <a:pt x="222" y="0"/>
                    <a:pt x="332" y="0"/>
                    <a:pt x="443" y="0"/>
                  </a:cubicBezTo>
                  <a:cubicBezTo>
                    <a:pt x="440" y="10"/>
                    <a:pt x="436" y="20"/>
                    <a:pt x="433" y="29"/>
                  </a:cubicBezTo>
                  <a:cubicBezTo>
                    <a:pt x="454" y="29"/>
                    <a:pt x="475" y="24"/>
                    <a:pt x="493" y="30"/>
                  </a:cubicBezTo>
                  <a:cubicBezTo>
                    <a:pt x="557" y="49"/>
                    <a:pt x="569" y="120"/>
                    <a:pt x="517" y="165"/>
                  </a:cubicBezTo>
                  <a:cubicBezTo>
                    <a:pt x="498" y="182"/>
                    <a:pt x="476" y="196"/>
                    <a:pt x="455" y="212"/>
                  </a:cubicBezTo>
                  <a:cubicBezTo>
                    <a:pt x="443" y="221"/>
                    <a:pt x="431" y="230"/>
                    <a:pt x="420" y="241"/>
                  </a:cubicBezTo>
                  <a:cubicBezTo>
                    <a:pt x="409" y="252"/>
                    <a:pt x="408" y="263"/>
                    <a:pt x="418" y="277"/>
                  </a:cubicBezTo>
                  <a:cubicBezTo>
                    <a:pt x="422" y="283"/>
                    <a:pt x="423" y="293"/>
                    <a:pt x="426" y="301"/>
                  </a:cubicBezTo>
                  <a:cubicBezTo>
                    <a:pt x="424" y="302"/>
                    <a:pt x="422" y="304"/>
                    <a:pt x="420" y="305"/>
                  </a:cubicBezTo>
                  <a:cubicBezTo>
                    <a:pt x="410" y="299"/>
                    <a:pt x="400" y="293"/>
                    <a:pt x="389" y="287"/>
                  </a:cubicBezTo>
                  <a:cubicBezTo>
                    <a:pt x="349" y="320"/>
                    <a:pt x="307" y="353"/>
                    <a:pt x="301" y="412"/>
                  </a:cubicBezTo>
                  <a:cubicBezTo>
                    <a:pt x="295" y="472"/>
                    <a:pt x="303" y="531"/>
                    <a:pt x="323" y="587"/>
                  </a:cubicBezTo>
                  <a:cubicBezTo>
                    <a:pt x="324" y="592"/>
                    <a:pt x="334" y="598"/>
                    <a:pt x="340" y="598"/>
                  </a:cubicBezTo>
                  <a:cubicBezTo>
                    <a:pt x="357" y="599"/>
                    <a:pt x="369" y="606"/>
                    <a:pt x="377" y="621"/>
                  </a:cubicBezTo>
                  <a:cubicBezTo>
                    <a:pt x="380" y="627"/>
                    <a:pt x="386" y="632"/>
                    <a:pt x="392" y="636"/>
                  </a:cubicBezTo>
                  <a:cubicBezTo>
                    <a:pt x="406" y="647"/>
                    <a:pt x="417" y="660"/>
                    <a:pt x="417" y="680"/>
                  </a:cubicBezTo>
                  <a:cubicBezTo>
                    <a:pt x="324" y="680"/>
                    <a:pt x="232" y="680"/>
                    <a:pt x="139" y="680"/>
                  </a:cubicBezTo>
                  <a:cubicBezTo>
                    <a:pt x="139" y="679"/>
                    <a:pt x="138" y="677"/>
                    <a:pt x="138" y="675"/>
                  </a:cubicBezTo>
                  <a:cubicBezTo>
                    <a:pt x="143" y="646"/>
                    <a:pt x="190" y="602"/>
                    <a:pt x="219" y="598"/>
                  </a:cubicBezTo>
                  <a:cubicBezTo>
                    <a:pt x="224" y="597"/>
                    <a:pt x="231" y="592"/>
                    <a:pt x="233" y="588"/>
                  </a:cubicBezTo>
                  <a:cubicBezTo>
                    <a:pt x="252" y="526"/>
                    <a:pt x="264" y="464"/>
                    <a:pt x="251" y="399"/>
                  </a:cubicBezTo>
                  <a:cubicBezTo>
                    <a:pt x="245" y="366"/>
                    <a:pt x="230" y="339"/>
                    <a:pt x="203" y="319"/>
                  </a:cubicBezTo>
                  <a:cubicBezTo>
                    <a:pt x="190" y="309"/>
                    <a:pt x="178" y="297"/>
                    <a:pt x="166" y="286"/>
                  </a:cubicBezTo>
                  <a:cubicBezTo>
                    <a:pt x="155" y="293"/>
                    <a:pt x="145" y="299"/>
                    <a:pt x="135" y="305"/>
                  </a:cubicBezTo>
                  <a:cubicBezTo>
                    <a:pt x="133" y="304"/>
                    <a:pt x="131" y="303"/>
                    <a:pt x="130" y="302"/>
                  </a:cubicBezTo>
                  <a:cubicBezTo>
                    <a:pt x="131" y="294"/>
                    <a:pt x="131" y="285"/>
                    <a:pt x="135" y="279"/>
                  </a:cubicBezTo>
                  <a:cubicBezTo>
                    <a:pt x="147" y="260"/>
                    <a:pt x="148" y="251"/>
                    <a:pt x="131" y="236"/>
                  </a:cubicBezTo>
                  <a:cubicBezTo>
                    <a:pt x="109" y="218"/>
                    <a:pt x="86" y="203"/>
                    <a:pt x="64" y="185"/>
                  </a:cubicBezTo>
                  <a:cubicBezTo>
                    <a:pt x="49" y="173"/>
                    <a:pt x="32" y="160"/>
                    <a:pt x="21" y="145"/>
                  </a:cubicBezTo>
                  <a:cubicBezTo>
                    <a:pt x="0" y="116"/>
                    <a:pt x="0" y="84"/>
                    <a:pt x="19" y="59"/>
                  </a:cubicBezTo>
                  <a:cubicBezTo>
                    <a:pt x="39" y="32"/>
                    <a:pt x="75" y="19"/>
                    <a:pt x="107" y="28"/>
                  </a:cubicBezTo>
                  <a:cubicBezTo>
                    <a:pt x="112" y="29"/>
                    <a:pt x="116" y="30"/>
                    <a:pt x="124" y="33"/>
                  </a:cubicBezTo>
                  <a:close/>
                  <a:moveTo>
                    <a:pt x="428" y="197"/>
                  </a:moveTo>
                  <a:cubicBezTo>
                    <a:pt x="449" y="183"/>
                    <a:pt x="470" y="170"/>
                    <a:pt x="488" y="155"/>
                  </a:cubicBezTo>
                  <a:cubicBezTo>
                    <a:pt x="500" y="144"/>
                    <a:pt x="513" y="130"/>
                    <a:pt x="520" y="115"/>
                  </a:cubicBezTo>
                  <a:cubicBezTo>
                    <a:pt x="528" y="97"/>
                    <a:pt x="524" y="77"/>
                    <a:pt x="507" y="63"/>
                  </a:cubicBezTo>
                  <a:cubicBezTo>
                    <a:pt x="492" y="50"/>
                    <a:pt x="475" y="44"/>
                    <a:pt x="456" y="52"/>
                  </a:cubicBezTo>
                  <a:cubicBezTo>
                    <a:pt x="436" y="60"/>
                    <a:pt x="428" y="76"/>
                    <a:pt x="428" y="98"/>
                  </a:cubicBezTo>
                  <a:cubicBezTo>
                    <a:pt x="429" y="130"/>
                    <a:pt x="428" y="163"/>
                    <a:pt x="428" y="197"/>
                  </a:cubicBezTo>
                  <a:close/>
                  <a:moveTo>
                    <a:pt x="126" y="199"/>
                  </a:moveTo>
                  <a:cubicBezTo>
                    <a:pt x="126" y="160"/>
                    <a:pt x="127" y="125"/>
                    <a:pt x="126" y="90"/>
                  </a:cubicBezTo>
                  <a:cubicBezTo>
                    <a:pt x="126" y="66"/>
                    <a:pt x="106" y="48"/>
                    <a:pt x="82" y="49"/>
                  </a:cubicBezTo>
                  <a:cubicBezTo>
                    <a:pt x="61" y="50"/>
                    <a:pt x="45" y="59"/>
                    <a:pt x="36" y="78"/>
                  </a:cubicBezTo>
                  <a:cubicBezTo>
                    <a:pt x="26" y="100"/>
                    <a:pt x="31" y="121"/>
                    <a:pt x="47" y="135"/>
                  </a:cubicBezTo>
                  <a:cubicBezTo>
                    <a:pt x="71" y="158"/>
                    <a:pt x="99" y="178"/>
                    <a:pt x="126" y="199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文本框 86"/>
            <p:cNvSpPr txBox="1"/>
            <p:nvPr/>
          </p:nvSpPr>
          <p:spPr>
            <a:xfrm>
              <a:off x="6041555" y="2047485"/>
              <a:ext cx="129492" cy="369976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88798" y="2301263"/>
            <a:ext cx="1576213" cy="1881472"/>
            <a:chOff x="3888798" y="2301263"/>
            <a:chExt cx="1576213" cy="1881472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 rot="19998301">
              <a:off x="3888798" y="2301263"/>
              <a:ext cx="1576213" cy="1881472"/>
            </a:xfrm>
            <a:custGeom>
              <a:avLst/>
              <a:gdLst>
                <a:gd name="T0" fmla="*/ 124 w 569"/>
                <a:gd name="T1" fmla="*/ 33 h 680"/>
                <a:gd name="T2" fmla="*/ 111 w 569"/>
                <a:gd name="T3" fmla="*/ 0 h 680"/>
                <a:gd name="T4" fmla="*/ 443 w 569"/>
                <a:gd name="T5" fmla="*/ 0 h 680"/>
                <a:gd name="T6" fmla="*/ 433 w 569"/>
                <a:gd name="T7" fmla="*/ 29 h 680"/>
                <a:gd name="T8" fmla="*/ 493 w 569"/>
                <a:gd name="T9" fmla="*/ 30 h 680"/>
                <a:gd name="T10" fmla="*/ 517 w 569"/>
                <a:gd name="T11" fmla="*/ 165 h 680"/>
                <a:gd name="T12" fmla="*/ 455 w 569"/>
                <a:gd name="T13" fmla="*/ 212 h 680"/>
                <a:gd name="T14" fmla="*/ 420 w 569"/>
                <a:gd name="T15" fmla="*/ 241 h 680"/>
                <a:gd name="T16" fmla="*/ 418 w 569"/>
                <a:gd name="T17" fmla="*/ 277 h 680"/>
                <a:gd name="T18" fmla="*/ 426 w 569"/>
                <a:gd name="T19" fmla="*/ 301 h 680"/>
                <a:gd name="T20" fmla="*/ 420 w 569"/>
                <a:gd name="T21" fmla="*/ 305 h 680"/>
                <a:gd name="T22" fmla="*/ 389 w 569"/>
                <a:gd name="T23" fmla="*/ 287 h 680"/>
                <a:gd name="T24" fmla="*/ 301 w 569"/>
                <a:gd name="T25" fmla="*/ 412 h 680"/>
                <a:gd name="T26" fmla="*/ 323 w 569"/>
                <a:gd name="T27" fmla="*/ 587 h 680"/>
                <a:gd name="T28" fmla="*/ 340 w 569"/>
                <a:gd name="T29" fmla="*/ 598 h 680"/>
                <a:gd name="T30" fmla="*/ 377 w 569"/>
                <a:gd name="T31" fmla="*/ 621 h 680"/>
                <a:gd name="T32" fmla="*/ 392 w 569"/>
                <a:gd name="T33" fmla="*/ 636 h 680"/>
                <a:gd name="T34" fmla="*/ 417 w 569"/>
                <a:gd name="T35" fmla="*/ 680 h 680"/>
                <a:gd name="T36" fmla="*/ 139 w 569"/>
                <a:gd name="T37" fmla="*/ 680 h 680"/>
                <a:gd name="T38" fmla="*/ 138 w 569"/>
                <a:gd name="T39" fmla="*/ 675 h 680"/>
                <a:gd name="T40" fmla="*/ 219 w 569"/>
                <a:gd name="T41" fmla="*/ 598 h 680"/>
                <a:gd name="T42" fmla="*/ 233 w 569"/>
                <a:gd name="T43" fmla="*/ 588 h 680"/>
                <a:gd name="T44" fmla="*/ 251 w 569"/>
                <a:gd name="T45" fmla="*/ 399 h 680"/>
                <a:gd name="T46" fmla="*/ 203 w 569"/>
                <a:gd name="T47" fmla="*/ 319 h 680"/>
                <a:gd name="T48" fmla="*/ 166 w 569"/>
                <a:gd name="T49" fmla="*/ 286 h 680"/>
                <a:gd name="T50" fmla="*/ 135 w 569"/>
                <a:gd name="T51" fmla="*/ 305 h 680"/>
                <a:gd name="T52" fmla="*/ 130 w 569"/>
                <a:gd name="T53" fmla="*/ 302 h 680"/>
                <a:gd name="T54" fmla="*/ 135 w 569"/>
                <a:gd name="T55" fmla="*/ 279 h 680"/>
                <a:gd name="T56" fmla="*/ 131 w 569"/>
                <a:gd name="T57" fmla="*/ 236 h 680"/>
                <a:gd name="T58" fmla="*/ 64 w 569"/>
                <a:gd name="T59" fmla="*/ 185 h 680"/>
                <a:gd name="T60" fmla="*/ 21 w 569"/>
                <a:gd name="T61" fmla="*/ 145 h 680"/>
                <a:gd name="T62" fmla="*/ 19 w 569"/>
                <a:gd name="T63" fmla="*/ 59 h 680"/>
                <a:gd name="T64" fmla="*/ 107 w 569"/>
                <a:gd name="T65" fmla="*/ 28 h 680"/>
                <a:gd name="T66" fmla="*/ 124 w 569"/>
                <a:gd name="T67" fmla="*/ 33 h 680"/>
                <a:gd name="T68" fmla="*/ 428 w 569"/>
                <a:gd name="T69" fmla="*/ 197 h 680"/>
                <a:gd name="T70" fmla="*/ 488 w 569"/>
                <a:gd name="T71" fmla="*/ 155 h 680"/>
                <a:gd name="T72" fmla="*/ 520 w 569"/>
                <a:gd name="T73" fmla="*/ 115 h 680"/>
                <a:gd name="T74" fmla="*/ 507 w 569"/>
                <a:gd name="T75" fmla="*/ 63 h 680"/>
                <a:gd name="T76" fmla="*/ 456 w 569"/>
                <a:gd name="T77" fmla="*/ 52 h 680"/>
                <a:gd name="T78" fmla="*/ 428 w 569"/>
                <a:gd name="T79" fmla="*/ 98 h 680"/>
                <a:gd name="T80" fmla="*/ 428 w 569"/>
                <a:gd name="T81" fmla="*/ 197 h 680"/>
                <a:gd name="T82" fmla="*/ 126 w 569"/>
                <a:gd name="T83" fmla="*/ 199 h 680"/>
                <a:gd name="T84" fmla="*/ 126 w 569"/>
                <a:gd name="T85" fmla="*/ 90 h 680"/>
                <a:gd name="T86" fmla="*/ 82 w 569"/>
                <a:gd name="T87" fmla="*/ 49 h 680"/>
                <a:gd name="T88" fmla="*/ 36 w 569"/>
                <a:gd name="T89" fmla="*/ 78 h 680"/>
                <a:gd name="T90" fmla="*/ 47 w 569"/>
                <a:gd name="T91" fmla="*/ 135 h 680"/>
                <a:gd name="T92" fmla="*/ 126 w 569"/>
                <a:gd name="T93" fmla="*/ 19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9" h="680">
                  <a:moveTo>
                    <a:pt x="124" y="33"/>
                  </a:moveTo>
                  <a:cubicBezTo>
                    <a:pt x="119" y="21"/>
                    <a:pt x="115" y="12"/>
                    <a:pt x="111" y="0"/>
                  </a:cubicBezTo>
                  <a:cubicBezTo>
                    <a:pt x="222" y="0"/>
                    <a:pt x="332" y="0"/>
                    <a:pt x="443" y="0"/>
                  </a:cubicBezTo>
                  <a:cubicBezTo>
                    <a:pt x="440" y="10"/>
                    <a:pt x="436" y="20"/>
                    <a:pt x="433" y="29"/>
                  </a:cubicBezTo>
                  <a:cubicBezTo>
                    <a:pt x="454" y="29"/>
                    <a:pt x="475" y="24"/>
                    <a:pt x="493" y="30"/>
                  </a:cubicBezTo>
                  <a:cubicBezTo>
                    <a:pt x="557" y="49"/>
                    <a:pt x="569" y="120"/>
                    <a:pt x="517" y="165"/>
                  </a:cubicBezTo>
                  <a:cubicBezTo>
                    <a:pt x="498" y="182"/>
                    <a:pt x="476" y="196"/>
                    <a:pt x="455" y="212"/>
                  </a:cubicBezTo>
                  <a:cubicBezTo>
                    <a:pt x="443" y="221"/>
                    <a:pt x="431" y="230"/>
                    <a:pt x="420" y="241"/>
                  </a:cubicBezTo>
                  <a:cubicBezTo>
                    <a:pt x="409" y="252"/>
                    <a:pt x="408" y="263"/>
                    <a:pt x="418" y="277"/>
                  </a:cubicBezTo>
                  <a:cubicBezTo>
                    <a:pt x="422" y="283"/>
                    <a:pt x="423" y="293"/>
                    <a:pt x="426" y="301"/>
                  </a:cubicBezTo>
                  <a:cubicBezTo>
                    <a:pt x="424" y="302"/>
                    <a:pt x="422" y="304"/>
                    <a:pt x="420" y="305"/>
                  </a:cubicBezTo>
                  <a:cubicBezTo>
                    <a:pt x="410" y="299"/>
                    <a:pt x="400" y="293"/>
                    <a:pt x="389" y="287"/>
                  </a:cubicBezTo>
                  <a:cubicBezTo>
                    <a:pt x="349" y="320"/>
                    <a:pt x="307" y="353"/>
                    <a:pt x="301" y="412"/>
                  </a:cubicBezTo>
                  <a:cubicBezTo>
                    <a:pt x="295" y="472"/>
                    <a:pt x="303" y="531"/>
                    <a:pt x="323" y="587"/>
                  </a:cubicBezTo>
                  <a:cubicBezTo>
                    <a:pt x="324" y="592"/>
                    <a:pt x="334" y="598"/>
                    <a:pt x="340" y="598"/>
                  </a:cubicBezTo>
                  <a:cubicBezTo>
                    <a:pt x="357" y="599"/>
                    <a:pt x="369" y="606"/>
                    <a:pt x="377" y="621"/>
                  </a:cubicBezTo>
                  <a:cubicBezTo>
                    <a:pt x="380" y="627"/>
                    <a:pt x="386" y="632"/>
                    <a:pt x="392" y="636"/>
                  </a:cubicBezTo>
                  <a:cubicBezTo>
                    <a:pt x="406" y="647"/>
                    <a:pt x="417" y="660"/>
                    <a:pt x="417" y="680"/>
                  </a:cubicBezTo>
                  <a:cubicBezTo>
                    <a:pt x="324" y="680"/>
                    <a:pt x="232" y="680"/>
                    <a:pt x="139" y="680"/>
                  </a:cubicBezTo>
                  <a:cubicBezTo>
                    <a:pt x="139" y="679"/>
                    <a:pt x="138" y="677"/>
                    <a:pt x="138" y="675"/>
                  </a:cubicBezTo>
                  <a:cubicBezTo>
                    <a:pt x="143" y="646"/>
                    <a:pt x="190" y="602"/>
                    <a:pt x="219" y="598"/>
                  </a:cubicBezTo>
                  <a:cubicBezTo>
                    <a:pt x="224" y="597"/>
                    <a:pt x="231" y="592"/>
                    <a:pt x="233" y="588"/>
                  </a:cubicBezTo>
                  <a:cubicBezTo>
                    <a:pt x="252" y="526"/>
                    <a:pt x="264" y="464"/>
                    <a:pt x="251" y="399"/>
                  </a:cubicBezTo>
                  <a:cubicBezTo>
                    <a:pt x="245" y="366"/>
                    <a:pt x="230" y="339"/>
                    <a:pt x="203" y="319"/>
                  </a:cubicBezTo>
                  <a:cubicBezTo>
                    <a:pt x="190" y="309"/>
                    <a:pt x="178" y="297"/>
                    <a:pt x="166" y="286"/>
                  </a:cubicBezTo>
                  <a:cubicBezTo>
                    <a:pt x="155" y="293"/>
                    <a:pt x="145" y="299"/>
                    <a:pt x="135" y="305"/>
                  </a:cubicBezTo>
                  <a:cubicBezTo>
                    <a:pt x="133" y="304"/>
                    <a:pt x="131" y="303"/>
                    <a:pt x="130" y="302"/>
                  </a:cubicBezTo>
                  <a:cubicBezTo>
                    <a:pt x="131" y="294"/>
                    <a:pt x="131" y="285"/>
                    <a:pt x="135" y="279"/>
                  </a:cubicBezTo>
                  <a:cubicBezTo>
                    <a:pt x="147" y="260"/>
                    <a:pt x="148" y="251"/>
                    <a:pt x="131" y="236"/>
                  </a:cubicBezTo>
                  <a:cubicBezTo>
                    <a:pt x="109" y="218"/>
                    <a:pt x="86" y="203"/>
                    <a:pt x="64" y="185"/>
                  </a:cubicBezTo>
                  <a:cubicBezTo>
                    <a:pt x="49" y="173"/>
                    <a:pt x="32" y="160"/>
                    <a:pt x="21" y="145"/>
                  </a:cubicBezTo>
                  <a:cubicBezTo>
                    <a:pt x="0" y="116"/>
                    <a:pt x="0" y="84"/>
                    <a:pt x="19" y="59"/>
                  </a:cubicBezTo>
                  <a:cubicBezTo>
                    <a:pt x="39" y="32"/>
                    <a:pt x="75" y="19"/>
                    <a:pt x="107" y="28"/>
                  </a:cubicBezTo>
                  <a:cubicBezTo>
                    <a:pt x="112" y="29"/>
                    <a:pt x="116" y="30"/>
                    <a:pt x="124" y="33"/>
                  </a:cubicBezTo>
                  <a:close/>
                  <a:moveTo>
                    <a:pt x="428" y="197"/>
                  </a:moveTo>
                  <a:cubicBezTo>
                    <a:pt x="449" y="183"/>
                    <a:pt x="470" y="170"/>
                    <a:pt x="488" y="155"/>
                  </a:cubicBezTo>
                  <a:cubicBezTo>
                    <a:pt x="500" y="144"/>
                    <a:pt x="513" y="130"/>
                    <a:pt x="520" y="115"/>
                  </a:cubicBezTo>
                  <a:cubicBezTo>
                    <a:pt x="528" y="97"/>
                    <a:pt x="524" y="77"/>
                    <a:pt x="507" y="63"/>
                  </a:cubicBezTo>
                  <a:cubicBezTo>
                    <a:pt x="492" y="50"/>
                    <a:pt x="475" y="44"/>
                    <a:pt x="456" y="52"/>
                  </a:cubicBezTo>
                  <a:cubicBezTo>
                    <a:pt x="436" y="60"/>
                    <a:pt x="428" y="76"/>
                    <a:pt x="428" y="98"/>
                  </a:cubicBezTo>
                  <a:cubicBezTo>
                    <a:pt x="429" y="130"/>
                    <a:pt x="428" y="163"/>
                    <a:pt x="428" y="197"/>
                  </a:cubicBezTo>
                  <a:close/>
                  <a:moveTo>
                    <a:pt x="126" y="199"/>
                  </a:moveTo>
                  <a:cubicBezTo>
                    <a:pt x="126" y="160"/>
                    <a:pt x="127" y="125"/>
                    <a:pt x="126" y="90"/>
                  </a:cubicBezTo>
                  <a:cubicBezTo>
                    <a:pt x="126" y="66"/>
                    <a:pt x="106" y="48"/>
                    <a:pt x="82" y="49"/>
                  </a:cubicBezTo>
                  <a:cubicBezTo>
                    <a:pt x="61" y="50"/>
                    <a:pt x="45" y="59"/>
                    <a:pt x="36" y="78"/>
                  </a:cubicBezTo>
                  <a:cubicBezTo>
                    <a:pt x="26" y="100"/>
                    <a:pt x="31" y="121"/>
                    <a:pt x="47" y="135"/>
                  </a:cubicBezTo>
                  <a:cubicBezTo>
                    <a:pt x="71" y="158"/>
                    <a:pt x="99" y="178"/>
                    <a:pt x="126" y="199"/>
                  </a:cubicBezTo>
                  <a:close/>
                </a:path>
              </a:pathLst>
            </a:cu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文本框 87"/>
            <p:cNvSpPr txBox="1"/>
            <p:nvPr/>
          </p:nvSpPr>
          <p:spPr>
            <a:xfrm rot="19880523">
              <a:off x="4364538" y="2614123"/>
              <a:ext cx="181318" cy="271977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08105" y="2333141"/>
            <a:ext cx="1576212" cy="1881473"/>
            <a:chOff x="6808105" y="2333141"/>
            <a:chExt cx="1576212" cy="1881473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 rot="2270019">
              <a:off x="6808105" y="2333141"/>
              <a:ext cx="1576212" cy="1881473"/>
            </a:xfrm>
            <a:custGeom>
              <a:avLst/>
              <a:gdLst>
                <a:gd name="T0" fmla="*/ 124 w 569"/>
                <a:gd name="T1" fmla="*/ 33 h 680"/>
                <a:gd name="T2" fmla="*/ 111 w 569"/>
                <a:gd name="T3" fmla="*/ 0 h 680"/>
                <a:gd name="T4" fmla="*/ 443 w 569"/>
                <a:gd name="T5" fmla="*/ 0 h 680"/>
                <a:gd name="T6" fmla="*/ 433 w 569"/>
                <a:gd name="T7" fmla="*/ 29 h 680"/>
                <a:gd name="T8" fmla="*/ 493 w 569"/>
                <a:gd name="T9" fmla="*/ 30 h 680"/>
                <a:gd name="T10" fmla="*/ 517 w 569"/>
                <a:gd name="T11" fmla="*/ 165 h 680"/>
                <a:gd name="T12" fmla="*/ 455 w 569"/>
                <a:gd name="T13" fmla="*/ 212 h 680"/>
                <a:gd name="T14" fmla="*/ 420 w 569"/>
                <a:gd name="T15" fmla="*/ 241 h 680"/>
                <a:gd name="T16" fmla="*/ 418 w 569"/>
                <a:gd name="T17" fmla="*/ 277 h 680"/>
                <a:gd name="T18" fmla="*/ 426 w 569"/>
                <a:gd name="T19" fmla="*/ 301 h 680"/>
                <a:gd name="T20" fmla="*/ 420 w 569"/>
                <a:gd name="T21" fmla="*/ 305 h 680"/>
                <a:gd name="T22" fmla="*/ 389 w 569"/>
                <a:gd name="T23" fmla="*/ 287 h 680"/>
                <a:gd name="T24" fmla="*/ 301 w 569"/>
                <a:gd name="T25" fmla="*/ 412 h 680"/>
                <a:gd name="T26" fmla="*/ 323 w 569"/>
                <a:gd name="T27" fmla="*/ 587 h 680"/>
                <a:gd name="T28" fmla="*/ 340 w 569"/>
                <a:gd name="T29" fmla="*/ 598 h 680"/>
                <a:gd name="T30" fmla="*/ 377 w 569"/>
                <a:gd name="T31" fmla="*/ 621 h 680"/>
                <a:gd name="T32" fmla="*/ 392 w 569"/>
                <a:gd name="T33" fmla="*/ 636 h 680"/>
                <a:gd name="T34" fmla="*/ 417 w 569"/>
                <a:gd name="T35" fmla="*/ 680 h 680"/>
                <a:gd name="T36" fmla="*/ 139 w 569"/>
                <a:gd name="T37" fmla="*/ 680 h 680"/>
                <a:gd name="T38" fmla="*/ 138 w 569"/>
                <a:gd name="T39" fmla="*/ 675 h 680"/>
                <a:gd name="T40" fmla="*/ 219 w 569"/>
                <a:gd name="T41" fmla="*/ 598 h 680"/>
                <a:gd name="T42" fmla="*/ 233 w 569"/>
                <a:gd name="T43" fmla="*/ 588 h 680"/>
                <a:gd name="T44" fmla="*/ 251 w 569"/>
                <a:gd name="T45" fmla="*/ 399 h 680"/>
                <a:gd name="T46" fmla="*/ 203 w 569"/>
                <a:gd name="T47" fmla="*/ 319 h 680"/>
                <a:gd name="T48" fmla="*/ 166 w 569"/>
                <a:gd name="T49" fmla="*/ 286 h 680"/>
                <a:gd name="T50" fmla="*/ 135 w 569"/>
                <a:gd name="T51" fmla="*/ 305 h 680"/>
                <a:gd name="T52" fmla="*/ 130 w 569"/>
                <a:gd name="T53" fmla="*/ 302 h 680"/>
                <a:gd name="T54" fmla="*/ 135 w 569"/>
                <a:gd name="T55" fmla="*/ 279 h 680"/>
                <a:gd name="T56" fmla="*/ 131 w 569"/>
                <a:gd name="T57" fmla="*/ 236 h 680"/>
                <a:gd name="T58" fmla="*/ 64 w 569"/>
                <a:gd name="T59" fmla="*/ 185 h 680"/>
                <a:gd name="T60" fmla="*/ 21 w 569"/>
                <a:gd name="T61" fmla="*/ 145 h 680"/>
                <a:gd name="T62" fmla="*/ 19 w 569"/>
                <a:gd name="T63" fmla="*/ 59 h 680"/>
                <a:gd name="T64" fmla="*/ 107 w 569"/>
                <a:gd name="T65" fmla="*/ 28 h 680"/>
                <a:gd name="T66" fmla="*/ 124 w 569"/>
                <a:gd name="T67" fmla="*/ 33 h 680"/>
                <a:gd name="T68" fmla="*/ 428 w 569"/>
                <a:gd name="T69" fmla="*/ 197 h 680"/>
                <a:gd name="T70" fmla="*/ 488 w 569"/>
                <a:gd name="T71" fmla="*/ 155 h 680"/>
                <a:gd name="T72" fmla="*/ 520 w 569"/>
                <a:gd name="T73" fmla="*/ 115 h 680"/>
                <a:gd name="T74" fmla="*/ 507 w 569"/>
                <a:gd name="T75" fmla="*/ 63 h 680"/>
                <a:gd name="T76" fmla="*/ 456 w 569"/>
                <a:gd name="T77" fmla="*/ 52 h 680"/>
                <a:gd name="T78" fmla="*/ 428 w 569"/>
                <a:gd name="T79" fmla="*/ 98 h 680"/>
                <a:gd name="T80" fmla="*/ 428 w 569"/>
                <a:gd name="T81" fmla="*/ 197 h 680"/>
                <a:gd name="T82" fmla="*/ 126 w 569"/>
                <a:gd name="T83" fmla="*/ 199 h 680"/>
                <a:gd name="T84" fmla="*/ 126 w 569"/>
                <a:gd name="T85" fmla="*/ 90 h 680"/>
                <a:gd name="T86" fmla="*/ 82 w 569"/>
                <a:gd name="T87" fmla="*/ 49 h 680"/>
                <a:gd name="T88" fmla="*/ 36 w 569"/>
                <a:gd name="T89" fmla="*/ 78 h 680"/>
                <a:gd name="T90" fmla="*/ 47 w 569"/>
                <a:gd name="T91" fmla="*/ 135 h 680"/>
                <a:gd name="T92" fmla="*/ 126 w 569"/>
                <a:gd name="T93" fmla="*/ 19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9" h="680">
                  <a:moveTo>
                    <a:pt x="124" y="33"/>
                  </a:moveTo>
                  <a:cubicBezTo>
                    <a:pt x="119" y="21"/>
                    <a:pt x="115" y="12"/>
                    <a:pt x="111" y="0"/>
                  </a:cubicBezTo>
                  <a:cubicBezTo>
                    <a:pt x="222" y="0"/>
                    <a:pt x="332" y="0"/>
                    <a:pt x="443" y="0"/>
                  </a:cubicBezTo>
                  <a:cubicBezTo>
                    <a:pt x="440" y="10"/>
                    <a:pt x="436" y="20"/>
                    <a:pt x="433" y="29"/>
                  </a:cubicBezTo>
                  <a:cubicBezTo>
                    <a:pt x="454" y="29"/>
                    <a:pt x="475" y="24"/>
                    <a:pt x="493" y="30"/>
                  </a:cubicBezTo>
                  <a:cubicBezTo>
                    <a:pt x="557" y="49"/>
                    <a:pt x="569" y="120"/>
                    <a:pt x="517" y="165"/>
                  </a:cubicBezTo>
                  <a:cubicBezTo>
                    <a:pt x="498" y="182"/>
                    <a:pt x="476" y="196"/>
                    <a:pt x="455" y="212"/>
                  </a:cubicBezTo>
                  <a:cubicBezTo>
                    <a:pt x="443" y="221"/>
                    <a:pt x="431" y="230"/>
                    <a:pt x="420" y="241"/>
                  </a:cubicBezTo>
                  <a:cubicBezTo>
                    <a:pt x="409" y="252"/>
                    <a:pt x="408" y="263"/>
                    <a:pt x="418" y="277"/>
                  </a:cubicBezTo>
                  <a:cubicBezTo>
                    <a:pt x="422" y="283"/>
                    <a:pt x="423" y="293"/>
                    <a:pt x="426" y="301"/>
                  </a:cubicBezTo>
                  <a:cubicBezTo>
                    <a:pt x="424" y="302"/>
                    <a:pt x="422" y="304"/>
                    <a:pt x="420" y="305"/>
                  </a:cubicBezTo>
                  <a:cubicBezTo>
                    <a:pt x="410" y="299"/>
                    <a:pt x="400" y="293"/>
                    <a:pt x="389" y="287"/>
                  </a:cubicBezTo>
                  <a:cubicBezTo>
                    <a:pt x="349" y="320"/>
                    <a:pt x="307" y="353"/>
                    <a:pt x="301" y="412"/>
                  </a:cubicBezTo>
                  <a:cubicBezTo>
                    <a:pt x="295" y="472"/>
                    <a:pt x="303" y="531"/>
                    <a:pt x="323" y="587"/>
                  </a:cubicBezTo>
                  <a:cubicBezTo>
                    <a:pt x="324" y="592"/>
                    <a:pt x="334" y="598"/>
                    <a:pt x="340" y="598"/>
                  </a:cubicBezTo>
                  <a:cubicBezTo>
                    <a:pt x="357" y="599"/>
                    <a:pt x="369" y="606"/>
                    <a:pt x="377" y="621"/>
                  </a:cubicBezTo>
                  <a:cubicBezTo>
                    <a:pt x="380" y="627"/>
                    <a:pt x="386" y="632"/>
                    <a:pt x="392" y="636"/>
                  </a:cubicBezTo>
                  <a:cubicBezTo>
                    <a:pt x="406" y="647"/>
                    <a:pt x="417" y="660"/>
                    <a:pt x="417" y="680"/>
                  </a:cubicBezTo>
                  <a:cubicBezTo>
                    <a:pt x="324" y="680"/>
                    <a:pt x="232" y="680"/>
                    <a:pt x="139" y="680"/>
                  </a:cubicBezTo>
                  <a:cubicBezTo>
                    <a:pt x="139" y="679"/>
                    <a:pt x="138" y="677"/>
                    <a:pt x="138" y="675"/>
                  </a:cubicBezTo>
                  <a:cubicBezTo>
                    <a:pt x="143" y="646"/>
                    <a:pt x="190" y="602"/>
                    <a:pt x="219" y="598"/>
                  </a:cubicBezTo>
                  <a:cubicBezTo>
                    <a:pt x="224" y="597"/>
                    <a:pt x="231" y="592"/>
                    <a:pt x="233" y="588"/>
                  </a:cubicBezTo>
                  <a:cubicBezTo>
                    <a:pt x="252" y="526"/>
                    <a:pt x="264" y="464"/>
                    <a:pt x="251" y="399"/>
                  </a:cubicBezTo>
                  <a:cubicBezTo>
                    <a:pt x="245" y="366"/>
                    <a:pt x="230" y="339"/>
                    <a:pt x="203" y="319"/>
                  </a:cubicBezTo>
                  <a:cubicBezTo>
                    <a:pt x="190" y="309"/>
                    <a:pt x="178" y="297"/>
                    <a:pt x="166" y="286"/>
                  </a:cubicBezTo>
                  <a:cubicBezTo>
                    <a:pt x="155" y="293"/>
                    <a:pt x="145" y="299"/>
                    <a:pt x="135" y="305"/>
                  </a:cubicBezTo>
                  <a:cubicBezTo>
                    <a:pt x="133" y="304"/>
                    <a:pt x="131" y="303"/>
                    <a:pt x="130" y="302"/>
                  </a:cubicBezTo>
                  <a:cubicBezTo>
                    <a:pt x="131" y="294"/>
                    <a:pt x="131" y="285"/>
                    <a:pt x="135" y="279"/>
                  </a:cubicBezTo>
                  <a:cubicBezTo>
                    <a:pt x="147" y="260"/>
                    <a:pt x="148" y="251"/>
                    <a:pt x="131" y="236"/>
                  </a:cubicBezTo>
                  <a:cubicBezTo>
                    <a:pt x="109" y="218"/>
                    <a:pt x="86" y="203"/>
                    <a:pt x="64" y="185"/>
                  </a:cubicBezTo>
                  <a:cubicBezTo>
                    <a:pt x="49" y="173"/>
                    <a:pt x="32" y="160"/>
                    <a:pt x="21" y="145"/>
                  </a:cubicBezTo>
                  <a:cubicBezTo>
                    <a:pt x="0" y="116"/>
                    <a:pt x="0" y="84"/>
                    <a:pt x="19" y="59"/>
                  </a:cubicBezTo>
                  <a:cubicBezTo>
                    <a:pt x="39" y="32"/>
                    <a:pt x="75" y="19"/>
                    <a:pt x="107" y="28"/>
                  </a:cubicBezTo>
                  <a:cubicBezTo>
                    <a:pt x="112" y="29"/>
                    <a:pt x="116" y="30"/>
                    <a:pt x="124" y="33"/>
                  </a:cubicBezTo>
                  <a:close/>
                  <a:moveTo>
                    <a:pt x="428" y="197"/>
                  </a:moveTo>
                  <a:cubicBezTo>
                    <a:pt x="449" y="183"/>
                    <a:pt x="470" y="170"/>
                    <a:pt x="488" y="155"/>
                  </a:cubicBezTo>
                  <a:cubicBezTo>
                    <a:pt x="500" y="144"/>
                    <a:pt x="513" y="130"/>
                    <a:pt x="520" y="115"/>
                  </a:cubicBezTo>
                  <a:cubicBezTo>
                    <a:pt x="528" y="97"/>
                    <a:pt x="524" y="77"/>
                    <a:pt x="507" y="63"/>
                  </a:cubicBezTo>
                  <a:cubicBezTo>
                    <a:pt x="492" y="50"/>
                    <a:pt x="475" y="44"/>
                    <a:pt x="456" y="52"/>
                  </a:cubicBezTo>
                  <a:cubicBezTo>
                    <a:pt x="436" y="60"/>
                    <a:pt x="428" y="76"/>
                    <a:pt x="428" y="98"/>
                  </a:cubicBezTo>
                  <a:cubicBezTo>
                    <a:pt x="429" y="130"/>
                    <a:pt x="428" y="163"/>
                    <a:pt x="428" y="197"/>
                  </a:cubicBezTo>
                  <a:close/>
                  <a:moveTo>
                    <a:pt x="126" y="199"/>
                  </a:moveTo>
                  <a:cubicBezTo>
                    <a:pt x="126" y="160"/>
                    <a:pt x="127" y="125"/>
                    <a:pt x="126" y="90"/>
                  </a:cubicBezTo>
                  <a:cubicBezTo>
                    <a:pt x="126" y="66"/>
                    <a:pt x="106" y="48"/>
                    <a:pt x="82" y="49"/>
                  </a:cubicBezTo>
                  <a:cubicBezTo>
                    <a:pt x="61" y="50"/>
                    <a:pt x="45" y="59"/>
                    <a:pt x="36" y="78"/>
                  </a:cubicBezTo>
                  <a:cubicBezTo>
                    <a:pt x="26" y="100"/>
                    <a:pt x="31" y="121"/>
                    <a:pt x="47" y="135"/>
                  </a:cubicBezTo>
                  <a:cubicBezTo>
                    <a:pt x="71" y="158"/>
                    <a:pt x="99" y="178"/>
                    <a:pt x="126" y="19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文本框 88"/>
            <p:cNvSpPr txBox="1"/>
            <p:nvPr/>
          </p:nvSpPr>
          <p:spPr>
            <a:xfrm rot="2181148">
              <a:off x="7787489" y="2673523"/>
              <a:ext cx="184340" cy="275224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12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1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98900" y="2944834"/>
            <a:ext cx="2521044" cy="2071336"/>
            <a:chOff x="3898900" y="2944834"/>
            <a:chExt cx="2521044" cy="2071336"/>
          </a:xfrm>
        </p:grpSpPr>
        <p:sp>
          <p:nvSpPr>
            <p:cNvPr id="8" name="Freeform 6"/>
            <p:cNvSpPr/>
            <p:nvPr/>
          </p:nvSpPr>
          <p:spPr bwMode="auto">
            <a:xfrm>
              <a:off x="3898900" y="2944834"/>
              <a:ext cx="2521044" cy="2071336"/>
            </a:xfrm>
            <a:custGeom>
              <a:avLst/>
              <a:gdLst>
                <a:gd name="T0" fmla="*/ 217 w 703"/>
                <a:gd name="T1" fmla="*/ 376 h 576"/>
                <a:gd name="T2" fmla="*/ 174 w 703"/>
                <a:gd name="T3" fmla="*/ 332 h 576"/>
                <a:gd name="T4" fmla="*/ 26 w 703"/>
                <a:gd name="T5" fmla="*/ 189 h 576"/>
                <a:gd name="T6" fmla="*/ 16 w 703"/>
                <a:gd name="T7" fmla="*/ 145 h 576"/>
                <a:gd name="T8" fmla="*/ 74 w 703"/>
                <a:gd name="T9" fmla="*/ 139 h 576"/>
                <a:gd name="T10" fmla="*/ 253 w 703"/>
                <a:gd name="T11" fmla="*/ 314 h 576"/>
                <a:gd name="T12" fmla="*/ 264 w 703"/>
                <a:gd name="T13" fmla="*/ 324 h 576"/>
                <a:gd name="T14" fmla="*/ 270 w 703"/>
                <a:gd name="T15" fmla="*/ 321 h 576"/>
                <a:gd name="T16" fmla="*/ 262 w 703"/>
                <a:gd name="T17" fmla="*/ 306 h 576"/>
                <a:gd name="T18" fmla="*/ 45 w 703"/>
                <a:gd name="T19" fmla="*/ 94 h 576"/>
                <a:gd name="T20" fmla="*/ 35 w 703"/>
                <a:gd name="T21" fmla="*/ 84 h 576"/>
                <a:gd name="T22" fmla="*/ 34 w 703"/>
                <a:gd name="T23" fmla="*/ 34 h 576"/>
                <a:gd name="T24" fmla="*/ 82 w 703"/>
                <a:gd name="T25" fmla="*/ 35 h 576"/>
                <a:gd name="T26" fmla="*/ 122 w 703"/>
                <a:gd name="T27" fmla="*/ 74 h 576"/>
                <a:gd name="T28" fmla="*/ 308 w 703"/>
                <a:gd name="T29" fmla="*/ 256 h 576"/>
                <a:gd name="T30" fmla="*/ 322 w 703"/>
                <a:gd name="T31" fmla="*/ 266 h 576"/>
                <a:gd name="T32" fmla="*/ 327 w 703"/>
                <a:gd name="T33" fmla="*/ 260 h 576"/>
                <a:gd name="T34" fmla="*/ 315 w 703"/>
                <a:gd name="T35" fmla="*/ 245 h 576"/>
                <a:gd name="T36" fmla="*/ 142 w 703"/>
                <a:gd name="T37" fmla="*/ 76 h 576"/>
                <a:gd name="T38" fmla="*/ 129 w 703"/>
                <a:gd name="T39" fmla="*/ 64 h 576"/>
                <a:gd name="T40" fmla="*/ 126 w 703"/>
                <a:gd name="T41" fmla="*/ 14 h 576"/>
                <a:gd name="T42" fmla="*/ 177 w 703"/>
                <a:gd name="T43" fmla="*/ 16 h 576"/>
                <a:gd name="T44" fmla="*/ 376 w 703"/>
                <a:gd name="T45" fmla="*/ 210 h 576"/>
                <a:gd name="T46" fmla="*/ 441 w 703"/>
                <a:gd name="T47" fmla="*/ 244 h 576"/>
                <a:gd name="T48" fmla="*/ 461 w 703"/>
                <a:gd name="T49" fmla="*/ 207 h 576"/>
                <a:gd name="T50" fmla="*/ 420 w 703"/>
                <a:gd name="T51" fmla="*/ 176 h 576"/>
                <a:gd name="T52" fmla="*/ 361 w 703"/>
                <a:gd name="T53" fmla="*/ 147 h 576"/>
                <a:gd name="T54" fmla="*/ 325 w 703"/>
                <a:gd name="T55" fmla="*/ 71 h 576"/>
                <a:gd name="T56" fmla="*/ 558 w 703"/>
                <a:gd name="T57" fmla="*/ 198 h 576"/>
                <a:gd name="T58" fmla="*/ 603 w 703"/>
                <a:gd name="T59" fmla="*/ 282 h 576"/>
                <a:gd name="T60" fmla="*/ 644 w 703"/>
                <a:gd name="T61" fmla="*/ 362 h 576"/>
                <a:gd name="T62" fmla="*/ 703 w 703"/>
                <a:gd name="T63" fmla="*/ 430 h 576"/>
                <a:gd name="T64" fmla="*/ 673 w 703"/>
                <a:gd name="T65" fmla="*/ 437 h 576"/>
                <a:gd name="T66" fmla="*/ 525 w 703"/>
                <a:gd name="T67" fmla="*/ 501 h 576"/>
                <a:gd name="T68" fmla="*/ 202 w 703"/>
                <a:gd name="T69" fmla="*/ 467 h 576"/>
                <a:gd name="T70" fmla="*/ 19 w 703"/>
                <a:gd name="T71" fmla="*/ 288 h 576"/>
                <a:gd name="T72" fmla="*/ 14 w 703"/>
                <a:gd name="T73" fmla="*/ 239 h 576"/>
                <a:gd name="T74" fmla="*/ 64 w 703"/>
                <a:gd name="T75" fmla="*/ 242 h 576"/>
                <a:gd name="T76" fmla="*/ 197 w 703"/>
                <a:gd name="T77" fmla="*/ 372 h 576"/>
                <a:gd name="T78" fmla="*/ 212 w 703"/>
                <a:gd name="T79" fmla="*/ 382 h 576"/>
                <a:gd name="T80" fmla="*/ 217 w 703"/>
                <a:gd name="T81" fmla="*/ 3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3" h="576">
                  <a:moveTo>
                    <a:pt x="217" y="376"/>
                  </a:moveTo>
                  <a:cubicBezTo>
                    <a:pt x="203" y="362"/>
                    <a:pt x="188" y="347"/>
                    <a:pt x="174" y="332"/>
                  </a:cubicBezTo>
                  <a:cubicBezTo>
                    <a:pt x="124" y="284"/>
                    <a:pt x="75" y="236"/>
                    <a:pt x="26" y="189"/>
                  </a:cubicBezTo>
                  <a:cubicBezTo>
                    <a:pt x="13" y="176"/>
                    <a:pt x="8" y="162"/>
                    <a:pt x="16" y="145"/>
                  </a:cubicBezTo>
                  <a:cubicBezTo>
                    <a:pt x="26" y="122"/>
                    <a:pt x="53" y="119"/>
                    <a:pt x="74" y="139"/>
                  </a:cubicBezTo>
                  <a:cubicBezTo>
                    <a:pt x="134" y="197"/>
                    <a:pt x="193" y="256"/>
                    <a:pt x="253" y="314"/>
                  </a:cubicBezTo>
                  <a:cubicBezTo>
                    <a:pt x="256" y="317"/>
                    <a:pt x="260" y="321"/>
                    <a:pt x="264" y="324"/>
                  </a:cubicBezTo>
                  <a:cubicBezTo>
                    <a:pt x="266" y="323"/>
                    <a:pt x="268" y="322"/>
                    <a:pt x="270" y="321"/>
                  </a:cubicBezTo>
                  <a:cubicBezTo>
                    <a:pt x="267" y="316"/>
                    <a:pt x="266" y="310"/>
                    <a:pt x="262" y="306"/>
                  </a:cubicBezTo>
                  <a:cubicBezTo>
                    <a:pt x="190" y="236"/>
                    <a:pt x="117" y="165"/>
                    <a:pt x="45" y="94"/>
                  </a:cubicBezTo>
                  <a:cubicBezTo>
                    <a:pt x="41" y="91"/>
                    <a:pt x="38" y="88"/>
                    <a:pt x="35" y="84"/>
                  </a:cubicBezTo>
                  <a:cubicBezTo>
                    <a:pt x="20" y="68"/>
                    <a:pt x="20" y="48"/>
                    <a:pt x="34" y="34"/>
                  </a:cubicBezTo>
                  <a:cubicBezTo>
                    <a:pt x="47" y="21"/>
                    <a:pt x="67" y="21"/>
                    <a:pt x="82" y="35"/>
                  </a:cubicBezTo>
                  <a:cubicBezTo>
                    <a:pt x="96" y="48"/>
                    <a:pt x="109" y="61"/>
                    <a:pt x="122" y="74"/>
                  </a:cubicBezTo>
                  <a:cubicBezTo>
                    <a:pt x="184" y="135"/>
                    <a:pt x="246" y="195"/>
                    <a:pt x="308" y="256"/>
                  </a:cubicBezTo>
                  <a:cubicBezTo>
                    <a:pt x="312" y="260"/>
                    <a:pt x="318" y="262"/>
                    <a:pt x="322" y="266"/>
                  </a:cubicBezTo>
                  <a:cubicBezTo>
                    <a:pt x="324" y="264"/>
                    <a:pt x="326" y="262"/>
                    <a:pt x="327" y="260"/>
                  </a:cubicBezTo>
                  <a:cubicBezTo>
                    <a:pt x="323" y="255"/>
                    <a:pt x="319" y="250"/>
                    <a:pt x="315" y="245"/>
                  </a:cubicBezTo>
                  <a:cubicBezTo>
                    <a:pt x="257" y="189"/>
                    <a:pt x="199" y="133"/>
                    <a:pt x="142" y="76"/>
                  </a:cubicBezTo>
                  <a:cubicBezTo>
                    <a:pt x="137" y="72"/>
                    <a:pt x="133" y="68"/>
                    <a:pt x="129" y="64"/>
                  </a:cubicBezTo>
                  <a:cubicBezTo>
                    <a:pt x="114" y="47"/>
                    <a:pt x="112" y="28"/>
                    <a:pt x="126" y="14"/>
                  </a:cubicBezTo>
                  <a:cubicBezTo>
                    <a:pt x="139" y="0"/>
                    <a:pt x="161" y="0"/>
                    <a:pt x="177" y="16"/>
                  </a:cubicBezTo>
                  <a:cubicBezTo>
                    <a:pt x="244" y="80"/>
                    <a:pt x="310" y="145"/>
                    <a:pt x="376" y="210"/>
                  </a:cubicBezTo>
                  <a:cubicBezTo>
                    <a:pt x="394" y="227"/>
                    <a:pt x="413" y="245"/>
                    <a:pt x="441" y="244"/>
                  </a:cubicBezTo>
                  <a:cubicBezTo>
                    <a:pt x="466" y="243"/>
                    <a:pt x="476" y="227"/>
                    <a:pt x="461" y="207"/>
                  </a:cubicBezTo>
                  <a:cubicBezTo>
                    <a:pt x="451" y="194"/>
                    <a:pt x="435" y="185"/>
                    <a:pt x="420" y="176"/>
                  </a:cubicBezTo>
                  <a:cubicBezTo>
                    <a:pt x="401" y="165"/>
                    <a:pt x="380" y="159"/>
                    <a:pt x="361" y="147"/>
                  </a:cubicBezTo>
                  <a:cubicBezTo>
                    <a:pt x="335" y="131"/>
                    <a:pt x="325" y="105"/>
                    <a:pt x="325" y="71"/>
                  </a:cubicBezTo>
                  <a:cubicBezTo>
                    <a:pt x="419" y="87"/>
                    <a:pt x="504" y="115"/>
                    <a:pt x="558" y="198"/>
                  </a:cubicBezTo>
                  <a:cubicBezTo>
                    <a:pt x="575" y="224"/>
                    <a:pt x="588" y="254"/>
                    <a:pt x="603" y="282"/>
                  </a:cubicBezTo>
                  <a:cubicBezTo>
                    <a:pt x="616" y="309"/>
                    <a:pt x="627" y="337"/>
                    <a:pt x="644" y="362"/>
                  </a:cubicBezTo>
                  <a:cubicBezTo>
                    <a:pt x="660" y="386"/>
                    <a:pt x="683" y="407"/>
                    <a:pt x="703" y="430"/>
                  </a:cubicBezTo>
                  <a:cubicBezTo>
                    <a:pt x="694" y="432"/>
                    <a:pt x="684" y="435"/>
                    <a:pt x="673" y="437"/>
                  </a:cubicBezTo>
                  <a:cubicBezTo>
                    <a:pt x="620" y="450"/>
                    <a:pt x="571" y="471"/>
                    <a:pt x="525" y="501"/>
                  </a:cubicBezTo>
                  <a:cubicBezTo>
                    <a:pt x="412" y="576"/>
                    <a:pt x="294" y="553"/>
                    <a:pt x="202" y="467"/>
                  </a:cubicBezTo>
                  <a:cubicBezTo>
                    <a:pt x="140" y="408"/>
                    <a:pt x="80" y="348"/>
                    <a:pt x="19" y="288"/>
                  </a:cubicBezTo>
                  <a:cubicBezTo>
                    <a:pt x="2" y="271"/>
                    <a:pt x="0" y="253"/>
                    <a:pt x="14" y="239"/>
                  </a:cubicBezTo>
                  <a:cubicBezTo>
                    <a:pt x="28" y="225"/>
                    <a:pt x="47" y="226"/>
                    <a:pt x="64" y="242"/>
                  </a:cubicBezTo>
                  <a:cubicBezTo>
                    <a:pt x="108" y="285"/>
                    <a:pt x="152" y="329"/>
                    <a:pt x="197" y="372"/>
                  </a:cubicBezTo>
                  <a:cubicBezTo>
                    <a:pt x="201" y="376"/>
                    <a:pt x="207" y="379"/>
                    <a:pt x="212" y="382"/>
                  </a:cubicBezTo>
                  <a:cubicBezTo>
                    <a:pt x="214" y="380"/>
                    <a:pt x="215" y="378"/>
                    <a:pt x="217" y="376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172"/>
            <p:cNvSpPr>
              <a:spLocks noChangeAspect="1" noEditPoints="1"/>
            </p:cNvSpPr>
            <p:nvPr/>
          </p:nvSpPr>
          <p:spPr bwMode="auto">
            <a:xfrm>
              <a:off x="5213599" y="4148663"/>
              <a:ext cx="300781" cy="31958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35851" y="2908630"/>
            <a:ext cx="2557249" cy="2025602"/>
            <a:chOff x="5735851" y="2908630"/>
            <a:chExt cx="2557249" cy="2025602"/>
          </a:xfrm>
        </p:grpSpPr>
        <p:sp>
          <p:nvSpPr>
            <p:cNvPr id="11" name="Freeform 5"/>
            <p:cNvSpPr/>
            <p:nvPr/>
          </p:nvSpPr>
          <p:spPr bwMode="auto">
            <a:xfrm>
              <a:off x="5735851" y="2908630"/>
              <a:ext cx="2557249" cy="2025602"/>
            </a:xfrm>
            <a:custGeom>
              <a:avLst/>
              <a:gdLst>
                <a:gd name="T0" fmla="*/ 442 w 713"/>
                <a:gd name="T1" fmla="*/ 244 h 563"/>
                <a:gd name="T2" fmla="*/ 456 w 713"/>
                <a:gd name="T3" fmla="*/ 261 h 563"/>
                <a:gd name="T4" fmla="*/ 668 w 713"/>
                <a:gd name="T5" fmla="*/ 467 h 563"/>
                <a:gd name="T6" fmla="*/ 683 w 713"/>
                <a:gd name="T7" fmla="*/ 483 h 563"/>
                <a:gd name="T8" fmla="*/ 680 w 713"/>
                <a:gd name="T9" fmla="*/ 527 h 563"/>
                <a:gd name="T10" fmla="*/ 636 w 713"/>
                <a:gd name="T11" fmla="*/ 533 h 563"/>
                <a:gd name="T12" fmla="*/ 623 w 713"/>
                <a:gd name="T13" fmla="*/ 522 h 563"/>
                <a:gd name="T14" fmla="*/ 405 w 713"/>
                <a:gd name="T15" fmla="*/ 309 h 563"/>
                <a:gd name="T16" fmla="*/ 390 w 713"/>
                <a:gd name="T17" fmla="*/ 298 h 563"/>
                <a:gd name="T18" fmla="*/ 386 w 713"/>
                <a:gd name="T19" fmla="*/ 302 h 563"/>
                <a:gd name="T20" fmla="*/ 395 w 713"/>
                <a:gd name="T21" fmla="*/ 313 h 563"/>
                <a:gd name="T22" fmla="*/ 579 w 713"/>
                <a:gd name="T23" fmla="*/ 494 h 563"/>
                <a:gd name="T24" fmla="*/ 595 w 713"/>
                <a:gd name="T25" fmla="*/ 520 h 563"/>
                <a:gd name="T26" fmla="*/ 579 w 713"/>
                <a:gd name="T27" fmla="*/ 555 h 563"/>
                <a:gd name="T28" fmla="*/ 538 w 713"/>
                <a:gd name="T29" fmla="*/ 551 h 563"/>
                <a:gd name="T30" fmla="*/ 489 w 713"/>
                <a:gd name="T31" fmla="*/ 504 h 563"/>
                <a:gd name="T32" fmla="*/ 337 w 713"/>
                <a:gd name="T33" fmla="*/ 356 h 563"/>
                <a:gd name="T34" fmla="*/ 292 w 713"/>
                <a:gd name="T35" fmla="*/ 323 h 563"/>
                <a:gd name="T36" fmla="*/ 249 w 713"/>
                <a:gd name="T37" fmla="*/ 328 h 563"/>
                <a:gd name="T38" fmla="*/ 264 w 713"/>
                <a:gd name="T39" fmla="*/ 369 h 563"/>
                <a:gd name="T40" fmla="*/ 304 w 713"/>
                <a:gd name="T41" fmla="*/ 390 h 563"/>
                <a:gd name="T42" fmla="*/ 357 w 713"/>
                <a:gd name="T43" fmla="*/ 418 h 563"/>
                <a:gd name="T44" fmla="*/ 388 w 713"/>
                <a:gd name="T45" fmla="*/ 491 h 563"/>
                <a:gd name="T46" fmla="*/ 356 w 713"/>
                <a:gd name="T47" fmla="*/ 486 h 563"/>
                <a:gd name="T48" fmla="*/ 151 w 713"/>
                <a:gd name="T49" fmla="*/ 363 h 563"/>
                <a:gd name="T50" fmla="*/ 109 w 713"/>
                <a:gd name="T51" fmla="*/ 282 h 563"/>
                <a:gd name="T52" fmla="*/ 0 w 713"/>
                <a:gd name="T53" fmla="*/ 133 h 563"/>
                <a:gd name="T54" fmla="*/ 16 w 713"/>
                <a:gd name="T55" fmla="*/ 129 h 563"/>
                <a:gd name="T56" fmla="*/ 198 w 713"/>
                <a:gd name="T57" fmla="*/ 54 h 563"/>
                <a:gd name="T58" fmla="*/ 419 w 713"/>
                <a:gd name="T59" fmla="*/ 35 h 563"/>
                <a:gd name="T60" fmla="*/ 510 w 713"/>
                <a:gd name="T61" fmla="*/ 95 h 563"/>
                <a:gd name="T62" fmla="*/ 694 w 713"/>
                <a:gd name="T63" fmla="*/ 273 h 563"/>
                <a:gd name="T64" fmla="*/ 698 w 713"/>
                <a:gd name="T65" fmla="*/ 324 h 563"/>
                <a:gd name="T66" fmla="*/ 647 w 713"/>
                <a:gd name="T67" fmla="*/ 320 h 563"/>
                <a:gd name="T68" fmla="*/ 517 w 713"/>
                <a:gd name="T69" fmla="*/ 193 h 563"/>
                <a:gd name="T70" fmla="*/ 502 w 713"/>
                <a:gd name="T71" fmla="*/ 180 h 563"/>
                <a:gd name="T72" fmla="*/ 497 w 713"/>
                <a:gd name="T73" fmla="*/ 185 h 563"/>
                <a:gd name="T74" fmla="*/ 510 w 713"/>
                <a:gd name="T75" fmla="*/ 201 h 563"/>
                <a:gd name="T76" fmla="*/ 682 w 713"/>
                <a:gd name="T77" fmla="*/ 368 h 563"/>
                <a:gd name="T78" fmla="*/ 690 w 713"/>
                <a:gd name="T79" fmla="*/ 377 h 563"/>
                <a:gd name="T80" fmla="*/ 690 w 713"/>
                <a:gd name="T81" fmla="*/ 427 h 563"/>
                <a:gd name="T82" fmla="*/ 642 w 713"/>
                <a:gd name="T83" fmla="*/ 427 h 563"/>
                <a:gd name="T84" fmla="*/ 577 w 713"/>
                <a:gd name="T85" fmla="*/ 365 h 563"/>
                <a:gd name="T86" fmla="*/ 458 w 713"/>
                <a:gd name="T87" fmla="*/ 249 h 563"/>
                <a:gd name="T88" fmla="*/ 447 w 713"/>
                <a:gd name="T89" fmla="*/ 239 h 563"/>
                <a:gd name="T90" fmla="*/ 442 w 713"/>
                <a:gd name="T91" fmla="*/ 24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3" h="563">
                  <a:moveTo>
                    <a:pt x="442" y="244"/>
                  </a:moveTo>
                  <a:cubicBezTo>
                    <a:pt x="447" y="250"/>
                    <a:pt x="451" y="256"/>
                    <a:pt x="456" y="261"/>
                  </a:cubicBezTo>
                  <a:cubicBezTo>
                    <a:pt x="527" y="330"/>
                    <a:pt x="597" y="399"/>
                    <a:pt x="668" y="467"/>
                  </a:cubicBezTo>
                  <a:cubicBezTo>
                    <a:pt x="673" y="473"/>
                    <a:pt x="679" y="477"/>
                    <a:pt x="683" y="483"/>
                  </a:cubicBezTo>
                  <a:cubicBezTo>
                    <a:pt x="693" y="499"/>
                    <a:pt x="692" y="514"/>
                    <a:pt x="680" y="527"/>
                  </a:cubicBezTo>
                  <a:cubicBezTo>
                    <a:pt x="667" y="541"/>
                    <a:pt x="652" y="542"/>
                    <a:pt x="636" y="533"/>
                  </a:cubicBezTo>
                  <a:cubicBezTo>
                    <a:pt x="631" y="530"/>
                    <a:pt x="627" y="526"/>
                    <a:pt x="623" y="522"/>
                  </a:cubicBezTo>
                  <a:cubicBezTo>
                    <a:pt x="550" y="451"/>
                    <a:pt x="478" y="380"/>
                    <a:pt x="405" y="309"/>
                  </a:cubicBezTo>
                  <a:cubicBezTo>
                    <a:pt x="401" y="305"/>
                    <a:pt x="395" y="302"/>
                    <a:pt x="390" y="298"/>
                  </a:cubicBezTo>
                  <a:cubicBezTo>
                    <a:pt x="388" y="299"/>
                    <a:pt x="387" y="301"/>
                    <a:pt x="386" y="302"/>
                  </a:cubicBezTo>
                  <a:cubicBezTo>
                    <a:pt x="389" y="306"/>
                    <a:pt x="391" y="310"/>
                    <a:pt x="395" y="313"/>
                  </a:cubicBezTo>
                  <a:cubicBezTo>
                    <a:pt x="456" y="373"/>
                    <a:pt x="518" y="433"/>
                    <a:pt x="579" y="494"/>
                  </a:cubicBezTo>
                  <a:cubicBezTo>
                    <a:pt x="586" y="501"/>
                    <a:pt x="593" y="510"/>
                    <a:pt x="595" y="520"/>
                  </a:cubicBezTo>
                  <a:cubicBezTo>
                    <a:pt x="599" y="535"/>
                    <a:pt x="593" y="548"/>
                    <a:pt x="579" y="555"/>
                  </a:cubicBezTo>
                  <a:cubicBezTo>
                    <a:pt x="565" y="563"/>
                    <a:pt x="550" y="562"/>
                    <a:pt x="538" y="551"/>
                  </a:cubicBezTo>
                  <a:cubicBezTo>
                    <a:pt x="521" y="536"/>
                    <a:pt x="505" y="520"/>
                    <a:pt x="489" y="504"/>
                  </a:cubicBezTo>
                  <a:cubicBezTo>
                    <a:pt x="439" y="454"/>
                    <a:pt x="388" y="405"/>
                    <a:pt x="337" y="356"/>
                  </a:cubicBezTo>
                  <a:cubicBezTo>
                    <a:pt x="324" y="343"/>
                    <a:pt x="308" y="333"/>
                    <a:pt x="292" y="323"/>
                  </a:cubicBezTo>
                  <a:cubicBezTo>
                    <a:pt x="275" y="313"/>
                    <a:pt x="254" y="316"/>
                    <a:pt x="249" y="328"/>
                  </a:cubicBezTo>
                  <a:cubicBezTo>
                    <a:pt x="241" y="345"/>
                    <a:pt x="250" y="359"/>
                    <a:pt x="264" y="369"/>
                  </a:cubicBezTo>
                  <a:cubicBezTo>
                    <a:pt x="276" y="378"/>
                    <a:pt x="290" y="383"/>
                    <a:pt x="304" y="390"/>
                  </a:cubicBezTo>
                  <a:cubicBezTo>
                    <a:pt x="322" y="400"/>
                    <a:pt x="341" y="407"/>
                    <a:pt x="357" y="418"/>
                  </a:cubicBezTo>
                  <a:cubicBezTo>
                    <a:pt x="380" y="435"/>
                    <a:pt x="389" y="460"/>
                    <a:pt x="388" y="491"/>
                  </a:cubicBezTo>
                  <a:cubicBezTo>
                    <a:pt x="376" y="489"/>
                    <a:pt x="366" y="488"/>
                    <a:pt x="356" y="486"/>
                  </a:cubicBezTo>
                  <a:cubicBezTo>
                    <a:pt x="273" y="470"/>
                    <a:pt x="199" y="437"/>
                    <a:pt x="151" y="363"/>
                  </a:cubicBezTo>
                  <a:cubicBezTo>
                    <a:pt x="135" y="337"/>
                    <a:pt x="120" y="310"/>
                    <a:pt x="109" y="282"/>
                  </a:cubicBezTo>
                  <a:cubicBezTo>
                    <a:pt x="85" y="224"/>
                    <a:pt x="57" y="171"/>
                    <a:pt x="0" y="133"/>
                  </a:cubicBezTo>
                  <a:cubicBezTo>
                    <a:pt x="8" y="131"/>
                    <a:pt x="12" y="130"/>
                    <a:pt x="16" y="129"/>
                  </a:cubicBezTo>
                  <a:cubicBezTo>
                    <a:pt x="82" y="117"/>
                    <a:pt x="141" y="89"/>
                    <a:pt x="198" y="54"/>
                  </a:cubicBezTo>
                  <a:cubicBezTo>
                    <a:pt x="268" y="10"/>
                    <a:pt x="343" y="0"/>
                    <a:pt x="419" y="35"/>
                  </a:cubicBezTo>
                  <a:cubicBezTo>
                    <a:pt x="452" y="50"/>
                    <a:pt x="483" y="71"/>
                    <a:pt x="510" y="95"/>
                  </a:cubicBezTo>
                  <a:cubicBezTo>
                    <a:pt x="573" y="153"/>
                    <a:pt x="633" y="214"/>
                    <a:pt x="694" y="273"/>
                  </a:cubicBezTo>
                  <a:cubicBezTo>
                    <a:pt x="711" y="291"/>
                    <a:pt x="713" y="310"/>
                    <a:pt x="698" y="324"/>
                  </a:cubicBezTo>
                  <a:cubicBezTo>
                    <a:pt x="684" y="339"/>
                    <a:pt x="665" y="337"/>
                    <a:pt x="647" y="320"/>
                  </a:cubicBezTo>
                  <a:cubicBezTo>
                    <a:pt x="604" y="278"/>
                    <a:pt x="560" y="236"/>
                    <a:pt x="517" y="193"/>
                  </a:cubicBezTo>
                  <a:cubicBezTo>
                    <a:pt x="512" y="189"/>
                    <a:pt x="507" y="184"/>
                    <a:pt x="502" y="180"/>
                  </a:cubicBezTo>
                  <a:cubicBezTo>
                    <a:pt x="500" y="182"/>
                    <a:pt x="498" y="183"/>
                    <a:pt x="497" y="185"/>
                  </a:cubicBezTo>
                  <a:cubicBezTo>
                    <a:pt x="501" y="190"/>
                    <a:pt x="505" y="196"/>
                    <a:pt x="510" y="201"/>
                  </a:cubicBezTo>
                  <a:cubicBezTo>
                    <a:pt x="567" y="257"/>
                    <a:pt x="625" y="313"/>
                    <a:pt x="682" y="368"/>
                  </a:cubicBezTo>
                  <a:cubicBezTo>
                    <a:pt x="685" y="371"/>
                    <a:pt x="688" y="374"/>
                    <a:pt x="690" y="377"/>
                  </a:cubicBezTo>
                  <a:cubicBezTo>
                    <a:pt x="704" y="393"/>
                    <a:pt x="704" y="413"/>
                    <a:pt x="690" y="427"/>
                  </a:cubicBezTo>
                  <a:cubicBezTo>
                    <a:pt x="676" y="441"/>
                    <a:pt x="657" y="442"/>
                    <a:pt x="642" y="427"/>
                  </a:cubicBezTo>
                  <a:cubicBezTo>
                    <a:pt x="620" y="407"/>
                    <a:pt x="599" y="386"/>
                    <a:pt x="577" y="365"/>
                  </a:cubicBezTo>
                  <a:cubicBezTo>
                    <a:pt x="537" y="326"/>
                    <a:pt x="498" y="287"/>
                    <a:pt x="458" y="249"/>
                  </a:cubicBezTo>
                  <a:cubicBezTo>
                    <a:pt x="455" y="245"/>
                    <a:pt x="451" y="242"/>
                    <a:pt x="447" y="239"/>
                  </a:cubicBezTo>
                  <a:cubicBezTo>
                    <a:pt x="445" y="241"/>
                    <a:pt x="443" y="243"/>
                    <a:pt x="442" y="244"/>
                  </a:cubicBezTo>
                  <a:close/>
                </a:path>
              </a:pathLst>
            </a:cu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6564909" y="3384699"/>
              <a:ext cx="329836" cy="328639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1373505" y="249237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02700" y="249237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73505" y="458851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02700" y="458851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16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6000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1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39168" y="2132986"/>
            <a:ext cx="10621123" cy="4048733"/>
            <a:chOff x="835790" y="1320187"/>
            <a:chExt cx="7503331" cy="2860242"/>
          </a:xfrm>
        </p:grpSpPr>
        <p:sp>
          <p:nvSpPr>
            <p:cNvPr id="7" name="TextBox 6"/>
            <p:cNvSpPr txBox="1"/>
            <p:nvPr/>
          </p:nvSpPr>
          <p:spPr>
            <a:xfrm>
              <a:off x="835790" y="3854284"/>
              <a:ext cx="2078860" cy="32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0559" y="3346737"/>
              <a:ext cx="969192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  <a:endParaRPr lang="zh-CN" altLang="en-US" sz="4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8822" y="3801439"/>
              <a:ext cx="189787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050925" y="1327150"/>
              <a:ext cx="1701800" cy="1701800"/>
              <a:chOff x="1050925" y="1327150"/>
              <a:chExt cx="1701800" cy="1701800"/>
            </a:xfrm>
          </p:grpSpPr>
          <p:sp>
            <p:nvSpPr>
              <p:cNvPr id="11" name="饼形 10"/>
              <p:cNvSpPr/>
              <p:nvPr/>
            </p:nvSpPr>
            <p:spPr>
              <a:xfrm>
                <a:off x="1117600" y="1393825"/>
                <a:ext cx="1568450" cy="1568450"/>
              </a:xfrm>
              <a:prstGeom prst="pie">
                <a:avLst>
                  <a:gd name="adj1" fmla="val 16230288"/>
                  <a:gd name="adj2" fmla="val 12256012"/>
                </a:avLst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50925" y="1327150"/>
                <a:ext cx="1701800" cy="17018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547239" y="3847321"/>
              <a:ext cx="2078860" cy="32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2008" y="3339774"/>
              <a:ext cx="969192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  <a:endParaRPr lang="zh-CN" altLang="en-US" sz="4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620271" y="3794476"/>
              <a:ext cx="189787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3762374" y="1320187"/>
              <a:ext cx="1701800" cy="1701800"/>
              <a:chOff x="1050925" y="1327150"/>
              <a:chExt cx="1701800" cy="1701800"/>
            </a:xfrm>
          </p:grpSpPr>
          <p:sp>
            <p:nvSpPr>
              <p:cNvPr id="17" name="饼形 16"/>
              <p:cNvSpPr/>
              <p:nvPr/>
            </p:nvSpPr>
            <p:spPr>
              <a:xfrm>
                <a:off x="1117600" y="1393825"/>
                <a:ext cx="1568450" cy="1568450"/>
              </a:xfrm>
              <a:prstGeom prst="pie">
                <a:avLst>
                  <a:gd name="adj1" fmla="val 12283961"/>
                  <a:gd name="adj2" fmla="val 16233538"/>
                </a:avLst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050925" y="1327150"/>
                <a:ext cx="1701800" cy="17018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260261" y="3851620"/>
              <a:ext cx="2078860" cy="32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5030" y="3344073"/>
              <a:ext cx="969192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>
                      <a:lumMod val="50000"/>
                    </a:schemeClr>
                  </a:solidFill>
                </a:rPr>
                <a:t>60%</a:t>
              </a:r>
              <a:endParaRPr lang="zh-CN" altLang="en-US" sz="4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333293" y="3798775"/>
              <a:ext cx="189787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6475396" y="1324486"/>
              <a:ext cx="1701800" cy="1701800"/>
              <a:chOff x="1050925" y="1327150"/>
              <a:chExt cx="1701800" cy="1701800"/>
            </a:xfrm>
          </p:grpSpPr>
          <p:sp>
            <p:nvSpPr>
              <p:cNvPr id="23" name="饼形 22"/>
              <p:cNvSpPr/>
              <p:nvPr/>
            </p:nvSpPr>
            <p:spPr>
              <a:xfrm>
                <a:off x="1117600" y="1393825"/>
                <a:ext cx="1568450" cy="1568450"/>
              </a:xfrm>
              <a:prstGeom prst="pie">
                <a:avLst>
                  <a:gd name="adj1" fmla="val 7576676"/>
                  <a:gd name="adj2" fmla="val 16233538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050925" y="1327150"/>
                <a:ext cx="1701800" cy="17018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9643" y="2174706"/>
            <a:ext cx="11434892" cy="4082010"/>
            <a:chOff x="481133" y="1100134"/>
            <a:chExt cx="8143896" cy="2907195"/>
          </a:xfrm>
        </p:grpSpPr>
        <p:sp>
          <p:nvSpPr>
            <p:cNvPr id="70" name="TextBox 69"/>
            <p:cNvSpPr txBox="1"/>
            <p:nvPr/>
          </p:nvSpPr>
          <p:spPr>
            <a:xfrm>
              <a:off x="493833" y="2857525"/>
              <a:ext cx="1935042" cy="37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-20" dirty="0">
                  <a:solidFill>
                    <a:schemeClr val="bg1">
                      <a:lumMod val="50000"/>
                    </a:schemeClr>
                  </a:solidFill>
                </a:rPr>
                <a:t>Super Service 1</a:t>
              </a:r>
              <a:endParaRPr lang="zh-CN" altLang="en-US" sz="2800" b="1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562490" y="3272452"/>
              <a:ext cx="2517874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81133" y="3329730"/>
              <a:ext cx="2643067" cy="670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endParaRPr lang="en-US" altLang="zh-CN" sz="1200" spc="-4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40704" y="2862287"/>
              <a:ext cx="1935042" cy="37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-10" dirty="0">
                  <a:solidFill>
                    <a:schemeClr val="bg1">
                      <a:lumMod val="50000"/>
                    </a:schemeClr>
                  </a:solidFill>
                </a:rPr>
                <a:t>Super Service 2</a:t>
              </a:r>
              <a:endParaRPr lang="zh-CN" altLang="en-US" sz="2800" b="1" spc="-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3309361" y="3277214"/>
              <a:ext cx="2517874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228004" y="3334492"/>
              <a:ext cx="2643067" cy="670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endParaRPr lang="en-US" altLang="zh-CN" sz="1200" spc="-4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94662" y="2851588"/>
              <a:ext cx="1935042" cy="37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-10" dirty="0">
                  <a:solidFill>
                    <a:schemeClr val="bg1">
                      <a:lumMod val="50000"/>
                    </a:schemeClr>
                  </a:solidFill>
                </a:rPr>
                <a:t>Super Service 3</a:t>
              </a:r>
              <a:endParaRPr lang="zh-CN" altLang="en-US" sz="2800" b="1" spc="-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6063319" y="3279215"/>
              <a:ext cx="2517874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5981962" y="3336493"/>
              <a:ext cx="2643067" cy="670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spc="-4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spc="-4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spc="-4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endParaRPr lang="en-US" altLang="zh-CN" sz="1200" spc="-4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64871" y="1104102"/>
              <a:ext cx="2515493" cy="1607347"/>
              <a:chOff x="564871" y="1104102"/>
              <a:chExt cx="2515493" cy="1607347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564871" y="1104102"/>
                <a:ext cx="2515493" cy="1607347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1635918" y="1621632"/>
                <a:ext cx="376238" cy="547686"/>
                <a:chOff x="1635918" y="1621632"/>
                <a:chExt cx="376238" cy="547686"/>
              </a:xfrm>
            </p:grpSpPr>
            <p:sp>
              <p:nvSpPr>
                <p:cNvPr id="82" name="椭圆 27"/>
                <p:cNvSpPr/>
                <p:nvPr/>
              </p:nvSpPr>
              <p:spPr>
                <a:xfrm>
                  <a:off x="1635918" y="1621632"/>
                  <a:ext cx="376238" cy="342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8" h="342901">
                      <a:moveTo>
                        <a:pt x="188119" y="0"/>
                      </a:moveTo>
                      <a:cubicBezTo>
                        <a:pt x="292014" y="0"/>
                        <a:pt x="376238" y="84224"/>
                        <a:pt x="376238" y="188119"/>
                      </a:cubicBezTo>
                      <a:cubicBezTo>
                        <a:pt x="376238" y="254148"/>
                        <a:pt x="342219" y="312232"/>
                        <a:pt x="288862" y="342901"/>
                      </a:cubicBezTo>
                      <a:lnTo>
                        <a:pt x="87376" y="342901"/>
                      </a:lnTo>
                      <a:cubicBezTo>
                        <a:pt x="34019" y="312232"/>
                        <a:pt x="0" y="254148"/>
                        <a:pt x="0" y="188119"/>
                      </a:cubicBezTo>
                      <a:cubicBezTo>
                        <a:pt x="0" y="84224"/>
                        <a:pt x="84224" y="0"/>
                        <a:pt x="188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 flipH="1" flipV="1">
                  <a:off x="1769269" y="1814512"/>
                  <a:ext cx="54768" cy="188119"/>
                </a:xfrm>
                <a:prstGeom prst="line">
                  <a:avLst/>
                </a:prstGeom>
                <a:ln>
                  <a:solidFill>
                    <a:srgbClr val="F8C93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 flipV="1">
                  <a:off x="1824037" y="1809750"/>
                  <a:ext cx="50007" cy="188119"/>
                </a:xfrm>
                <a:prstGeom prst="line">
                  <a:avLst/>
                </a:prstGeom>
                <a:ln>
                  <a:solidFill>
                    <a:srgbClr val="F8C93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圆角矩形 9218"/>
                <p:cNvSpPr/>
                <p:nvPr/>
              </p:nvSpPr>
              <p:spPr>
                <a:xfrm>
                  <a:off x="1692411" y="1978818"/>
                  <a:ext cx="262239" cy="169069"/>
                </a:xfrm>
                <a:custGeom>
                  <a:avLst/>
                  <a:gdLst>
                    <a:gd name="connsiteX0" fmla="*/ 0 w 257174"/>
                    <a:gd name="connsiteY0" fmla="*/ 54769 h 185738"/>
                    <a:gd name="connsiteX1" fmla="*/ 54769 w 257174"/>
                    <a:gd name="connsiteY1" fmla="*/ 0 h 185738"/>
                    <a:gd name="connsiteX2" fmla="*/ 202405 w 257174"/>
                    <a:gd name="connsiteY2" fmla="*/ 0 h 185738"/>
                    <a:gd name="connsiteX3" fmla="*/ 257174 w 257174"/>
                    <a:gd name="connsiteY3" fmla="*/ 54769 h 185738"/>
                    <a:gd name="connsiteX4" fmla="*/ 257174 w 257174"/>
                    <a:gd name="connsiteY4" fmla="*/ 130969 h 185738"/>
                    <a:gd name="connsiteX5" fmla="*/ 202405 w 257174"/>
                    <a:gd name="connsiteY5" fmla="*/ 185738 h 185738"/>
                    <a:gd name="connsiteX6" fmla="*/ 54769 w 257174"/>
                    <a:gd name="connsiteY6" fmla="*/ 185738 h 185738"/>
                    <a:gd name="connsiteX7" fmla="*/ 0 w 257174"/>
                    <a:gd name="connsiteY7" fmla="*/ 130969 h 185738"/>
                    <a:gd name="connsiteX8" fmla="*/ 0 w 257174"/>
                    <a:gd name="connsiteY8" fmla="*/ 54769 h 185738"/>
                    <a:gd name="connsiteX0-1" fmla="*/ 0 w 259200"/>
                    <a:gd name="connsiteY0-2" fmla="*/ 54769 h 185738"/>
                    <a:gd name="connsiteX1-3" fmla="*/ 54769 w 259200"/>
                    <a:gd name="connsiteY1-4" fmla="*/ 0 h 185738"/>
                    <a:gd name="connsiteX2-5" fmla="*/ 238124 w 259200"/>
                    <a:gd name="connsiteY2-6" fmla="*/ 0 h 185738"/>
                    <a:gd name="connsiteX3-7" fmla="*/ 257174 w 259200"/>
                    <a:gd name="connsiteY3-8" fmla="*/ 54769 h 185738"/>
                    <a:gd name="connsiteX4-9" fmla="*/ 257174 w 259200"/>
                    <a:gd name="connsiteY4-10" fmla="*/ 130969 h 185738"/>
                    <a:gd name="connsiteX5-11" fmla="*/ 202405 w 259200"/>
                    <a:gd name="connsiteY5-12" fmla="*/ 185738 h 185738"/>
                    <a:gd name="connsiteX6-13" fmla="*/ 54769 w 259200"/>
                    <a:gd name="connsiteY6-14" fmla="*/ 185738 h 185738"/>
                    <a:gd name="connsiteX7-15" fmla="*/ 0 w 259200"/>
                    <a:gd name="connsiteY7-16" fmla="*/ 130969 h 185738"/>
                    <a:gd name="connsiteX8-17" fmla="*/ 0 w 259200"/>
                    <a:gd name="connsiteY8-18" fmla="*/ 54769 h 185738"/>
                    <a:gd name="connsiteX0-19" fmla="*/ 3039 w 262239"/>
                    <a:gd name="connsiteY0-20" fmla="*/ 54769 h 185738"/>
                    <a:gd name="connsiteX1-21" fmla="*/ 19708 w 262239"/>
                    <a:gd name="connsiteY1-22" fmla="*/ 0 h 185738"/>
                    <a:gd name="connsiteX2-23" fmla="*/ 241163 w 262239"/>
                    <a:gd name="connsiteY2-24" fmla="*/ 0 h 185738"/>
                    <a:gd name="connsiteX3-25" fmla="*/ 260213 w 262239"/>
                    <a:gd name="connsiteY3-26" fmla="*/ 54769 h 185738"/>
                    <a:gd name="connsiteX4-27" fmla="*/ 260213 w 262239"/>
                    <a:gd name="connsiteY4-28" fmla="*/ 130969 h 185738"/>
                    <a:gd name="connsiteX5-29" fmla="*/ 205444 w 262239"/>
                    <a:gd name="connsiteY5-30" fmla="*/ 185738 h 185738"/>
                    <a:gd name="connsiteX6-31" fmla="*/ 57808 w 262239"/>
                    <a:gd name="connsiteY6-32" fmla="*/ 185738 h 185738"/>
                    <a:gd name="connsiteX7-33" fmla="*/ 3039 w 262239"/>
                    <a:gd name="connsiteY7-34" fmla="*/ 130969 h 185738"/>
                    <a:gd name="connsiteX8-35" fmla="*/ 3039 w 262239"/>
                    <a:gd name="connsiteY8-36" fmla="*/ 54769 h 18573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262239" h="185738">
                      <a:moveTo>
                        <a:pt x="3039" y="54769"/>
                      </a:moveTo>
                      <a:cubicBezTo>
                        <a:pt x="3039" y="24521"/>
                        <a:pt x="-10540" y="0"/>
                        <a:pt x="19708" y="0"/>
                      </a:cubicBezTo>
                      <a:lnTo>
                        <a:pt x="241163" y="0"/>
                      </a:lnTo>
                      <a:cubicBezTo>
                        <a:pt x="271411" y="0"/>
                        <a:pt x="260213" y="24521"/>
                        <a:pt x="260213" y="54769"/>
                      </a:cubicBezTo>
                      <a:lnTo>
                        <a:pt x="260213" y="130969"/>
                      </a:lnTo>
                      <a:cubicBezTo>
                        <a:pt x="260213" y="161217"/>
                        <a:pt x="235692" y="185738"/>
                        <a:pt x="205444" y="185738"/>
                      </a:cubicBezTo>
                      <a:lnTo>
                        <a:pt x="57808" y="185738"/>
                      </a:lnTo>
                      <a:cubicBezTo>
                        <a:pt x="27560" y="185738"/>
                        <a:pt x="3039" y="161217"/>
                        <a:pt x="3039" y="130969"/>
                      </a:cubicBezTo>
                      <a:lnTo>
                        <a:pt x="3039" y="547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6" name="直接连接符 85"/>
                <p:cNvCxnSpPr/>
                <p:nvPr/>
              </p:nvCxnSpPr>
              <p:spPr>
                <a:xfrm>
                  <a:off x="1764507" y="2169318"/>
                  <a:ext cx="121444" cy="0"/>
                </a:xfrm>
                <a:prstGeom prst="line">
                  <a:avLst/>
                </a:prstGeom>
                <a:ln w="2540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" name="矩形 86"/>
            <p:cNvSpPr/>
            <p:nvPr/>
          </p:nvSpPr>
          <p:spPr>
            <a:xfrm>
              <a:off x="3309361" y="1100135"/>
              <a:ext cx="2515493" cy="1607347"/>
            </a:xfrm>
            <a:prstGeom prst="rect">
              <a:avLst/>
            </a:pr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6065700" y="1100134"/>
              <a:ext cx="2515493" cy="16073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弦形 9231"/>
            <p:cNvSpPr/>
            <p:nvPr/>
          </p:nvSpPr>
          <p:spPr>
            <a:xfrm rot="8057819">
              <a:off x="6986714" y="1711131"/>
              <a:ext cx="670904" cy="611419"/>
            </a:xfrm>
            <a:custGeom>
              <a:avLst/>
              <a:gdLst/>
              <a:ahLst/>
              <a:cxnLst/>
              <a:rect l="l" t="t" r="r" b="b"/>
              <a:pathLst>
                <a:path w="670904" h="611419">
                  <a:moveTo>
                    <a:pt x="123563" y="545233"/>
                  </a:moveTo>
                  <a:cubicBezTo>
                    <a:pt x="79854" y="501751"/>
                    <a:pt x="52607" y="440061"/>
                    <a:pt x="51719" y="370006"/>
                  </a:cubicBezTo>
                  <a:lnTo>
                    <a:pt x="53474" y="358751"/>
                  </a:lnTo>
                  <a:cubicBezTo>
                    <a:pt x="89336" y="358095"/>
                    <a:pt x="124330" y="347028"/>
                    <a:pt x="156142" y="328318"/>
                  </a:cubicBezTo>
                  <a:lnTo>
                    <a:pt x="153681" y="325796"/>
                  </a:lnTo>
                  <a:cubicBezTo>
                    <a:pt x="115933" y="343920"/>
                    <a:pt x="71043" y="341166"/>
                    <a:pt x="35958" y="317262"/>
                  </a:cubicBezTo>
                  <a:cubicBezTo>
                    <a:pt x="14514" y="290103"/>
                    <a:pt x="2884" y="256126"/>
                    <a:pt x="467" y="219636"/>
                  </a:cubicBezTo>
                  <a:cubicBezTo>
                    <a:pt x="-6358" y="116605"/>
                    <a:pt x="62272" y="23729"/>
                    <a:pt x="162765" y="0"/>
                  </a:cubicBezTo>
                  <a:lnTo>
                    <a:pt x="303582" y="145606"/>
                  </a:lnTo>
                  <a:lnTo>
                    <a:pt x="379736" y="219907"/>
                  </a:lnTo>
                  <a:lnTo>
                    <a:pt x="333861" y="264671"/>
                  </a:lnTo>
                  <a:lnTo>
                    <a:pt x="288505" y="218189"/>
                  </a:lnTo>
                  <a:lnTo>
                    <a:pt x="278036" y="381447"/>
                  </a:lnTo>
                  <a:lnTo>
                    <a:pt x="441501" y="374986"/>
                  </a:lnTo>
                  <a:lnTo>
                    <a:pt x="396146" y="328504"/>
                  </a:lnTo>
                  <a:lnTo>
                    <a:pt x="443592" y="282209"/>
                  </a:lnTo>
                  <a:lnTo>
                    <a:pt x="543645" y="379827"/>
                  </a:lnTo>
                  <a:lnTo>
                    <a:pt x="543092" y="382013"/>
                  </a:lnTo>
                  <a:lnTo>
                    <a:pt x="670904" y="513000"/>
                  </a:lnTo>
                  <a:cubicBezTo>
                    <a:pt x="665947" y="529442"/>
                    <a:pt x="656461" y="544522"/>
                    <a:pt x="643368" y="557297"/>
                  </a:cubicBezTo>
                  <a:cubicBezTo>
                    <a:pt x="596775" y="602761"/>
                    <a:pt x="522148" y="601845"/>
                    <a:pt x="476685" y="555252"/>
                  </a:cubicBezTo>
                  <a:lnTo>
                    <a:pt x="462872" y="533887"/>
                  </a:lnTo>
                  <a:cubicBezTo>
                    <a:pt x="418526" y="580000"/>
                    <a:pt x="358630" y="608529"/>
                    <a:pt x="294185" y="611212"/>
                  </a:cubicBezTo>
                  <a:cubicBezTo>
                    <a:pt x="227445" y="613989"/>
                    <a:pt x="167273" y="588716"/>
                    <a:pt x="123563" y="545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4449841" y="1591597"/>
              <a:ext cx="244513" cy="624872"/>
              <a:chOff x="4449841" y="1591597"/>
              <a:chExt cx="244513" cy="624872"/>
            </a:xfrm>
          </p:grpSpPr>
          <p:sp>
            <p:nvSpPr>
              <p:cNvPr id="92" name="等腰三角形 91"/>
              <p:cNvSpPr/>
              <p:nvPr/>
            </p:nvSpPr>
            <p:spPr>
              <a:xfrm rot="2644183">
                <a:off x="4518770" y="1591597"/>
                <a:ext cx="175584" cy="328927"/>
              </a:xfrm>
              <a:prstGeom prst="triangle">
                <a:avLst>
                  <a:gd name="adj" fmla="val 52536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 rot="13440000">
                <a:off x="4449841" y="1887542"/>
                <a:ext cx="175584" cy="328927"/>
              </a:xfrm>
              <a:prstGeom prst="triangle">
                <a:avLst>
                  <a:gd name="adj" fmla="val 52536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201334" y="5183738"/>
            <a:ext cx="16456943" cy="3468603"/>
            <a:chOff x="-2070597" y="5096402"/>
            <a:chExt cx="16456943" cy="3468603"/>
          </a:xfrm>
          <a:solidFill>
            <a:srgbClr val="CDCDCD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12" name="直角三角形 1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9" name="直角三角形 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6" name="直角三角形 5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915584" y="5526638"/>
            <a:ext cx="16456943" cy="3468603"/>
            <a:chOff x="-2070597" y="5096402"/>
            <a:chExt cx="16456943" cy="3468603"/>
          </a:xfrm>
        </p:grpSpPr>
        <p:grpSp>
          <p:nvGrpSpPr>
            <p:cNvPr id="16" name="组合 15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</p:grpSpPr>
          <p:sp>
            <p:nvSpPr>
              <p:cNvPr id="25" name="直角三角形 24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</p:grpSpPr>
          <p:sp>
            <p:nvSpPr>
              <p:cNvPr id="22" name="直角三角形 2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</p:grpSpPr>
          <p:sp>
            <p:nvSpPr>
              <p:cNvPr id="19" name="直角三角形 1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165281" y="1183549"/>
            <a:ext cx="5929828" cy="2856588"/>
            <a:chOff x="3165281" y="1218466"/>
            <a:chExt cx="5929828" cy="2856588"/>
          </a:xfrm>
        </p:grpSpPr>
        <p:sp>
          <p:nvSpPr>
            <p:cNvPr id="29" name="文本框 283"/>
            <p:cNvSpPr txBox="1"/>
            <p:nvPr/>
          </p:nvSpPr>
          <p:spPr>
            <a:xfrm>
              <a:off x="3165281" y="3019913"/>
              <a:ext cx="59298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600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点击加入</a:t>
              </a:r>
              <a:r>
                <a:rPr lang="zh-CN" altLang="en-US" sz="56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  <a:endParaRPr lang="zh-CN" altLang="en-US" sz="5600" b="1" dirty="0">
                <a:solidFill>
                  <a:srgbClr val="01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283"/>
            <p:cNvSpPr txBox="1"/>
            <p:nvPr/>
          </p:nvSpPr>
          <p:spPr>
            <a:xfrm>
              <a:off x="5286703" y="121846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b="1" dirty="0">
                <a:solidFill>
                  <a:srgbClr val="01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54122" y="925825"/>
            <a:ext cx="8962921" cy="1907631"/>
            <a:chOff x="1771342" y="618490"/>
            <a:chExt cx="8962921" cy="1907631"/>
          </a:xfrm>
        </p:grpSpPr>
        <p:sp>
          <p:nvSpPr>
            <p:cNvPr id="35" name="Freeform 5"/>
            <p:cNvSpPr/>
            <p:nvPr/>
          </p:nvSpPr>
          <p:spPr bwMode="auto">
            <a:xfrm>
              <a:off x="3505610" y="2137852"/>
              <a:ext cx="119063" cy="100013"/>
            </a:xfrm>
            <a:custGeom>
              <a:avLst/>
              <a:gdLst>
                <a:gd name="T0" fmla="*/ 18 w 40"/>
                <a:gd name="T1" fmla="*/ 32 h 33"/>
                <a:gd name="T2" fmla="*/ 0 w 40"/>
                <a:gd name="T3" fmla="*/ 32 h 33"/>
                <a:gd name="T4" fmla="*/ 40 w 40"/>
                <a:gd name="T5" fmla="*/ 29 h 33"/>
                <a:gd name="T6" fmla="*/ 18 w 40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3">
                  <a:moveTo>
                    <a:pt x="18" y="32"/>
                  </a:moveTo>
                  <a:cubicBezTo>
                    <a:pt x="12" y="32"/>
                    <a:pt x="6" y="32"/>
                    <a:pt x="0" y="32"/>
                  </a:cubicBezTo>
                  <a:cubicBezTo>
                    <a:pt x="13" y="14"/>
                    <a:pt x="26" y="0"/>
                    <a:pt x="40" y="29"/>
                  </a:cubicBezTo>
                  <a:cubicBezTo>
                    <a:pt x="33" y="32"/>
                    <a:pt x="25" y="33"/>
                    <a:pt x="18" y="32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4236819" y="1119418"/>
              <a:ext cx="136525" cy="214313"/>
            </a:xfrm>
            <a:custGeom>
              <a:avLst/>
              <a:gdLst>
                <a:gd name="T0" fmla="*/ 0 w 46"/>
                <a:gd name="T1" fmla="*/ 71 h 71"/>
                <a:gd name="T2" fmla="*/ 32 w 46"/>
                <a:gd name="T3" fmla="*/ 0 h 71"/>
                <a:gd name="T4" fmla="*/ 0 w 46"/>
                <a:gd name="T5" fmla="*/ 71 h 71"/>
                <a:gd name="T6" fmla="*/ 0 w 4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1">
                  <a:moveTo>
                    <a:pt x="0" y="71"/>
                  </a:moveTo>
                  <a:cubicBezTo>
                    <a:pt x="1" y="42"/>
                    <a:pt x="13" y="22"/>
                    <a:pt x="32" y="0"/>
                  </a:cubicBezTo>
                  <a:cubicBezTo>
                    <a:pt x="31" y="24"/>
                    <a:pt x="46" y="70"/>
                    <a:pt x="0" y="71"/>
                  </a:cubicBezTo>
                  <a:cubicBezTo>
                    <a:pt x="2" y="37"/>
                    <a:pt x="13" y="71"/>
                    <a:pt x="0" y="7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2834800" y="1332485"/>
              <a:ext cx="104775" cy="84138"/>
            </a:xfrm>
            <a:custGeom>
              <a:avLst/>
              <a:gdLst>
                <a:gd name="T0" fmla="*/ 15 w 35"/>
                <a:gd name="T1" fmla="*/ 28 h 28"/>
                <a:gd name="T2" fmla="*/ 0 w 35"/>
                <a:gd name="T3" fmla="*/ 6 h 28"/>
                <a:gd name="T4" fmla="*/ 35 w 35"/>
                <a:gd name="T5" fmla="*/ 4 h 28"/>
                <a:gd name="T6" fmla="*/ 15 w 35"/>
                <a:gd name="T7" fmla="*/ 28 h 28"/>
                <a:gd name="T8" fmla="*/ 15 w 3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28"/>
                  </a:moveTo>
                  <a:cubicBezTo>
                    <a:pt x="8" y="21"/>
                    <a:pt x="4" y="14"/>
                    <a:pt x="0" y="6"/>
                  </a:cubicBezTo>
                  <a:cubicBezTo>
                    <a:pt x="8" y="1"/>
                    <a:pt x="28" y="0"/>
                    <a:pt x="35" y="4"/>
                  </a:cubicBezTo>
                  <a:cubicBezTo>
                    <a:pt x="32" y="14"/>
                    <a:pt x="25" y="22"/>
                    <a:pt x="15" y="28"/>
                  </a:cubicBezTo>
                  <a:cubicBezTo>
                    <a:pt x="3" y="14"/>
                    <a:pt x="19" y="25"/>
                    <a:pt x="15" y="28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2157104" y="1086432"/>
              <a:ext cx="31750" cy="71438"/>
            </a:xfrm>
            <a:custGeom>
              <a:avLst/>
              <a:gdLst>
                <a:gd name="T0" fmla="*/ 1 w 11"/>
                <a:gd name="T1" fmla="*/ 0 h 24"/>
                <a:gd name="T2" fmla="*/ 1 w 11"/>
                <a:gd name="T3" fmla="*/ 24 h 24"/>
                <a:gd name="T4" fmla="*/ 1 w 1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4">
                  <a:moveTo>
                    <a:pt x="1" y="0"/>
                  </a:moveTo>
                  <a:cubicBezTo>
                    <a:pt x="11" y="8"/>
                    <a:pt x="11" y="16"/>
                    <a:pt x="1" y="24"/>
                  </a:cubicBezTo>
                  <a:cubicBezTo>
                    <a:pt x="1" y="1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1888817" y="1395994"/>
              <a:ext cx="31750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2941514" y="1763811"/>
              <a:ext cx="49213" cy="36513"/>
            </a:xfrm>
            <a:custGeom>
              <a:avLst/>
              <a:gdLst>
                <a:gd name="T0" fmla="*/ 0 w 16"/>
                <a:gd name="T1" fmla="*/ 0 h 12"/>
                <a:gd name="T2" fmla="*/ 16 w 16"/>
                <a:gd name="T3" fmla="*/ 0 h 12"/>
                <a:gd name="T4" fmla="*/ 0 w 16"/>
                <a:gd name="T5" fmla="*/ 0 h 12"/>
                <a:gd name="T6" fmla="*/ 0 w 1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cubicBezTo>
                    <a:pt x="5" y="0"/>
                    <a:pt x="11" y="0"/>
                    <a:pt x="16" y="0"/>
                  </a:cubicBezTo>
                  <a:cubicBezTo>
                    <a:pt x="11" y="12"/>
                    <a:pt x="5" y="12"/>
                    <a:pt x="0" y="0"/>
                  </a:cubicBezTo>
                  <a:cubicBezTo>
                    <a:pt x="5" y="0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3011413" y="2042171"/>
              <a:ext cx="39688" cy="74613"/>
            </a:xfrm>
            <a:custGeom>
              <a:avLst/>
              <a:gdLst>
                <a:gd name="T0" fmla="*/ 0 w 13"/>
                <a:gd name="T1" fmla="*/ 12 h 25"/>
                <a:gd name="T2" fmla="*/ 11 w 13"/>
                <a:gd name="T3" fmla="*/ 0 h 25"/>
                <a:gd name="T4" fmla="*/ 11 w 13"/>
                <a:gd name="T5" fmla="*/ 25 h 25"/>
                <a:gd name="T6" fmla="*/ 0 w 13"/>
                <a:gd name="T7" fmla="*/ 12 h 25"/>
                <a:gd name="T8" fmla="*/ 0 w 1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3" y="8"/>
                    <a:pt x="13" y="17"/>
                    <a:pt x="11" y="25"/>
                  </a:cubicBezTo>
                  <a:cubicBezTo>
                    <a:pt x="8" y="21"/>
                    <a:pt x="4" y="17"/>
                    <a:pt x="0" y="12"/>
                  </a:cubicBezTo>
                  <a:cubicBezTo>
                    <a:pt x="4" y="8"/>
                    <a:pt x="4" y="17"/>
                    <a:pt x="0" y="12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3585728" y="932646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4" y="3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3452378" y="1027896"/>
              <a:ext cx="92075" cy="133350"/>
            </a:xfrm>
            <a:custGeom>
              <a:avLst/>
              <a:gdLst>
                <a:gd name="T0" fmla="*/ 13 w 31"/>
                <a:gd name="T1" fmla="*/ 44 h 44"/>
                <a:gd name="T2" fmla="*/ 13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3" y="0"/>
                  </a:cubicBezTo>
                  <a:cubicBezTo>
                    <a:pt x="31" y="21"/>
                    <a:pt x="31" y="24"/>
                    <a:pt x="13" y="44"/>
                  </a:cubicBezTo>
                  <a:cubicBezTo>
                    <a:pt x="10" y="42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3686288" y="1718089"/>
              <a:ext cx="107950" cy="84138"/>
            </a:xfrm>
            <a:custGeom>
              <a:avLst/>
              <a:gdLst>
                <a:gd name="T0" fmla="*/ 4 w 36"/>
                <a:gd name="T1" fmla="*/ 28 h 28"/>
                <a:gd name="T2" fmla="*/ 36 w 36"/>
                <a:gd name="T3" fmla="*/ 26 h 28"/>
                <a:gd name="T4" fmla="*/ 4 w 36"/>
                <a:gd name="T5" fmla="*/ 28 h 28"/>
                <a:gd name="T6" fmla="*/ 4 w 3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8">
                  <a:moveTo>
                    <a:pt x="4" y="28"/>
                  </a:moveTo>
                  <a:cubicBezTo>
                    <a:pt x="0" y="0"/>
                    <a:pt x="28" y="4"/>
                    <a:pt x="36" y="26"/>
                  </a:cubicBezTo>
                  <a:cubicBezTo>
                    <a:pt x="26" y="28"/>
                    <a:pt x="15" y="28"/>
                    <a:pt x="4" y="28"/>
                  </a:cubicBezTo>
                  <a:cubicBezTo>
                    <a:pt x="4" y="26"/>
                    <a:pt x="16" y="28"/>
                    <a:pt x="4" y="28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3317441" y="959634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772013" y="1691101"/>
              <a:ext cx="33338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155516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0"/>
                    <a:pt x="8" y="2"/>
                    <a:pt x="0" y="4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6159438" y="1010533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3270127" y="1595536"/>
              <a:ext cx="158750" cy="204788"/>
            </a:xfrm>
            <a:custGeom>
              <a:avLst/>
              <a:gdLst>
                <a:gd name="T0" fmla="*/ 0 w 53"/>
                <a:gd name="T1" fmla="*/ 56 h 68"/>
                <a:gd name="T2" fmla="*/ 16 w 53"/>
                <a:gd name="T3" fmla="*/ 56 h 68"/>
                <a:gd name="T4" fmla="*/ 0 w 53"/>
                <a:gd name="T5" fmla="*/ 56 h 68"/>
                <a:gd name="T6" fmla="*/ 0 w 53"/>
                <a:gd name="T7" fmla="*/ 56 h 68"/>
                <a:gd name="T8" fmla="*/ 38 w 53"/>
                <a:gd name="T9" fmla="*/ 0 h 68"/>
                <a:gd name="T10" fmla="*/ 38 w 53"/>
                <a:gd name="T11" fmla="*/ 31 h 68"/>
                <a:gd name="T12" fmla="*/ 38 w 5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0" y="56"/>
                  </a:moveTo>
                  <a:cubicBezTo>
                    <a:pt x="6" y="56"/>
                    <a:pt x="11" y="56"/>
                    <a:pt x="16" y="56"/>
                  </a:cubicBezTo>
                  <a:cubicBezTo>
                    <a:pt x="11" y="68"/>
                    <a:pt x="6" y="68"/>
                    <a:pt x="0" y="56"/>
                  </a:cubicBezTo>
                  <a:cubicBezTo>
                    <a:pt x="6" y="56"/>
                    <a:pt x="3" y="59"/>
                    <a:pt x="0" y="56"/>
                  </a:cubicBezTo>
                  <a:close/>
                  <a:moveTo>
                    <a:pt x="38" y="0"/>
                  </a:moveTo>
                  <a:cubicBezTo>
                    <a:pt x="53" y="9"/>
                    <a:pt x="53" y="21"/>
                    <a:pt x="38" y="31"/>
                  </a:cubicBezTo>
                  <a:cubicBezTo>
                    <a:pt x="38" y="21"/>
                    <a:pt x="36" y="10"/>
                    <a:pt x="38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2823728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4" y="0"/>
                    <a:pt x="8" y="2"/>
                    <a:pt x="0" y="4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2677678" y="929471"/>
              <a:ext cx="60325" cy="69850"/>
            </a:xfrm>
            <a:custGeom>
              <a:avLst/>
              <a:gdLst>
                <a:gd name="T0" fmla="*/ 1 w 20"/>
                <a:gd name="T1" fmla="*/ 1 h 23"/>
                <a:gd name="T2" fmla="*/ 20 w 20"/>
                <a:gd name="T3" fmla="*/ 1 h 23"/>
                <a:gd name="T4" fmla="*/ 1 w 20"/>
                <a:gd name="T5" fmla="*/ 23 h 23"/>
                <a:gd name="T6" fmla="*/ 1 w 20"/>
                <a:gd name="T7" fmla="*/ 1 h 23"/>
                <a:gd name="T8" fmla="*/ 1 w 20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" y="1"/>
                  </a:moveTo>
                  <a:cubicBezTo>
                    <a:pt x="7" y="1"/>
                    <a:pt x="14" y="1"/>
                    <a:pt x="20" y="1"/>
                  </a:cubicBezTo>
                  <a:cubicBezTo>
                    <a:pt x="15" y="9"/>
                    <a:pt x="8" y="17"/>
                    <a:pt x="1" y="23"/>
                  </a:cubicBezTo>
                  <a:cubicBezTo>
                    <a:pt x="1" y="16"/>
                    <a:pt x="1" y="8"/>
                    <a:pt x="1" y="1"/>
                  </a:cubicBezTo>
                  <a:cubicBezTo>
                    <a:pt x="7" y="0"/>
                    <a:pt x="0" y="8"/>
                    <a:pt x="1" y="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2458729" y="1016582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2985653" y="959634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1976950" y="720565"/>
              <a:ext cx="134938" cy="131763"/>
            </a:xfrm>
            <a:custGeom>
              <a:avLst/>
              <a:gdLst>
                <a:gd name="T0" fmla="*/ 0 w 45"/>
                <a:gd name="T1" fmla="*/ 21 h 44"/>
                <a:gd name="T2" fmla="*/ 19 w 45"/>
                <a:gd name="T3" fmla="*/ 44 h 44"/>
                <a:gd name="T4" fmla="*/ 0 w 45"/>
                <a:gd name="T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0" y="21"/>
                  </a:moveTo>
                  <a:cubicBezTo>
                    <a:pt x="28" y="0"/>
                    <a:pt x="45" y="18"/>
                    <a:pt x="19" y="44"/>
                  </a:cubicBezTo>
                  <a:cubicBezTo>
                    <a:pt x="13" y="37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3755414" y="1056372"/>
              <a:ext cx="80963" cy="120650"/>
            </a:xfrm>
            <a:custGeom>
              <a:avLst/>
              <a:gdLst>
                <a:gd name="T0" fmla="*/ 0 w 27"/>
                <a:gd name="T1" fmla="*/ 22 h 40"/>
                <a:gd name="T2" fmla="*/ 19 w 27"/>
                <a:gd name="T3" fmla="*/ 0 h 40"/>
                <a:gd name="T4" fmla="*/ 15 w 27"/>
                <a:gd name="T5" fmla="*/ 40 h 40"/>
                <a:gd name="T6" fmla="*/ 0 w 27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0" y="22"/>
                  </a:moveTo>
                  <a:cubicBezTo>
                    <a:pt x="4" y="14"/>
                    <a:pt x="13" y="7"/>
                    <a:pt x="19" y="0"/>
                  </a:cubicBezTo>
                  <a:cubicBezTo>
                    <a:pt x="27" y="8"/>
                    <a:pt x="16" y="25"/>
                    <a:pt x="15" y="40"/>
                  </a:cubicBezTo>
                  <a:cubicBezTo>
                    <a:pt x="10" y="34"/>
                    <a:pt x="4" y="29"/>
                    <a:pt x="0" y="22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4596133" y="718503"/>
              <a:ext cx="31750" cy="14288"/>
            </a:xfrm>
            <a:custGeom>
              <a:avLst/>
              <a:gdLst>
                <a:gd name="T0" fmla="*/ 0 w 11"/>
                <a:gd name="T1" fmla="*/ 5 h 5"/>
                <a:gd name="T2" fmla="*/ 0 w 11"/>
                <a:gd name="T3" fmla="*/ 5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5" y="0"/>
                    <a:pt x="11" y="2"/>
                    <a:pt x="0" y="5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3701439" y="1308785"/>
              <a:ext cx="0" cy="19050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6687899" y="1145371"/>
              <a:ext cx="14288" cy="1588"/>
            </a:xfrm>
            <a:prstGeom prst="rect">
              <a:avLst/>
            </a:pr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594236" y="899309"/>
              <a:ext cx="60325" cy="115888"/>
            </a:xfrm>
            <a:custGeom>
              <a:avLst/>
              <a:gdLst>
                <a:gd name="T0" fmla="*/ 0 w 20"/>
                <a:gd name="T1" fmla="*/ 19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19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19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2336315" y="1430820"/>
              <a:ext cx="28575" cy="30163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5" y="10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4858626" y="1100616"/>
              <a:ext cx="80963" cy="133350"/>
            </a:xfrm>
            <a:custGeom>
              <a:avLst/>
              <a:gdLst>
                <a:gd name="T0" fmla="*/ 9 w 27"/>
                <a:gd name="T1" fmla="*/ 44 h 44"/>
                <a:gd name="T2" fmla="*/ 9 w 27"/>
                <a:gd name="T3" fmla="*/ 0 h 44"/>
                <a:gd name="T4" fmla="*/ 9 w 27"/>
                <a:gd name="T5" fmla="*/ 44 h 44"/>
                <a:gd name="T6" fmla="*/ 9 w 27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9" y="44"/>
                  </a:moveTo>
                  <a:cubicBezTo>
                    <a:pt x="0" y="35"/>
                    <a:pt x="1" y="8"/>
                    <a:pt x="9" y="0"/>
                  </a:cubicBezTo>
                  <a:cubicBezTo>
                    <a:pt x="27" y="21"/>
                    <a:pt x="27" y="24"/>
                    <a:pt x="9" y="44"/>
                  </a:cubicBezTo>
                  <a:cubicBezTo>
                    <a:pt x="7" y="43"/>
                    <a:pt x="18" y="34"/>
                    <a:pt x="9" y="44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2" name="Freeform 37"/>
            <p:cNvSpPr/>
            <p:nvPr/>
          </p:nvSpPr>
          <p:spPr bwMode="auto">
            <a:xfrm>
              <a:off x="2234052" y="1867234"/>
              <a:ext cx="117475" cy="80963"/>
            </a:xfrm>
            <a:custGeom>
              <a:avLst/>
              <a:gdLst>
                <a:gd name="T0" fmla="*/ 22 w 39"/>
                <a:gd name="T1" fmla="*/ 27 h 27"/>
                <a:gd name="T2" fmla="*/ 6 w 39"/>
                <a:gd name="T3" fmla="*/ 27 h 27"/>
                <a:gd name="T4" fmla="*/ 39 w 39"/>
                <a:gd name="T5" fmla="*/ 25 h 27"/>
                <a:gd name="T6" fmla="*/ 22 w 3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7">
                  <a:moveTo>
                    <a:pt x="22" y="27"/>
                  </a:moveTo>
                  <a:cubicBezTo>
                    <a:pt x="16" y="27"/>
                    <a:pt x="11" y="27"/>
                    <a:pt x="6" y="27"/>
                  </a:cubicBezTo>
                  <a:cubicBezTo>
                    <a:pt x="0" y="0"/>
                    <a:pt x="32" y="5"/>
                    <a:pt x="39" y="25"/>
                  </a:cubicBezTo>
                  <a:cubicBezTo>
                    <a:pt x="33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 rot="5840901">
              <a:off x="8239973" y="181644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1910865" y="1522895"/>
              <a:ext cx="0" cy="15875"/>
            </a:xfrm>
            <a:custGeom>
              <a:avLst/>
              <a:gdLst>
                <a:gd name="T0" fmla="*/ 0 h 5"/>
                <a:gd name="T1" fmla="*/ 0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5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1902264" y="1867234"/>
              <a:ext cx="120650" cy="80963"/>
            </a:xfrm>
            <a:custGeom>
              <a:avLst/>
              <a:gdLst>
                <a:gd name="T0" fmla="*/ 22 w 40"/>
                <a:gd name="T1" fmla="*/ 27 h 27"/>
                <a:gd name="T2" fmla="*/ 7 w 40"/>
                <a:gd name="T3" fmla="*/ 27 h 27"/>
                <a:gd name="T4" fmla="*/ 40 w 40"/>
                <a:gd name="T5" fmla="*/ 25 h 27"/>
                <a:gd name="T6" fmla="*/ 22 w 4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22" y="27"/>
                  </a:moveTo>
                  <a:cubicBezTo>
                    <a:pt x="17" y="27"/>
                    <a:pt x="12" y="27"/>
                    <a:pt x="7" y="27"/>
                  </a:cubicBezTo>
                  <a:cubicBezTo>
                    <a:pt x="0" y="0"/>
                    <a:pt x="33" y="5"/>
                    <a:pt x="40" y="25"/>
                  </a:cubicBezTo>
                  <a:cubicBezTo>
                    <a:pt x="34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92551" y="2408646"/>
              <a:ext cx="60325" cy="117475"/>
            </a:xfrm>
            <a:custGeom>
              <a:avLst/>
              <a:gdLst>
                <a:gd name="T0" fmla="*/ 0 w 20"/>
                <a:gd name="T1" fmla="*/ 20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20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2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6540261" y="1142196"/>
              <a:ext cx="0" cy="17463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8" name="Freeform 46"/>
            <p:cNvSpPr/>
            <p:nvPr/>
          </p:nvSpPr>
          <p:spPr bwMode="auto">
            <a:xfrm rot="5840901">
              <a:off x="8564202" y="214546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69" name="Freeform 47"/>
            <p:cNvSpPr/>
            <p:nvPr/>
          </p:nvSpPr>
          <p:spPr bwMode="auto">
            <a:xfrm>
              <a:off x="3964964" y="988110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0" name="Freeform 48"/>
            <p:cNvSpPr/>
            <p:nvPr/>
          </p:nvSpPr>
          <p:spPr bwMode="auto">
            <a:xfrm rot="5840901">
              <a:off x="9014213" y="1437733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5031108" y="618490"/>
              <a:ext cx="30163" cy="30163"/>
            </a:xfrm>
            <a:custGeom>
              <a:avLst/>
              <a:gdLst>
                <a:gd name="T0" fmla="*/ 0 w 10"/>
                <a:gd name="T1" fmla="*/ 2 h 10"/>
                <a:gd name="T2" fmla="*/ 7 w 10"/>
                <a:gd name="T3" fmla="*/ 10 h 10"/>
                <a:gd name="T4" fmla="*/ 0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5"/>
                    <a:pt x="10" y="0"/>
                    <a:pt x="7" y="10"/>
                  </a:cubicBezTo>
                  <a:cubicBezTo>
                    <a:pt x="5" y="7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2" name="Freeform 50"/>
            <p:cNvSpPr/>
            <p:nvPr/>
          </p:nvSpPr>
          <p:spPr bwMode="auto">
            <a:xfrm rot="5840901">
              <a:off x="8382848" y="1800572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3" name="Freeform 51"/>
            <p:cNvSpPr/>
            <p:nvPr/>
          </p:nvSpPr>
          <p:spPr bwMode="auto">
            <a:xfrm>
              <a:off x="4762821" y="651828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4" name="Freeform 52"/>
            <p:cNvSpPr/>
            <p:nvPr/>
          </p:nvSpPr>
          <p:spPr bwMode="auto">
            <a:xfrm rot="5840901">
              <a:off x="8547533" y="1894723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5" name="Freeform 54"/>
            <p:cNvSpPr/>
            <p:nvPr/>
          </p:nvSpPr>
          <p:spPr bwMode="auto">
            <a:xfrm>
              <a:off x="5505286" y="868203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5454486" y="771366"/>
              <a:ext cx="26988" cy="2063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9" y="1"/>
                    <a:pt x="9" y="7"/>
                    <a:pt x="0" y="0"/>
                  </a:cubicBezTo>
                  <a:cubicBezTo>
                    <a:pt x="4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7878039" y="1036309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8" name="Freeform 61"/>
            <p:cNvSpPr/>
            <p:nvPr/>
          </p:nvSpPr>
          <p:spPr bwMode="auto">
            <a:xfrm>
              <a:off x="7716114" y="1025197"/>
              <a:ext cx="60325" cy="115888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79" name="Freeform 63"/>
            <p:cNvSpPr/>
            <p:nvPr/>
          </p:nvSpPr>
          <p:spPr bwMode="auto">
            <a:xfrm>
              <a:off x="5341774" y="852328"/>
              <a:ext cx="58738" cy="120650"/>
            </a:xfrm>
            <a:custGeom>
              <a:avLst/>
              <a:gdLst>
                <a:gd name="T0" fmla="*/ 1 w 20"/>
                <a:gd name="T1" fmla="*/ 10 h 40"/>
                <a:gd name="T2" fmla="*/ 1 w 20"/>
                <a:gd name="T3" fmla="*/ 0 h 40"/>
                <a:gd name="T4" fmla="*/ 1 w 20"/>
                <a:gd name="T5" fmla="*/ 40 h 40"/>
                <a:gd name="T6" fmla="*/ 1 w 20"/>
                <a:gd name="T7" fmla="*/ 10 h 40"/>
                <a:gd name="T8" fmla="*/ 1 w 20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0">
                  <a:moveTo>
                    <a:pt x="1" y="10"/>
                  </a:moveTo>
                  <a:cubicBezTo>
                    <a:pt x="1" y="6"/>
                    <a:pt x="1" y="3"/>
                    <a:pt x="1" y="0"/>
                  </a:cubicBezTo>
                  <a:cubicBezTo>
                    <a:pt x="19" y="12"/>
                    <a:pt x="20" y="28"/>
                    <a:pt x="1" y="40"/>
                  </a:cubicBezTo>
                  <a:cubicBezTo>
                    <a:pt x="1" y="30"/>
                    <a:pt x="1" y="20"/>
                    <a:pt x="1" y="10"/>
                  </a:cubicBezTo>
                  <a:cubicBezTo>
                    <a:pt x="1" y="9"/>
                    <a:pt x="0" y="19"/>
                    <a:pt x="1" y="1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0" name="Freeform 65"/>
            <p:cNvSpPr/>
            <p:nvPr/>
          </p:nvSpPr>
          <p:spPr bwMode="auto">
            <a:xfrm rot="4906507">
              <a:off x="9222120" y="1382017"/>
              <a:ext cx="90488" cy="134938"/>
            </a:xfrm>
            <a:custGeom>
              <a:avLst/>
              <a:gdLst>
                <a:gd name="T0" fmla="*/ 0 w 30"/>
                <a:gd name="T1" fmla="*/ 23 h 45"/>
                <a:gd name="T2" fmla="*/ 20 w 30"/>
                <a:gd name="T3" fmla="*/ 0 h 45"/>
                <a:gd name="T4" fmla="*/ 20 w 30"/>
                <a:gd name="T5" fmla="*/ 45 h 45"/>
                <a:gd name="T6" fmla="*/ 0 w 30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5">
                  <a:moveTo>
                    <a:pt x="0" y="23"/>
                  </a:moveTo>
                  <a:cubicBezTo>
                    <a:pt x="4" y="14"/>
                    <a:pt x="13" y="7"/>
                    <a:pt x="20" y="0"/>
                  </a:cubicBezTo>
                  <a:cubicBezTo>
                    <a:pt x="30" y="13"/>
                    <a:pt x="30" y="32"/>
                    <a:pt x="20" y="45"/>
                  </a:cubicBezTo>
                  <a:cubicBezTo>
                    <a:pt x="13" y="38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1" name="Freeform 67"/>
            <p:cNvSpPr/>
            <p:nvPr/>
          </p:nvSpPr>
          <p:spPr bwMode="auto">
            <a:xfrm rot="4906507">
              <a:off x="9310784" y="2365837"/>
              <a:ext cx="41275" cy="93663"/>
            </a:xfrm>
            <a:custGeom>
              <a:avLst/>
              <a:gdLst>
                <a:gd name="T0" fmla="*/ 0 w 14"/>
                <a:gd name="T1" fmla="*/ 15 h 31"/>
                <a:gd name="T2" fmla="*/ 13 w 14"/>
                <a:gd name="T3" fmla="*/ 0 h 31"/>
                <a:gd name="T4" fmla="*/ 13 w 14"/>
                <a:gd name="T5" fmla="*/ 31 h 31"/>
                <a:gd name="T6" fmla="*/ 0 w 14"/>
                <a:gd name="T7" fmla="*/ 15 h 31"/>
                <a:gd name="T8" fmla="*/ 0 w 1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0" y="15"/>
                  </a:moveTo>
                  <a:cubicBezTo>
                    <a:pt x="4" y="10"/>
                    <a:pt x="9" y="5"/>
                    <a:pt x="13" y="0"/>
                  </a:cubicBezTo>
                  <a:cubicBezTo>
                    <a:pt x="14" y="10"/>
                    <a:pt x="14" y="21"/>
                    <a:pt x="13" y="31"/>
                  </a:cubicBezTo>
                  <a:cubicBezTo>
                    <a:pt x="9" y="26"/>
                    <a:pt x="4" y="21"/>
                    <a:pt x="0" y="15"/>
                  </a:cubicBezTo>
                  <a:cubicBezTo>
                    <a:pt x="3" y="10"/>
                    <a:pt x="3" y="21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2" name="Freeform 68"/>
            <p:cNvSpPr/>
            <p:nvPr/>
          </p:nvSpPr>
          <p:spPr bwMode="auto">
            <a:xfrm>
              <a:off x="8630647" y="1114414"/>
              <a:ext cx="104775" cy="73025"/>
            </a:xfrm>
            <a:custGeom>
              <a:avLst/>
              <a:gdLst>
                <a:gd name="T0" fmla="*/ 0 w 35"/>
                <a:gd name="T1" fmla="*/ 22 h 24"/>
                <a:gd name="T2" fmla="*/ 35 w 35"/>
                <a:gd name="T3" fmla="*/ 22 h 24"/>
                <a:gd name="T4" fmla="*/ 0 w 35"/>
                <a:gd name="T5" fmla="*/ 22 h 24"/>
                <a:gd name="T6" fmla="*/ 0 w 35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0" y="22"/>
                  </a:moveTo>
                  <a:cubicBezTo>
                    <a:pt x="11" y="0"/>
                    <a:pt x="24" y="0"/>
                    <a:pt x="35" y="22"/>
                  </a:cubicBezTo>
                  <a:cubicBezTo>
                    <a:pt x="23" y="23"/>
                    <a:pt x="12" y="23"/>
                    <a:pt x="0" y="22"/>
                  </a:cubicBezTo>
                  <a:cubicBezTo>
                    <a:pt x="4" y="15"/>
                    <a:pt x="11" y="24"/>
                    <a:pt x="0" y="22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3" name="Freeform 74"/>
            <p:cNvSpPr/>
            <p:nvPr/>
          </p:nvSpPr>
          <p:spPr bwMode="auto">
            <a:xfrm rot="4906507">
              <a:off x="9824400" y="1372600"/>
              <a:ext cx="120650" cy="152400"/>
            </a:xfrm>
            <a:custGeom>
              <a:avLst/>
              <a:gdLst>
                <a:gd name="T0" fmla="*/ 0 w 40"/>
                <a:gd name="T1" fmla="*/ 27 h 51"/>
                <a:gd name="T2" fmla="*/ 21 w 40"/>
                <a:gd name="T3" fmla="*/ 51 h 51"/>
                <a:gd name="T4" fmla="*/ 0 w 40"/>
                <a:gd name="T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1">
                  <a:moveTo>
                    <a:pt x="0" y="27"/>
                  </a:moveTo>
                  <a:cubicBezTo>
                    <a:pt x="17" y="0"/>
                    <a:pt x="40" y="33"/>
                    <a:pt x="21" y="51"/>
                  </a:cubicBezTo>
                  <a:cubicBezTo>
                    <a:pt x="14" y="44"/>
                    <a:pt x="4" y="36"/>
                    <a:pt x="0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4" name="Freeform 75"/>
            <p:cNvSpPr/>
            <p:nvPr/>
          </p:nvSpPr>
          <p:spPr bwMode="auto">
            <a:xfrm rot="4906507">
              <a:off x="9086948" y="2022582"/>
              <a:ext cx="50800" cy="8096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27 h 27"/>
                <a:gd name="T4" fmla="*/ 1 w 1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9" y="12"/>
                    <a:pt x="17" y="15"/>
                    <a:pt x="1" y="27"/>
                  </a:cubicBezTo>
                  <a:cubicBezTo>
                    <a:pt x="1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5" name="Freeform 76"/>
            <p:cNvSpPr/>
            <p:nvPr/>
          </p:nvSpPr>
          <p:spPr bwMode="auto">
            <a:xfrm rot="4906507">
              <a:off x="10047997" y="1673636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4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8" y="39"/>
                    <a:pt x="0" y="22"/>
                    <a:pt x="14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10352725" y="1245066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7" name="Freeform 79"/>
            <p:cNvSpPr/>
            <p:nvPr/>
          </p:nvSpPr>
          <p:spPr bwMode="auto">
            <a:xfrm rot="4906507">
              <a:off x="10672350" y="993152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6" y="1"/>
                    <a:pt x="23" y="1"/>
                  </a:cubicBezTo>
                  <a:cubicBezTo>
                    <a:pt x="16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8" name="Freeform 80"/>
            <p:cNvSpPr/>
            <p:nvPr/>
          </p:nvSpPr>
          <p:spPr bwMode="auto">
            <a:xfrm rot="4906507">
              <a:off x="8939545" y="1543942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10339321" y="1265703"/>
              <a:ext cx="155575" cy="141288"/>
            </a:xfrm>
            <a:custGeom>
              <a:avLst/>
              <a:gdLst>
                <a:gd name="T0" fmla="*/ 0 w 52"/>
                <a:gd name="T1" fmla="*/ 35 h 47"/>
                <a:gd name="T2" fmla="*/ 31 w 52"/>
                <a:gd name="T3" fmla="*/ 0 h 47"/>
                <a:gd name="T4" fmla="*/ 52 w 52"/>
                <a:gd name="T5" fmla="*/ 23 h 47"/>
                <a:gd name="T6" fmla="*/ 11 w 52"/>
                <a:gd name="T7" fmla="*/ 47 h 47"/>
                <a:gd name="T8" fmla="*/ 0 w 52"/>
                <a:gd name="T9" fmla="*/ 35 h 47"/>
                <a:gd name="T10" fmla="*/ 0 w 52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0" y="35"/>
                  </a:moveTo>
                  <a:cubicBezTo>
                    <a:pt x="11" y="23"/>
                    <a:pt x="21" y="12"/>
                    <a:pt x="31" y="0"/>
                  </a:cubicBezTo>
                  <a:cubicBezTo>
                    <a:pt x="39" y="7"/>
                    <a:pt x="46" y="15"/>
                    <a:pt x="52" y="23"/>
                  </a:cubicBezTo>
                  <a:cubicBezTo>
                    <a:pt x="33" y="23"/>
                    <a:pt x="1" y="16"/>
                    <a:pt x="11" y="47"/>
                  </a:cubicBezTo>
                  <a:cubicBezTo>
                    <a:pt x="7" y="43"/>
                    <a:pt x="4" y="39"/>
                    <a:pt x="0" y="35"/>
                  </a:cubicBezTo>
                  <a:cubicBezTo>
                    <a:pt x="11" y="23"/>
                    <a:pt x="4" y="39"/>
                    <a:pt x="0" y="3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9378978" y="2007145"/>
              <a:ext cx="92075" cy="131763"/>
            </a:xfrm>
            <a:custGeom>
              <a:avLst/>
              <a:gdLst>
                <a:gd name="T0" fmla="*/ 13 w 31"/>
                <a:gd name="T1" fmla="*/ 44 h 44"/>
                <a:gd name="T2" fmla="*/ 12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0"/>
                    <a:pt x="31" y="24"/>
                    <a:pt x="13" y="44"/>
                  </a:cubicBezTo>
                  <a:cubicBezTo>
                    <a:pt x="10" y="41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8213393" y="1342085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3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7" y="39"/>
                    <a:pt x="0" y="22"/>
                    <a:pt x="13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10521492" y="1093259"/>
              <a:ext cx="19050" cy="4763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0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6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8714413" y="1869636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5" y="1"/>
                    <a:pt x="23" y="1"/>
                  </a:cubicBezTo>
                  <a:cubicBezTo>
                    <a:pt x="15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9788772" y="1036109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9606015" y="1597543"/>
              <a:ext cx="80963" cy="68263"/>
            </a:xfrm>
            <a:custGeom>
              <a:avLst/>
              <a:gdLst>
                <a:gd name="T0" fmla="*/ 0 w 27"/>
                <a:gd name="T1" fmla="*/ 23 h 23"/>
                <a:gd name="T2" fmla="*/ 27 w 27"/>
                <a:gd name="T3" fmla="*/ 0 h 23"/>
                <a:gd name="T4" fmla="*/ 0 w 27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cubicBezTo>
                    <a:pt x="8" y="14"/>
                    <a:pt x="18" y="6"/>
                    <a:pt x="27" y="0"/>
                  </a:cubicBezTo>
                  <a:cubicBezTo>
                    <a:pt x="17" y="11"/>
                    <a:pt x="9" y="22"/>
                    <a:pt x="0" y="2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9951580" y="1113896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2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3919541" y="1606960"/>
              <a:ext cx="144463" cy="125413"/>
            </a:xfrm>
            <a:custGeom>
              <a:avLst/>
              <a:gdLst>
                <a:gd name="T0" fmla="*/ 18 w 48"/>
                <a:gd name="T1" fmla="*/ 42 h 42"/>
                <a:gd name="T2" fmla="*/ 18 w 48"/>
                <a:gd name="T3" fmla="*/ 0 h 42"/>
                <a:gd name="T4" fmla="*/ 18 w 48"/>
                <a:gd name="T5" fmla="*/ 42 h 42"/>
                <a:gd name="T6" fmla="*/ 18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cubicBezTo>
                    <a:pt x="0" y="22"/>
                    <a:pt x="1" y="19"/>
                    <a:pt x="18" y="0"/>
                  </a:cubicBezTo>
                  <a:cubicBezTo>
                    <a:pt x="28" y="13"/>
                    <a:pt x="48" y="39"/>
                    <a:pt x="18" y="42"/>
                  </a:cubicBezTo>
                  <a:cubicBezTo>
                    <a:pt x="10" y="33"/>
                    <a:pt x="26" y="41"/>
                    <a:pt x="18" y="42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3849077" y="1311960"/>
              <a:ext cx="14288" cy="1588"/>
            </a:xfrm>
            <a:prstGeom prst="rect">
              <a:avLst/>
            </a:pr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99" name="Freeform 45"/>
            <p:cNvSpPr/>
            <p:nvPr/>
          </p:nvSpPr>
          <p:spPr bwMode="auto">
            <a:xfrm>
              <a:off x="6221174" y="1267609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0" name="Freeform 53"/>
            <p:cNvSpPr/>
            <p:nvPr/>
          </p:nvSpPr>
          <p:spPr bwMode="auto">
            <a:xfrm>
              <a:off x="6495327" y="1582409"/>
              <a:ext cx="119063" cy="76200"/>
            </a:xfrm>
            <a:custGeom>
              <a:avLst/>
              <a:gdLst>
                <a:gd name="T0" fmla="*/ 19 w 40"/>
                <a:gd name="T1" fmla="*/ 25 h 25"/>
                <a:gd name="T2" fmla="*/ 30 w 40"/>
                <a:gd name="T3" fmla="*/ 0 h 25"/>
                <a:gd name="T4" fmla="*/ 19 w 4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9" y="25"/>
                  </a:moveTo>
                  <a:cubicBezTo>
                    <a:pt x="0" y="25"/>
                    <a:pt x="25" y="5"/>
                    <a:pt x="30" y="0"/>
                  </a:cubicBezTo>
                  <a:cubicBezTo>
                    <a:pt x="40" y="15"/>
                    <a:pt x="36" y="23"/>
                    <a:pt x="19" y="2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1" name="Freeform 55"/>
            <p:cNvSpPr/>
            <p:nvPr/>
          </p:nvSpPr>
          <p:spPr bwMode="auto">
            <a:xfrm>
              <a:off x="5207763" y="1289450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8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2" name="Freeform 57"/>
            <p:cNvSpPr/>
            <p:nvPr/>
          </p:nvSpPr>
          <p:spPr bwMode="auto">
            <a:xfrm>
              <a:off x="5085526" y="1337075"/>
              <a:ext cx="23813" cy="30163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0 h 10"/>
                <a:gd name="T4" fmla="*/ 0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2" y="5"/>
                    <a:pt x="8" y="5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3" name="Freeform 58"/>
            <p:cNvSpPr/>
            <p:nvPr/>
          </p:nvSpPr>
          <p:spPr bwMode="auto">
            <a:xfrm>
              <a:off x="6620739" y="1415722"/>
              <a:ext cx="39688" cy="74613"/>
            </a:xfrm>
            <a:custGeom>
              <a:avLst/>
              <a:gdLst>
                <a:gd name="T0" fmla="*/ 0 w 13"/>
                <a:gd name="T1" fmla="*/ 16 h 25"/>
                <a:gd name="T2" fmla="*/ 8 w 13"/>
                <a:gd name="T3" fmla="*/ 25 h 25"/>
                <a:gd name="T4" fmla="*/ 0 w 13"/>
                <a:gd name="T5" fmla="*/ 16 h 25"/>
                <a:gd name="T6" fmla="*/ 0 w 13"/>
                <a:gd name="T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6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6"/>
                  </a:cubicBezTo>
                  <a:cubicBezTo>
                    <a:pt x="3" y="12"/>
                    <a:pt x="3" y="19"/>
                    <a:pt x="0" y="16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4" name="Freeform 60"/>
            <p:cNvSpPr/>
            <p:nvPr/>
          </p:nvSpPr>
          <p:spPr bwMode="auto">
            <a:xfrm>
              <a:off x="6728689" y="1207759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9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5" name="Freeform 62"/>
            <p:cNvSpPr/>
            <p:nvPr/>
          </p:nvSpPr>
          <p:spPr bwMode="auto">
            <a:xfrm>
              <a:off x="6458814" y="1403022"/>
              <a:ext cx="60325" cy="117475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6" name="Freeform 69"/>
            <p:cNvSpPr/>
            <p:nvPr/>
          </p:nvSpPr>
          <p:spPr bwMode="auto">
            <a:xfrm>
              <a:off x="7097381" y="1484960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7" name="Freeform 71"/>
            <p:cNvSpPr/>
            <p:nvPr/>
          </p:nvSpPr>
          <p:spPr bwMode="auto">
            <a:xfrm>
              <a:off x="5572125" y="2072335"/>
              <a:ext cx="114300" cy="84138"/>
            </a:xfrm>
            <a:custGeom>
              <a:avLst/>
              <a:gdLst>
                <a:gd name="T0" fmla="*/ 6 w 38"/>
                <a:gd name="T1" fmla="*/ 27 h 28"/>
                <a:gd name="T2" fmla="*/ 38 w 38"/>
                <a:gd name="T3" fmla="*/ 25 h 28"/>
                <a:gd name="T4" fmla="*/ 6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6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6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8989"/>
                </a:solidFill>
              </a:endParaRPr>
            </a:p>
          </p:txBody>
        </p:sp>
        <p:sp>
          <p:nvSpPr>
            <p:cNvPr id="108" name="Freeform 72"/>
            <p:cNvSpPr/>
            <p:nvPr/>
          </p:nvSpPr>
          <p:spPr bwMode="auto">
            <a:xfrm>
              <a:off x="4951413" y="2080272"/>
              <a:ext cx="74613" cy="73025"/>
            </a:xfrm>
            <a:custGeom>
              <a:avLst/>
              <a:gdLst>
                <a:gd name="T0" fmla="*/ 1 w 25"/>
                <a:gd name="T1" fmla="*/ 24 h 24"/>
                <a:gd name="T2" fmla="*/ 9 w 25"/>
                <a:gd name="T3" fmla="*/ 0 h 24"/>
                <a:gd name="T4" fmla="*/ 25 w 25"/>
                <a:gd name="T5" fmla="*/ 21 h 24"/>
                <a:gd name="T6" fmla="*/ 1 w 25"/>
                <a:gd name="T7" fmla="*/ 24 h 24"/>
                <a:gd name="T8" fmla="*/ 1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" y="24"/>
                  </a:moveTo>
                  <a:cubicBezTo>
                    <a:pt x="0" y="15"/>
                    <a:pt x="3" y="7"/>
                    <a:pt x="9" y="0"/>
                  </a:cubicBezTo>
                  <a:cubicBezTo>
                    <a:pt x="15" y="6"/>
                    <a:pt x="21" y="14"/>
                    <a:pt x="25" y="21"/>
                  </a:cubicBezTo>
                  <a:cubicBezTo>
                    <a:pt x="17" y="23"/>
                    <a:pt x="9" y="24"/>
                    <a:pt x="1" y="24"/>
                  </a:cubicBezTo>
                  <a:cubicBezTo>
                    <a:pt x="0" y="15"/>
                    <a:pt x="16" y="23"/>
                    <a:pt x="1" y="2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09" name="Freeform 73"/>
            <p:cNvSpPr/>
            <p:nvPr/>
          </p:nvSpPr>
          <p:spPr bwMode="auto">
            <a:xfrm>
              <a:off x="5243513" y="2072335"/>
              <a:ext cx="114300" cy="84138"/>
            </a:xfrm>
            <a:custGeom>
              <a:avLst/>
              <a:gdLst>
                <a:gd name="T0" fmla="*/ 5 w 38"/>
                <a:gd name="T1" fmla="*/ 27 h 28"/>
                <a:gd name="T2" fmla="*/ 38 w 38"/>
                <a:gd name="T3" fmla="*/ 25 h 28"/>
                <a:gd name="T4" fmla="*/ 5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5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5" y="27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10" name="Freeform 77"/>
            <p:cNvSpPr>
              <a:spLocks noEditPoints="1"/>
            </p:cNvSpPr>
            <p:nvPr/>
          </p:nvSpPr>
          <p:spPr bwMode="auto">
            <a:xfrm>
              <a:off x="7249781" y="1475435"/>
              <a:ext cx="107950" cy="161925"/>
            </a:xfrm>
            <a:custGeom>
              <a:avLst/>
              <a:gdLst>
                <a:gd name="T0" fmla="*/ 28 w 36"/>
                <a:gd name="T1" fmla="*/ 51 h 54"/>
                <a:gd name="T2" fmla="*/ 28 w 36"/>
                <a:gd name="T3" fmla="*/ 51 h 54"/>
                <a:gd name="T4" fmla="*/ 0 w 36"/>
                <a:gd name="T5" fmla="*/ 20 h 54"/>
                <a:gd name="T6" fmla="*/ 11 w 36"/>
                <a:gd name="T7" fmla="*/ 31 h 54"/>
                <a:gd name="T8" fmla="*/ 0 w 36"/>
                <a:gd name="T9" fmla="*/ 20 h 54"/>
                <a:gd name="T10" fmla="*/ 0 w 36"/>
                <a:gd name="T11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4">
                  <a:moveTo>
                    <a:pt x="28" y="51"/>
                  </a:moveTo>
                  <a:cubicBezTo>
                    <a:pt x="36" y="54"/>
                    <a:pt x="34" y="53"/>
                    <a:pt x="28" y="51"/>
                  </a:cubicBezTo>
                  <a:close/>
                  <a:moveTo>
                    <a:pt x="0" y="20"/>
                  </a:moveTo>
                  <a:cubicBezTo>
                    <a:pt x="13" y="0"/>
                    <a:pt x="16" y="4"/>
                    <a:pt x="11" y="31"/>
                  </a:cubicBezTo>
                  <a:cubicBezTo>
                    <a:pt x="7" y="27"/>
                    <a:pt x="4" y="23"/>
                    <a:pt x="0" y="20"/>
                  </a:cubicBezTo>
                  <a:cubicBezTo>
                    <a:pt x="4" y="16"/>
                    <a:pt x="4" y="23"/>
                    <a:pt x="0" y="2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11" name="Freeform 83"/>
            <p:cNvSpPr/>
            <p:nvPr/>
          </p:nvSpPr>
          <p:spPr bwMode="auto">
            <a:xfrm>
              <a:off x="8037181" y="1359547"/>
              <a:ext cx="50800" cy="100013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7338681" y="1276997"/>
              <a:ext cx="92075" cy="134938"/>
            </a:xfrm>
            <a:custGeom>
              <a:avLst/>
              <a:gdLst>
                <a:gd name="T0" fmla="*/ 13 w 31"/>
                <a:gd name="T1" fmla="*/ 45 h 45"/>
                <a:gd name="T2" fmla="*/ 12 w 31"/>
                <a:gd name="T3" fmla="*/ 0 h 45"/>
                <a:gd name="T4" fmla="*/ 13 w 31"/>
                <a:gd name="T5" fmla="*/ 45 h 45"/>
                <a:gd name="T6" fmla="*/ 13 w 31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5">
                  <a:moveTo>
                    <a:pt x="13" y="45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1"/>
                    <a:pt x="31" y="24"/>
                    <a:pt x="13" y="45"/>
                  </a:cubicBezTo>
                  <a:cubicBezTo>
                    <a:pt x="10" y="41"/>
                    <a:pt x="22" y="34"/>
                    <a:pt x="13" y="45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13" name="Freeform 91"/>
            <p:cNvSpPr/>
            <p:nvPr/>
          </p:nvSpPr>
          <p:spPr bwMode="auto">
            <a:xfrm>
              <a:off x="6122749" y="1475571"/>
              <a:ext cx="44450" cy="50800"/>
            </a:xfrm>
            <a:custGeom>
              <a:avLst/>
              <a:gdLst>
                <a:gd name="T0" fmla="*/ 0 w 15"/>
                <a:gd name="T1" fmla="*/ 17 h 17"/>
                <a:gd name="T2" fmla="*/ 15 w 15"/>
                <a:gd name="T3" fmla="*/ 0 h 17"/>
                <a:gd name="T4" fmla="*/ 0 w 1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5" y="11"/>
                    <a:pt x="10" y="5"/>
                    <a:pt x="15" y="0"/>
                  </a:cubicBezTo>
                  <a:cubicBezTo>
                    <a:pt x="15" y="13"/>
                    <a:pt x="4" y="13"/>
                    <a:pt x="0" y="17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  <p:sp>
          <p:nvSpPr>
            <p:cNvPr id="114" name="Freeform 92"/>
            <p:cNvSpPr/>
            <p:nvPr/>
          </p:nvSpPr>
          <p:spPr bwMode="auto">
            <a:xfrm>
              <a:off x="1771342" y="1464257"/>
              <a:ext cx="36513" cy="49213"/>
            </a:xfrm>
            <a:custGeom>
              <a:avLst/>
              <a:gdLst>
                <a:gd name="T0" fmla="*/ 0 w 12"/>
                <a:gd name="T1" fmla="*/ 13 h 16"/>
                <a:gd name="T2" fmla="*/ 11 w 12"/>
                <a:gd name="T3" fmla="*/ 0 h 16"/>
                <a:gd name="T4" fmla="*/ 0 w 12"/>
                <a:gd name="T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2" y="16"/>
                    <a:pt x="5" y="10"/>
                    <a:pt x="0" y="1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98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07490" y="2183765"/>
            <a:ext cx="1874520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10625" y="2183765"/>
            <a:ext cx="1874520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07490" y="3515360"/>
            <a:ext cx="1874520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10625" y="3515360"/>
            <a:ext cx="1874520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07490" y="4846320"/>
            <a:ext cx="1874520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10625" y="4846320"/>
            <a:ext cx="1874520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55626" y="3027598"/>
            <a:ext cx="1921963" cy="1677645"/>
            <a:chOff x="4155626" y="3027598"/>
            <a:chExt cx="1921963" cy="1677645"/>
          </a:xfrm>
        </p:grpSpPr>
        <p:sp>
          <p:nvSpPr>
            <p:cNvPr id="26" name="Freeform 5"/>
            <p:cNvSpPr/>
            <p:nvPr/>
          </p:nvSpPr>
          <p:spPr bwMode="auto">
            <a:xfrm>
              <a:off x="4155626" y="3027598"/>
              <a:ext cx="1921963" cy="1677645"/>
            </a:xfrm>
            <a:custGeom>
              <a:avLst/>
              <a:gdLst>
                <a:gd name="T0" fmla="*/ 0 w 187"/>
                <a:gd name="T1" fmla="*/ 77 h 163"/>
                <a:gd name="T2" fmla="*/ 61 w 187"/>
                <a:gd name="T3" fmla="*/ 163 h 163"/>
                <a:gd name="T4" fmla="*/ 145 w 187"/>
                <a:gd name="T5" fmla="*/ 111 h 163"/>
                <a:gd name="T6" fmla="*/ 116 w 187"/>
                <a:gd name="T7" fmla="*/ 103 h 163"/>
                <a:gd name="T8" fmla="*/ 187 w 187"/>
                <a:gd name="T9" fmla="*/ 46 h 163"/>
                <a:gd name="T10" fmla="*/ 28 w 187"/>
                <a:gd name="T11" fmla="*/ 83 h 163"/>
                <a:gd name="T12" fmla="*/ 0 w 187"/>
                <a:gd name="T13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63">
                  <a:moveTo>
                    <a:pt x="0" y="77"/>
                  </a:moveTo>
                  <a:cubicBezTo>
                    <a:pt x="61" y="163"/>
                    <a:pt x="61" y="163"/>
                    <a:pt x="61" y="163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3"/>
                    <a:pt x="110" y="31"/>
                    <a:pt x="187" y="46"/>
                  </a:cubicBezTo>
                  <a:cubicBezTo>
                    <a:pt x="187" y="46"/>
                    <a:pt x="118" y="0"/>
                    <a:pt x="28" y="83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文本框 38"/>
            <p:cNvSpPr txBox="1"/>
            <p:nvPr/>
          </p:nvSpPr>
          <p:spPr>
            <a:xfrm>
              <a:off x="4862052" y="4064589"/>
              <a:ext cx="56257" cy="160734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72797" y="2316366"/>
            <a:ext cx="1900245" cy="1161863"/>
            <a:chOff x="4372797" y="2316366"/>
            <a:chExt cx="1900245" cy="1161863"/>
          </a:xfrm>
        </p:grpSpPr>
        <p:sp>
          <p:nvSpPr>
            <p:cNvPr id="30" name="Freeform 10"/>
            <p:cNvSpPr/>
            <p:nvPr/>
          </p:nvSpPr>
          <p:spPr bwMode="auto">
            <a:xfrm>
              <a:off x="4372797" y="2316366"/>
              <a:ext cx="1900245" cy="1161863"/>
            </a:xfrm>
            <a:custGeom>
              <a:avLst/>
              <a:gdLst>
                <a:gd name="T0" fmla="*/ 185 w 185"/>
                <a:gd name="T1" fmla="*/ 113 h 113"/>
                <a:gd name="T2" fmla="*/ 50 w 185"/>
                <a:gd name="T3" fmla="*/ 17 h 113"/>
                <a:gd name="T4" fmla="*/ 37 w 185"/>
                <a:gd name="T5" fmla="*/ 0 h 113"/>
                <a:gd name="T6" fmla="*/ 0 w 185"/>
                <a:gd name="T7" fmla="*/ 52 h 113"/>
                <a:gd name="T8" fmla="*/ 92 w 185"/>
                <a:gd name="T9" fmla="*/ 87 h 113"/>
                <a:gd name="T10" fmla="*/ 79 w 185"/>
                <a:gd name="T11" fmla="*/ 65 h 113"/>
                <a:gd name="T12" fmla="*/ 185 w 185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13">
                  <a:moveTo>
                    <a:pt x="185" y="113"/>
                  </a:moveTo>
                  <a:cubicBezTo>
                    <a:pt x="185" y="113"/>
                    <a:pt x="154" y="22"/>
                    <a:pt x="50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127" y="41"/>
                    <a:pt x="185" y="1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文本框 39"/>
            <p:cNvSpPr txBox="1"/>
            <p:nvPr/>
          </p:nvSpPr>
          <p:spPr>
            <a:xfrm>
              <a:off x="4854924" y="2676842"/>
              <a:ext cx="107156" cy="160734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97539" y="2234925"/>
            <a:ext cx="1286739" cy="1243304"/>
            <a:chOff x="5697539" y="2234925"/>
            <a:chExt cx="1286739" cy="1243304"/>
          </a:xfrm>
        </p:grpSpPr>
        <p:sp>
          <p:nvSpPr>
            <p:cNvPr id="33" name="Freeform 9"/>
            <p:cNvSpPr/>
            <p:nvPr/>
          </p:nvSpPr>
          <p:spPr bwMode="auto">
            <a:xfrm>
              <a:off x="5697539" y="2234925"/>
              <a:ext cx="1286739" cy="1243304"/>
            </a:xfrm>
            <a:custGeom>
              <a:avLst/>
              <a:gdLst>
                <a:gd name="T0" fmla="*/ 0 w 125"/>
                <a:gd name="T1" fmla="*/ 0 h 121"/>
                <a:gd name="T2" fmla="*/ 21 w 125"/>
                <a:gd name="T3" fmla="*/ 50 h 121"/>
                <a:gd name="T4" fmla="*/ 35 w 125"/>
                <a:gd name="T5" fmla="*/ 42 h 121"/>
                <a:gd name="T6" fmla="*/ 71 w 125"/>
                <a:gd name="T7" fmla="*/ 121 h 121"/>
                <a:gd name="T8" fmla="*/ 62 w 125"/>
                <a:gd name="T9" fmla="*/ 24 h 121"/>
                <a:gd name="T10" fmla="*/ 72 w 125"/>
                <a:gd name="T11" fmla="*/ 15 h 121"/>
                <a:gd name="T12" fmla="*/ 0 w 125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1">
                  <a:moveTo>
                    <a:pt x="0" y="0"/>
                  </a:moveTo>
                  <a:cubicBezTo>
                    <a:pt x="0" y="2"/>
                    <a:pt x="21" y="50"/>
                    <a:pt x="21" y="5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92" y="76"/>
                    <a:pt x="71" y="121"/>
                  </a:cubicBezTo>
                  <a:cubicBezTo>
                    <a:pt x="71" y="121"/>
                    <a:pt x="125" y="83"/>
                    <a:pt x="62" y="24"/>
                  </a:cubicBezTo>
                  <a:cubicBezTo>
                    <a:pt x="72" y="15"/>
                    <a:pt x="72" y="15"/>
                    <a:pt x="72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文本框 40"/>
            <p:cNvSpPr txBox="1"/>
            <p:nvPr/>
          </p:nvSpPr>
          <p:spPr>
            <a:xfrm>
              <a:off x="5987058" y="2401115"/>
              <a:ext cx="108942" cy="162653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98931" y="3668251"/>
            <a:ext cx="1471335" cy="1911102"/>
            <a:chOff x="5398931" y="3668251"/>
            <a:chExt cx="1471335" cy="1911102"/>
          </a:xfrm>
        </p:grpSpPr>
        <p:sp>
          <p:nvSpPr>
            <p:cNvPr id="36" name="Freeform 6"/>
            <p:cNvSpPr/>
            <p:nvPr/>
          </p:nvSpPr>
          <p:spPr bwMode="auto">
            <a:xfrm>
              <a:off x="5398931" y="3668251"/>
              <a:ext cx="1471335" cy="1911102"/>
            </a:xfrm>
            <a:custGeom>
              <a:avLst/>
              <a:gdLst>
                <a:gd name="T0" fmla="*/ 80 w 143"/>
                <a:gd name="T1" fmla="*/ 0 h 186"/>
                <a:gd name="T2" fmla="*/ 66 w 143"/>
                <a:gd name="T3" fmla="*/ 164 h 186"/>
                <a:gd name="T4" fmla="*/ 49 w 143"/>
                <a:gd name="T5" fmla="*/ 186 h 186"/>
                <a:gd name="T6" fmla="*/ 143 w 143"/>
                <a:gd name="T7" fmla="*/ 186 h 186"/>
                <a:gd name="T8" fmla="*/ 128 w 143"/>
                <a:gd name="T9" fmla="*/ 87 h 186"/>
                <a:gd name="T10" fmla="*/ 114 w 143"/>
                <a:gd name="T11" fmla="*/ 107 h 186"/>
                <a:gd name="T12" fmla="*/ 80 w 143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6">
                  <a:moveTo>
                    <a:pt x="80" y="0"/>
                  </a:moveTo>
                  <a:cubicBezTo>
                    <a:pt x="80" y="0"/>
                    <a:pt x="0" y="57"/>
                    <a:pt x="66" y="164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4" y="107"/>
                    <a:pt x="48" y="71"/>
                    <a:pt x="80" y="0"/>
                  </a:cubicBezTo>
                  <a:close/>
                </a:path>
              </a:pathLst>
            </a:cu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文本框 41"/>
            <p:cNvSpPr txBox="1"/>
            <p:nvPr/>
          </p:nvSpPr>
          <p:spPr>
            <a:xfrm>
              <a:off x="6468496" y="5134475"/>
              <a:ext cx="108942" cy="162520"/>
            </a:xfrm>
            <a:custGeom>
              <a:avLst/>
              <a:gdLst/>
              <a:ahLst/>
              <a:cxnLst/>
              <a:rect l="l" t="t" r="r" b="b"/>
              <a:pathLst>
                <a:path w="108942" h="162520">
                  <a:moveTo>
                    <a:pt x="58936" y="0"/>
                  </a:moveTo>
                  <a:cubicBezTo>
                    <a:pt x="85725" y="1190"/>
                    <a:pt x="101501" y="14287"/>
                    <a:pt x="106263" y="39290"/>
                  </a:cubicBezTo>
                  <a:lnTo>
                    <a:pt x="91083" y="39290"/>
                  </a:lnTo>
                  <a:cubicBezTo>
                    <a:pt x="86916" y="21431"/>
                    <a:pt x="76795" y="12204"/>
                    <a:pt x="60722" y="11608"/>
                  </a:cubicBezTo>
                  <a:cubicBezTo>
                    <a:pt x="30956" y="11013"/>
                    <a:pt x="15776" y="35421"/>
                    <a:pt x="15180" y="84832"/>
                  </a:cubicBezTo>
                  <a:cubicBezTo>
                    <a:pt x="25896" y="68163"/>
                    <a:pt x="39886" y="59829"/>
                    <a:pt x="57150" y="59829"/>
                  </a:cubicBezTo>
                  <a:cubicBezTo>
                    <a:pt x="90487" y="61019"/>
                    <a:pt x="107751" y="78283"/>
                    <a:pt x="108942" y="111621"/>
                  </a:cubicBezTo>
                  <a:cubicBezTo>
                    <a:pt x="107751" y="144363"/>
                    <a:pt x="90487" y="161329"/>
                    <a:pt x="57150" y="162520"/>
                  </a:cubicBezTo>
                  <a:cubicBezTo>
                    <a:pt x="19050" y="161925"/>
                    <a:pt x="0" y="136624"/>
                    <a:pt x="0" y="86618"/>
                  </a:cubicBezTo>
                  <a:cubicBezTo>
                    <a:pt x="1191" y="30063"/>
                    <a:pt x="20836" y="1190"/>
                    <a:pt x="58936" y="0"/>
                  </a:cubicBezTo>
                  <a:close/>
                  <a:moveTo>
                    <a:pt x="57150" y="72330"/>
                  </a:moveTo>
                  <a:cubicBezTo>
                    <a:pt x="33933" y="74116"/>
                    <a:pt x="21729" y="87213"/>
                    <a:pt x="20538" y="111621"/>
                  </a:cubicBezTo>
                  <a:cubicBezTo>
                    <a:pt x="21729" y="137815"/>
                    <a:pt x="33933" y="151209"/>
                    <a:pt x="57150" y="151804"/>
                  </a:cubicBezTo>
                  <a:cubicBezTo>
                    <a:pt x="79772" y="151209"/>
                    <a:pt x="91976" y="137517"/>
                    <a:pt x="93762" y="110728"/>
                  </a:cubicBezTo>
                  <a:cubicBezTo>
                    <a:pt x="93166" y="85725"/>
                    <a:pt x="80962" y="72925"/>
                    <a:pt x="57150" y="723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68496" y="3016739"/>
            <a:ext cx="1237874" cy="1047850"/>
            <a:chOff x="6468496" y="3016739"/>
            <a:chExt cx="1237874" cy="1047850"/>
          </a:xfrm>
        </p:grpSpPr>
        <p:sp>
          <p:nvSpPr>
            <p:cNvPr id="39" name="Freeform 8"/>
            <p:cNvSpPr/>
            <p:nvPr/>
          </p:nvSpPr>
          <p:spPr bwMode="auto">
            <a:xfrm>
              <a:off x="6468496" y="3016739"/>
              <a:ext cx="1237874" cy="1047850"/>
            </a:xfrm>
            <a:custGeom>
              <a:avLst/>
              <a:gdLst>
                <a:gd name="T0" fmla="*/ 0 w 120"/>
                <a:gd name="T1" fmla="*/ 63 h 102"/>
                <a:gd name="T2" fmla="*/ 102 w 120"/>
                <a:gd name="T3" fmla="*/ 55 h 102"/>
                <a:gd name="T4" fmla="*/ 120 w 120"/>
                <a:gd name="T5" fmla="*/ 63 h 102"/>
                <a:gd name="T6" fmla="*/ 73 w 120"/>
                <a:gd name="T7" fmla="*/ 0 h 102"/>
                <a:gd name="T8" fmla="*/ 36 w 120"/>
                <a:gd name="T9" fmla="*/ 16 h 102"/>
                <a:gd name="T10" fmla="*/ 44 w 120"/>
                <a:gd name="T11" fmla="*/ 60 h 102"/>
                <a:gd name="T12" fmla="*/ 0 w 120"/>
                <a:gd name="T13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2">
                  <a:moveTo>
                    <a:pt x="0" y="63"/>
                  </a:moveTo>
                  <a:cubicBezTo>
                    <a:pt x="0" y="63"/>
                    <a:pt x="96" y="102"/>
                    <a:pt x="102" y="55"/>
                  </a:cubicBezTo>
                  <a:cubicBezTo>
                    <a:pt x="102" y="55"/>
                    <a:pt x="110" y="50"/>
                    <a:pt x="120" y="6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79" y="40"/>
                    <a:pt x="44" y="60"/>
                  </a:cubicBezTo>
                  <a:cubicBezTo>
                    <a:pt x="44" y="60"/>
                    <a:pt x="34" y="70"/>
                    <a:pt x="0" y="63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0" name="文本框 42"/>
            <p:cNvSpPr txBox="1"/>
            <p:nvPr/>
          </p:nvSpPr>
          <p:spPr>
            <a:xfrm>
              <a:off x="7208952" y="3380823"/>
              <a:ext cx="110728" cy="159841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65342" y="3668251"/>
            <a:ext cx="1503910" cy="1552770"/>
            <a:chOff x="6365342" y="3668251"/>
            <a:chExt cx="1503910" cy="1552770"/>
          </a:xfrm>
        </p:grpSpPr>
        <p:sp>
          <p:nvSpPr>
            <p:cNvPr id="42" name="Freeform 7"/>
            <p:cNvSpPr/>
            <p:nvPr/>
          </p:nvSpPr>
          <p:spPr bwMode="auto">
            <a:xfrm>
              <a:off x="6365342" y="3668251"/>
              <a:ext cx="1503910" cy="1552770"/>
            </a:xfrm>
            <a:custGeom>
              <a:avLst/>
              <a:gdLst>
                <a:gd name="T0" fmla="*/ 0 w 146"/>
                <a:gd name="T1" fmla="*/ 0 h 151"/>
                <a:gd name="T2" fmla="*/ 120 w 146"/>
                <a:gd name="T3" fmla="*/ 125 h 151"/>
                <a:gd name="T4" fmla="*/ 128 w 146"/>
                <a:gd name="T5" fmla="*/ 151 h 151"/>
                <a:gd name="T6" fmla="*/ 146 w 146"/>
                <a:gd name="T7" fmla="*/ 85 h 151"/>
                <a:gd name="T8" fmla="*/ 86 w 146"/>
                <a:gd name="T9" fmla="*/ 36 h 151"/>
                <a:gd name="T10" fmla="*/ 91 w 146"/>
                <a:gd name="T11" fmla="*/ 58 h 151"/>
                <a:gd name="T12" fmla="*/ 0 w 146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51">
                  <a:moveTo>
                    <a:pt x="0" y="0"/>
                  </a:moveTo>
                  <a:cubicBezTo>
                    <a:pt x="0" y="0"/>
                    <a:pt x="28" y="103"/>
                    <a:pt x="120" y="125"/>
                  </a:cubicBezTo>
                  <a:cubicBezTo>
                    <a:pt x="128" y="151"/>
                    <a:pt x="128" y="151"/>
                    <a:pt x="128" y="151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93" y="52"/>
                    <a:pt x="91" y="58"/>
                  </a:cubicBezTo>
                  <a:cubicBezTo>
                    <a:pt x="91" y="58"/>
                    <a:pt x="67" y="91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3" name="文本框 43"/>
            <p:cNvSpPr txBox="1"/>
            <p:nvPr/>
          </p:nvSpPr>
          <p:spPr>
            <a:xfrm>
              <a:off x="7429382" y="4481177"/>
              <a:ext cx="108049" cy="161627"/>
            </a:xfrm>
            <a:custGeom>
              <a:avLst/>
              <a:gdLst/>
              <a:ahLst/>
              <a:cxnLst/>
              <a:rect l="l" t="t" r="r" b="b"/>
              <a:pathLst>
                <a:path w="108049" h="161627">
                  <a:moveTo>
                    <a:pt x="18752" y="0"/>
                  </a:moveTo>
                  <a:lnTo>
                    <a:pt x="99119" y="0"/>
                  </a:lnTo>
                  <a:lnTo>
                    <a:pt x="99119" y="12501"/>
                  </a:lnTo>
                  <a:lnTo>
                    <a:pt x="31254" y="12501"/>
                  </a:lnTo>
                  <a:lnTo>
                    <a:pt x="21431" y="66972"/>
                  </a:lnTo>
                  <a:cubicBezTo>
                    <a:pt x="32147" y="59829"/>
                    <a:pt x="43755" y="56257"/>
                    <a:pt x="56257" y="56257"/>
                  </a:cubicBezTo>
                  <a:cubicBezTo>
                    <a:pt x="88404" y="58638"/>
                    <a:pt x="105668" y="76497"/>
                    <a:pt x="108049" y="109835"/>
                  </a:cubicBezTo>
                  <a:cubicBezTo>
                    <a:pt x="105668" y="142577"/>
                    <a:pt x="88404" y="159841"/>
                    <a:pt x="56257" y="161627"/>
                  </a:cubicBezTo>
                  <a:cubicBezTo>
                    <a:pt x="20538" y="161627"/>
                    <a:pt x="1786" y="147042"/>
                    <a:pt x="0" y="117872"/>
                  </a:cubicBezTo>
                  <a:lnTo>
                    <a:pt x="14287" y="117872"/>
                  </a:lnTo>
                  <a:cubicBezTo>
                    <a:pt x="17859" y="139898"/>
                    <a:pt x="31254" y="150911"/>
                    <a:pt x="54471" y="150911"/>
                  </a:cubicBezTo>
                  <a:cubicBezTo>
                    <a:pt x="78284" y="149721"/>
                    <a:pt x="91083" y="136029"/>
                    <a:pt x="92869" y="109835"/>
                  </a:cubicBezTo>
                  <a:cubicBezTo>
                    <a:pt x="91083" y="84236"/>
                    <a:pt x="77688" y="70544"/>
                    <a:pt x="52685" y="68758"/>
                  </a:cubicBezTo>
                  <a:cubicBezTo>
                    <a:pt x="37207" y="68758"/>
                    <a:pt x="25598" y="74414"/>
                    <a:pt x="17859" y="85725"/>
                  </a:cubicBezTo>
                  <a:lnTo>
                    <a:pt x="6251" y="83939"/>
                  </a:lnTo>
                  <a:lnTo>
                    <a:pt x="187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" y="1588566"/>
            <a:ext cx="12191325" cy="5086305"/>
            <a:chOff x="0" y="724966"/>
            <a:chExt cx="9144000" cy="3814939"/>
          </a:xfrm>
        </p:grpSpPr>
        <p:sp>
          <p:nvSpPr>
            <p:cNvPr id="7" name="TextBox 6"/>
            <p:cNvSpPr txBox="1"/>
            <p:nvPr/>
          </p:nvSpPr>
          <p:spPr>
            <a:xfrm>
              <a:off x="487360" y="3916623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55428" y="3921627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0" y="2652237"/>
              <a:ext cx="9144000" cy="0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853086" y="2341783"/>
              <a:ext cx="620908" cy="620908"/>
            </a:xfrm>
            <a:prstGeom prst="ellipse">
              <a:avLst/>
            </a:prstGeom>
            <a:solidFill>
              <a:srgbClr val="018989"/>
            </a:solidFill>
            <a:ln w="48260">
              <a:solidFill>
                <a:srgbClr val="01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3456" y="2540798"/>
              <a:ext cx="450051" cy="20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18506" y="1083993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9576" y="734488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286574" y="1088997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2558041" y="2340998"/>
              <a:ext cx="620908" cy="620908"/>
            </a:xfrm>
            <a:prstGeom prst="ellipse">
              <a:avLst/>
            </a:prstGeom>
            <a:solidFill>
              <a:srgbClr val="F04E3F"/>
            </a:solidFill>
            <a:ln w="48260">
              <a:solidFill>
                <a:srgbClr val="F04E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8411" y="2540013"/>
              <a:ext cx="450051" cy="20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1156100" y="2987676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882252" y="1790932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13278" y="3899958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4348" y="3550453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3981346" y="3904962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4266304" y="2344168"/>
              <a:ext cx="620908" cy="620908"/>
            </a:xfrm>
            <a:prstGeom prst="ellipse">
              <a:avLst/>
            </a:prstGeom>
            <a:solidFill>
              <a:srgbClr val="92D050"/>
            </a:solidFill>
            <a:ln w="4826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6674" y="2543183"/>
              <a:ext cx="450051" cy="20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13457" y="1074471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4527" y="724966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581525" y="1079475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5879195" y="2314809"/>
              <a:ext cx="620908" cy="620908"/>
            </a:xfrm>
            <a:prstGeom prst="ellipse">
              <a:avLst/>
            </a:prstGeom>
            <a:solidFill>
              <a:srgbClr val="018989"/>
            </a:solidFill>
            <a:ln w="48260">
              <a:solidFill>
                <a:srgbClr val="01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59565" y="2513824"/>
              <a:ext cx="450051" cy="20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4582018" y="2971011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181170" y="1774267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170736" y="3899156"/>
              <a:ext cx="1389065" cy="62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2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2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1806" y="3549651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238804" y="3904160"/>
              <a:ext cx="124479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7498362" y="2321141"/>
              <a:ext cx="620908" cy="620908"/>
            </a:xfrm>
            <a:prstGeom prst="ellipse">
              <a:avLst/>
            </a:prstGeom>
            <a:solidFill>
              <a:srgbClr val="F04E3F"/>
            </a:solidFill>
            <a:ln w="48260">
              <a:solidFill>
                <a:srgbClr val="F04E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78732" y="2520156"/>
              <a:ext cx="450051" cy="20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20XX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7833126" y="2970209"/>
              <a:ext cx="0" cy="5238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55428" y="3577435"/>
              <a:ext cx="1120795" cy="34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Example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49400" y="246380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3810" y="246380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49400" y="456692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93810" y="456692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82475" y="2450991"/>
            <a:ext cx="1460240" cy="1460240"/>
            <a:chOff x="4782475" y="2450991"/>
            <a:chExt cx="1460240" cy="1460240"/>
          </a:xfrm>
        </p:grpSpPr>
        <p:sp>
          <p:nvSpPr>
            <p:cNvPr id="20" name="Freeform 5"/>
            <p:cNvSpPr/>
            <p:nvPr/>
          </p:nvSpPr>
          <p:spPr bwMode="auto">
            <a:xfrm>
              <a:off x="4782475" y="2450991"/>
              <a:ext cx="1460240" cy="1460240"/>
            </a:xfrm>
            <a:custGeom>
              <a:avLst/>
              <a:gdLst>
                <a:gd name="T0" fmla="*/ 87 w 251"/>
                <a:gd name="T1" fmla="*/ 230 h 251"/>
                <a:gd name="T2" fmla="*/ 77 w 251"/>
                <a:gd name="T3" fmla="*/ 152 h 251"/>
                <a:gd name="T4" fmla="*/ 157 w 251"/>
                <a:gd name="T5" fmla="*/ 190 h 251"/>
                <a:gd name="T6" fmla="*/ 193 w 251"/>
                <a:gd name="T7" fmla="*/ 142 h 251"/>
                <a:gd name="T8" fmla="*/ 152 w 251"/>
                <a:gd name="T9" fmla="*/ 79 h 251"/>
                <a:gd name="T10" fmla="*/ 251 w 251"/>
                <a:gd name="T11" fmla="*/ 103 h 251"/>
                <a:gd name="T12" fmla="*/ 251 w 251"/>
                <a:gd name="T13" fmla="*/ 103 h 251"/>
                <a:gd name="T14" fmla="*/ 251 w 251"/>
                <a:gd name="T15" fmla="*/ 23 h 251"/>
                <a:gd name="T16" fmla="*/ 235 w 251"/>
                <a:gd name="T17" fmla="*/ 21 h 251"/>
                <a:gd name="T18" fmla="*/ 60 w 251"/>
                <a:gd name="T19" fmla="*/ 60 h 251"/>
                <a:gd name="T20" fmla="*/ 19 w 251"/>
                <a:gd name="T21" fmla="*/ 235 h 251"/>
                <a:gd name="T22" fmla="*/ 22 w 251"/>
                <a:gd name="T23" fmla="*/ 251 h 251"/>
                <a:gd name="T24" fmla="*/ 96 w 251"/>
                <a:gd name="T25" fmla="*/ 251 h 251"/>
                <a:gd name="T26" fmla="*/ 87 w 251"/>
                <a:gd name="T27" fmla="*/ 2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251">
                  <a:moveTo>
                    <a:pt x="87" y="230"/>
                  </a:moveTo>
                  <a:cubicBezTo>
                    <a:pt x="71" y="209"/>
                    <a:pt x="69" y="182"/>
                    <a:pt x="77" y="152"/>
                  </a:cubicBezTo>
                  <a:cubicBezTo>
                    <a:pt x="96" y="186"/>
                    <a:pt x="120" y="204"/>
                    <a:pt x="157" y="190"/>
                  </a:cubicBezTo>
                  <a:cubicBezTo>
                    <a:pt x="179" y="182"/>
                    <a:pt x="192" y="164"/>
                    <a:pt x="193" y="142"/>
                  </a:cubicBezTo>
                  <a:cubicBezTo>
                    <a:pt x="195" y="112"/>
                    <a:pt x="180" y="91"/>
                    <a:pt x="152" y="79"/>
                  </a:cubicBezTo>
                  <a:cubicBezTo>
                    <a:pt x="189" y="69"/>
                    <a:pt x="222" y="77"/>
                    <a:pt x="251" y="103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46" y="23"/>
                    <a:pt x="240" y="22"/>
                    <a:pt x="235" y="21"/>
                  </a:cubicBezTo>
                  <a:cubicBezTo>
                    <a:pt x="169" y="0"/>
                    <a:pt x="109" y="11"/>
                    <a:pt x="60" y="60"/>
                  </a:cubicBezTo>
                  <a:cubicBezTo>
                    <a:pt x="9" y="109"/>
                    <a:pt x="0" y="169"/>
                    <a:pt x="19" y="235"/>
                  </a:cubicBezTo>
                  <a:cubicBezTo>
                    <a:pt x="21" y="240"/>
                    <a:pt x="22" y="246"/>
                    <a:pt x="22" y="251"/>
                  </a:cubicBezTo>
                  <a:cubicBezTo>
                    <a:pt x="96" y="251"/>
                    <a:pt x="96" y="251"/>
                    <a:pt x="96" y="251"/>
                  </a:cubicBezTo>
                  <a:cubicBezTo>
                    <a:pt x="96" y="245"/>
                    <a:pt x="93" y="238"/>
                    <a:pt x="87" y="2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90"/>
            <p:cNvSpPr>
              <a:spLocks noChangeAspect="1" noEditPoints="1"/>
            </p:cNvSpPr>
            <p:nvPr/>
          </p:nvSpPr>
          <p:spPr bwMode="auto">
            <a:xfrm>
              <a:off x="5451179" y="3111405"/>
              <a:ext cx="317217" cy="257283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2716" y="2444830"/>
            <a:ext cx="1466401" cy="1466401"/>
            <a:chOff x="6242716" y="2444830"/>
            <a:chExt cx="1466401" cy="1466401"/>
          </a:xfrm>
        </p:grpSpPr>
        <p:sp>
          <p:nvSpPr>
            <p:cNvPr id="23" name="Freeform 6"/>
            <p:cNvSpPr/>
            <p:nvPr/>
          </p:nvSpPr>
          <p:spPr bwMode="auto">
            <a:xfrm>
              <a:off x="6242716" y="2444830"/>
              <a:ext cx="1466401" cy="1466401"/>
            </a:xfrm>
            <a:custGeom>
              <a:avLst/>
              <a:gdLst>
                <a:gd name="T0" fmla="*/ 93 w 252"/>
                <a:gd name="T1" fmla="*/ 79 h 252"/>
                <a:gd name="T2" fmla="*/ 76 w 252"/>
                <a:gd name="T3" fmla="*/ 182 h 252"/>
                <a:gd name="T4" fmla="*/ 171 w 252"/>
                <a:gd name="T5" fmla="*/ 162 h 252"/>
                <a:gd name="T6" fmla="*/ 164 w 252"/>
                <a:gd name="T7" fmla="*/ 230 h 252"/>
                <a:gd name="T8" fmla="*/ 154 w 252"/>
                <a:gd name="T9" fmla="*/ 252 h 252"/>
                <a:gd name="T10" fmla="*/ 230 w 252"/>
                <a:gd name="T11" fmla="*/ 252 h 252"/>
                <a:gd name="T12" fmla="*/ 232 w 252"/>
                <a:gd name="T13" fmla="*/ 238 h 252"/>
                <a:gd name="T14" fmla="*/ 193 w 252"/>
                <a:gd name="T15" fmla="*/ 61 h 252"/>
                <a:gd name="T16" fmla="*/ 14 w 252"/>
                <a:gd name="T17" fmla="*/ 21 h 252"/>
                <a:gd name="T18" fmla="*/ 0 w 252"/>
                <a:gd name="T19" fmla="*/ 24 h 252"/>
                <a:gd name="T20" fmla="*/ 0 w 252"/>
                <a:gd name="T21" fmla="*/ 104 h 252"/>
                <a:gd name="T22" fmla="*/ 93 w 252"/>
                <a:gd name="T23" fmla="*/ 7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252">
                  <a:moveTo>
                    <a:pt x="93" y="79"/>
                  </a:moveTo>
                  <a:cubicBezTo>
                    <a:pt x="50" y="120"/>
                    <a:pt x="45" y="155"/>
                    <a:pt x="76" y="182"/>
                  </a:cubicBezTo>
                  <a:cubicBezTo>
                    <a:pt x="105" y="208"/>
                    <a:pt x="141" y="200"/>
                    <a:pt x="171" y="162"/>
                  </a:cubicBezTo>
                  <a:cubicBezTo>
                    <a:pt x="180" y="179"/>
                    <a:pt x="179" y="208"/>
                    <a:pt x="164" y="230"/>
                  </a:cubicBezTo>
                  <a:cubicBezTo>
                    <a:pt x="157" y="238"/>
                    <a:pt x="154" y="246"/>
                    <a:pt x="154" y="252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30" y="248"/>
                    <a:pt x="231" y="243"/>
                    <a:pt x="232" y="238"/>
                  </a:cubicBezTo>
                  <a:cubicBezTo>
                    <a:pt x="252" y="171"/>
                    <a:pt x="243" y="111"/>
                    <a:pt x="193" y="61"/>
                  </a:cubicBezTo>
                  <a:cubicBezTo>
                    <a:pt x="143" y="10"/>
                    <a:pt x="82" y="0"/>
                    <a:pt x="14" y="21"/>
                  </a:cubicBezTo>
                  <a:cubicBezTo>
                    <a:pt x="10" y="23"/>
                    <a:pt x="5" y="23"/>
                    <a:pt x="0" y="2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8" y="83"/>
                    <a:pt x="57" y="70"/>
                    <a:pt x="93" y="79"/>
                  </a:cubicBezTo>
                  <a:close/>
                </a:path>
              </a:pathLst>
            </a:cu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6734385" y="3103733"/>
              <a:ext cx="317217" cy="316067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242716" y="3911231"/>
            <a:ext cx="1429434" cy="1395546"/>
            <a:chOff x="6242716" y="3911231"/>
            <a:chExt cx="1429434" cy="1395546"/>
          </a:xfrm>
        </p:grpSpPr>
        <p:sp>
          <p:nvSpPr>
            <p:cNvPr id="30" name="Freeform 8"/>
            <p:cNvSpPr/>
            <p:nvPr/>
          </p:nvSpPr>
          <p:spPr bwMode="auto">
            <a:xfrm>
              <a:off x="6242716" y="3911231"/>
              <a:ext cx="1429434" cy="1395546"/>
            </a:xfrm>
            <a:custGeom>
              <a:avLst/>
              <a:gdLst>
                <a:gd name="T0" fmla="*/ 230 w 246"/>
                <a:gd name="T1" fmla="*/ 0 h 240"/>
                <a:gd name="T2" fmla="*/ 154 w 246"/>
                <a:gd name="T3" fmla="*/ 0 h 240"/>
                <a:gd name="T4" fmla="*/ 167 w 246"/>
                <a:gd name="T5" fmla="*/ 27 h 240"/>
                <a:gd name="T6" fmla="*/ 170 w 246"/>
                <a:gd name="T7" fmla="*/ 88 h 240"/>
                <a:gd name="T8" fmla="*/ 91 w 246"/>
                <a:gd name="T9" fmla="*/ 63 h 240"/>
                <a:gd name="T10" fmla="*/ 68 w 246"/>
                <a:gd name="T11" fmla="*/ 81 h 240"/>
                <a:gd name="T12" fmla="*/ 97 w 246"/>
                <a:gd name="T13" fmla="*/ 173 h 240"/>
                <a:gd name="T14" fmla="*/ 0 w 246"/>
                <a:gd name="T15" fmla="*/ 151 h 240"/>
                <a:gd name="T16" fmla="*/ 0 w 246"/>
                <a:gd name="T17" fmla="*/ 232 h 240"/>
                <a:gd name="T18" fmla="*/ 13 w 246"/>
                <a:gd name="T19" fmla="*/ 232 h 240"/>
                <a:gd name="T20" fmla="*/ 56 w 246"/>
                <a:gd name="T21" fmla="*/ 240 h 240"/>
                <a:gd name="T22" fmla="*/ 66 w 246"/>
                <a:gd name="T23" fmla="*/ 240 h 240"/>
                <a:gd name="T24" fmla="*/ 101 w 246"/>
                <a:gd name="T25" fmla="*/ 237 h 240"/>
                <a:gd name="T26" fmla="*/ 151 w 246"/>
                <a:gd name="T27" fmla="*/ 221 h 240"/>
                <a:gd name="T28" fmla="*/ 225 w 246"/>
                <a:gd name="T29" fmla="*/ 147 h 240"/>
                <a:gd name="T30" fmla="*/ 232 w 246"/>
                <a:gd name="T31" fmla="*/ 24 h 240"/>
                <a:gd name="T32" fmla="*/ 230 w 246"/>
                <a:gd name="T3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240">
                  <a:moveTo>
                    <a:pt x="230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3" y="9"/>
                    <a:pt x="157" y="18"/>
                    <a:pt x="167" y="27"/>
                  </a:cubicBezTo>
                  <a:cubicBezTo>
                    <a:pt x="180" y="41"/>
                    <a:pt x="180" y="66"/>
                    <a:pt x="170" y="88"/>
                  </a:cubicBezTo>
                  <a:cubicBezTo>
                    <a:pt x="150" y="59"/>
                    <a:pt x="122" y="54"/>
                    <a:pt x="91" y="63"/>
                  </a:cubicBezTo>
                  <a:cubicBezTo>
                    <a:pt x="82" y="66"/>
                    <a:pt x="74" y="74"/>
                    <a:pt x="68" y="81"/>
                  </a:cubicBezTo>
                  <a:cubicBezTo>
                    <a:pt x="46" y="114"/>
                    <a:pt x="57" y="147"/>
                    <a:pt x="97" y="173"/>
                  </a:cubicBezTo>
                  <a:cubicBezTo>
                    <a:pt x="73" y="189"/>
                    <a:pt x="33" y="179"/>
                    <a:pt x="0" y="151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4" y="232"/>
                    <a:pt x="9" y="232"/>
                    <a:pt x="13" y="232"/>
                  </a:cubicBezTo>
                  <a:cubicBezTo>
                    <a:pt x="28" y="233"/>
                    <a:pt x="41" y="239"/>
                    <a:pt x="56" y="240"/>
                  </a:cubicBezTo>
                  <a:cubicBezTo>
                    <a:pt x="59" y="240"/>
                    <a:pt x="63" y="240"/>
                    <a:pt x="66" y="240"/>
                  </a:cubicBezTo>
                  <a:cubicBezTo>
                    <a:pt x="78" y="240"/>
                    <a:pt x="90" y="239"/>
                    <a:pt x="101" y="237"/>
                  </a:cubicBezTo>
                  <a:cubicBezTo>
                    <a:pt x="118" y="234"/>
                    <a:pt x="135" y="229"/>
                    <a:pt x="151" y="221"/>
                  </a:cubicBezTo>
                  <a:cubicBezTo>
                    <a:pt x="184" y="205"/>
                    <a:pt x="209" y="179"/>
                    <a:pt x="225" y="147"/>
                  </a:cubicBezTo>
                  <a:cubicBezTo>
                    <a:pt x="244" y="110"/>
                    <a:pt x="246" y="66"/>
                    <a:pt x="232" y="24"/>
                  </a:cubicBezTo>
                  <a:cubicBezTo>
                    <a:pt x="229" y="17"/>
                    <a:pt x="229" y="9"/>
                    <a:pt x="23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6734385" y="4458254"/>
              <a:ext cx="317217" cy="269913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650005" y="3911231"/>
            <a:ext cx="1592711" cy="1518773"/>
            <a:chOff x="4650005" y="3911231"/>
            <a:chExt cx="1592711" cy="1518773"/>
          </a:xfrm>
        </p:grpSpPr>
        <p:sp>
          <p:nvSpPr>
            <p:cNvPr id="35" name="Freeform 7"/>
            <p:cNvSpPr/>
            <p:nvPr/>
          </p:nvSpPr>
          <p:spPr bwMode="auto">
            <a:xfrm>
              <a:off x="4650005" y="3911231"/>
              <a:ext cx="1592711" cy="1518773"/>
            </a:xfrm>
            <a:custGeom>
              <a:avLst/>
              <a:gdLst>
                <a:gd name="T0" fmla="*/ 274 w 274"/>
                <a:gd name="T1" fmla="*/ 151 h 261"/>
                <a:gd name="T2" fmla="*/ 176 w 274"/>
                <a:gd name="T3" fmla="*/ 176 h 261"/>
                <a:gd name="T4" fmla="*/ 205 w 274"/>
                <a:gd name="T5" fmla="*/ 78 h 261"/>
                <a:gd name="T6" fmla="*/ 103 w 274"/>
                <a:gd name="T7" fmla="*/ 85 h 261"/>
                <a:gd name="T8" fmla="*/ 111 w 274"/>
                <a:gd name="T9" fmla="*/ 27 h 261"/>
                <a:gd name="T10" fmla="*/ 119 w 274"/>
                <a:gd name="T11" fmla="*/ 0 h 261"/>
                <a:gd name="T12" fmla="*/ 45 w 274"/>
                <a:gd name="T13" fmla="*/ 0 h 261"/>
                <a:gd name="T14" fmla="*/ 42 w 274"/>
                <a:gd name="T15" fmla="*/ 18 h 261"/>
                <a:gd name="T16" fmla="*/ 226 w 274"/>
                <a:gd name="T17" fmla="*/ 240 h 261"/>
                <a:gd name="T18" fmla="*/ 274 w 274"/>
                <a:gd name="T19" fmla="*/ 232 h 261"/>
                <a:gd name="T20" fmla="*/ 274 w 274"/>
                <a:gd name="T21" fmla="*/ 151 h 261"/>
                <a:gd name="T22" fmla="*/ 274 w 274"/>
                <a:gd name="T23" fmla="*/ 15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61">
                  <a:moveTo>
                    <a:pt x="274" y="151"/>
                  </a:moveTo>
                  <a:cubicBezTo>
                    <a:pt x="246" y="173"/>
                    <a:pt x="216" y="186"/>
                    <a:pt x="176" y="176"/>
                  </a:cubicBezTo>
                  <a:cubicBezTo>
                    <a:pt x="219" y="143"/>
                    <a:pt x="228" y="108"/>
                    <a:pt x="205" y="78"/>
                  </a:cubicBezTo>
                  <a:cubicBezTo>
                    <a:pt x="185" y="52"/>
                    <a:pt x="142" y="54"/>
                    <a:pt x="103" y="85"/>
                  </a:cubicBezTo>
                  <a:cubicBezTo>
                    <a:pt x="93" y="63"/>
                    <a:pt x="100" y="43"/>
                    <a:pt x="111" y="27"/>
                  </a:cubicBezTo>
                  <a:cubicBezTo>
                    <a:pt x="117" y="17"/>
                    <a:pt x="120" y="9"/>
                    <a:pt x="11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7"/>
                    <a:pt x="44" y="13"/>
                    <a:pt x="42" y="18"/>
                  </a:cubicBezTo>
                  <a:cubicBezTo>
                    <a:pt x="0" y="139"/>
                    <a:pt x="99" y="261"/>
                    <a:pt x="226" y="240"/>
                  </a:cubicBezTo>
                  <a:cubicBezTo>
                    <a:pt x="242" y="237"/>
                    <a:pt x="258" y="233"/>
                    <a:pt x="274" y="232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1"/>
                    <a:pt x="274" y="151"/>
                    <a:pt x="274" y="151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446360" y="4407488"/>
              <a:ext cx="299716" cy="300008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37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82550" y="2463961"/>
            <a:ext cx="2994022" cy="2994022"/>
            <a:chOff x="4682550" y="2463961"/>
            <a:chExt cx="2994022" cy="299402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648803" y="3454710"/>
              <a:ext cx="1056072" cy="1039742"/>
            </a:xfrm>
            <a:custGeom>
              <a:avLst/>
              <a:gdLst>
                <a:gd name="T0" fmla="*/ 0 w 206"/>
                <a:gd name="T1" fmla="*/ 200 h 203"/>
                <a:gd name="T2" fmla="*/ 19 w 206"/>
                <a:gd name="T3" fmla="*/ 166 h 203"/>
                <a:gd name="T4" fmla="*/ 65 w 206"/>
                <a:gd name="T5" fmla="*/ 82 h 203"/>
                <a:gd name="T6" fmla="*/ 78 w 206"/>
                <a:gd name="T7" fmla="*/ 66 h 203"/>
                <a:gd name="T8" fmla="*/ 206 w 206"/>
                <a:gd name="T9" fmla="*/ 0 h 203"/>
                <a:gd name="T10" fmla="*/ 186 w 206"/>
                <a:gd name="T11" fmla="*/ 37 h 203"/>
                <a:gd name="T12" fmla="*/ 131 w 206"/>
                <a:gd name="T13" fmla="*/ 131 h 203"/>
                <a:gd name="T14" fmla="*/ 39 w 206"/>
                <a:gd name="T15" fmla="*/ 185 h 203"/>
                <a:gd name="T16" fmla="*/ 4 w 206"/>
                <a:gd name="T17" fmla="*/ 203 h 203"/>
                <a:gd name="T18" fmla="*/ 0 w 206"/>
                <a:gd name="T19" fmla="*/ 200 h 203"/>
                <a:gd name="T20" fmla="*/ 104 w 206"/>
                <a:gd name="T21" fmla="*/ 126 h 203"/>
                <a:gd name="T22" fmla="*/ 128 w 206"/>
                <a:gd name="T23" fmla="*/ 99 h 203"/>
                <a:gd name="T24" fmla="*/ 101 w 206"/>
                <a:gd name="T25" fmla="*/ 76 h 203"/>
                <a:gd name="T26" fmla="*/ 78 w 206"/>
                <a:gd name="T27" fmla="*/ 101 h 203"/>
                <a:gd name="T28" fmla="*/ 104 w 206"/>
                <a:gd name="T29" fmla="*/ 12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203">
                  <a:moveTo>
                    <a:pt x="0" y="200"/>
                  </a:moveTo>
                  <a:cubicBezTo>
                    <a:pt x="6" y="189"/>
                    <a:pt x="13" y="177"/>
                    <a:pt x="19" y="166"/>
                  </a:cubicBezTo>
                  <a:cubicBezTo>
                    <a:pt x="34" y="138"/>
                    <a:pt x="49" y="110"/>
                    <a:pt x="65" y="82"/>
                  </a:cubicBezTo>
                  <a:cubicBezTo>
                    <a:pt x="68" y="76"/>
                    <a:pt x="73" y="69"/>
                    <a:pt x="78" y="66"/>
                  </a:cubicBezTo>
                  <a:cubicBezTo>
                    <a:pt x="119" y="43"/>
                    <a:pt x="161" y="21"/>
                    <a:pt x="206" y="0"/>
                  </a:cubicBezTo>
                  <a:cubicBezTo>
                    <a:pt x="199" y="13"/>
                    <a:pt x="193" y="25"/>
                    <a:pt x="186" y="37"/>
                  </a:cubicBezTo>
                  <a:cubicBezTo>
                    <a:pt x="168" y="69"/>
                    <a:pt x="156" y="106"/>
                    <a:pt x="131" y="131"/>
                  </a:cubicBezTo>
                  <a:cubicBezTo>
                    <a:pt x="107" y="156"/>
                    <a:pt x="70" y="168"/>
                    <a:pt x="39" y="185"/>
                  </a:cubicBezTo>
                  <a:cubicBezTo>
                    <a:pt x="27" y="191"/>
                    <a:pt x="15" y="197"/>
                    <a:pt x="4" y="203"/>
                  </a:cubicBezTo>
                  <a:cubicBezTo>
                    <a:pt x="2" y="202"/>
                    <a:pt x="1" y="201"/>
                    <a:pt x="0" y="200"/>
                  </a:cubicBezTo>
                  <a:close/>
                  <a:moveTo>
                    <a:pt x="104" y="126"/>
                  </a:moveTo>
                  <a:cubicBezTo>
                    <a:pt x="118" y="125"/>
                    <a:pt x="128" y="114"/>
                    <a:pt x="128" y="99"/>
                  </a:cubicBezTo>
                  <a:cubicBezTo>
                    <a:pt x="127" y="85"/>
                    <a:pt x="115" y="74"/>
                    <a:pt x="101" y="76"/>
                  </a:cubicBezTo>
                  <a:cubicBezTo>
                    <a:pt x="86" y="77"/>
                    <a:pt x="78" y="86"/>
                    <a:pt x="78" y="101"/>
                  </a:cubicBezTo>
                  <a:cubicBezTo>
                    <a:pt x="78" y="115"/>
                    <a:pt x="90" y="126"/>
                    <a:pt x="104" y="126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552453" y="4431850"/>
              <a:ext cx="775724" cy="718564"/>
            </a:xfrm>
            <a:custGeom>
              <a:avLst/>
              <a:gdLst>
                <a:gd name="T0" fmla="*/ 0 w 151"/>
                <a:gd name="T1" fmla="*/ 140 h 140"/>
                <a:gd name="T2" fmla="*/ 151 w 151"/>
                <a:gd name="T3" fmla="*/ 0 h 140"/>
                <a:gd name="T4" fmla="*/ 0 w 151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40">
                  <a:moveTo>
                    <a:pt x="0" y="140"/>
                  </a:moveTo>
                  <a:cubicBezTo>
                    <a:pt x="73" y="118"/>
                    <a:pt x="126" y="72"/>
                    <a:pt x="151" y="0"/>
                  </a:cubicBezTo>
                  <a:cubicBezTo>
                    <a:pt x="125" y="66"/>
                    <a:pt x="69" y="118"/>
                    <a:pt x="0" y="1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869271" y="5172189"/>
              <a:ext cx="601527" cy="285794"/>
            </a:xfrm>
            <a:custGeom>
              <a:avLst/>
              <a:gdLst>
                <a:gd name="T0" fmla="*/ 0 w 117"/>
                <a:gd name="T1" fmla="*/ 0 h 56"/>
                <a:gd name="T2" fmla="*/ 57 w 117"/>
                <a:gd name="T3" fmla="*/ 54 h 56"/>
                <a:gd name="T4" fmla="*/ 62 w 117"/>
                <a:gd name="T5" fmla="*/ 56 h 56"/>
                <a:gd name="T6" fmla="*/ 76 w 117"/>
                <a:gd name="T7" fmla="*/ 33 h 56"/>
                <a:gd name="T8" fmla="*/ 117 w 117"/>
                <a:gd name="T9" fmla="*/ 1 h 56"/>
                <a:gd name="T10" fmla="*/ 60 w 117"/>
                <a:gd name="T11" fmla="*/ 7 h 56"/>
                <a:gd name="T12" fmla="*/ 0 w 11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56">
                  <a:moveTo>
                    <a:pt x="0" y="0"/>
                  </a:moveTo>
                  <a:cubicBezTo>
                    <a:pt x="26" y="10"/>
                    <a:pt x="46" y="25"/>
                    <a:pt x="57" y="54"/>
                  </a:cubicBezTo>
                  <a:cubicBezTo>
                    <a:pt x="57" y="55"/>
                    <a:pt x="59" y="55"/>
                    <a:pt x="62" y="56"/>
                  </a:cubicBezTo>
                  <a:cubicBezTo>
                    <a:pt x="66" y="49"/>
                    <a:pt x="72" y="42"/>
                    <a:pt x="76" y="33"/>
                  </a:cubicBezTo>
                  <a:cubicBezTo>
                    <a:pt x="83" y="14"/>
                    <a:pt x="97" y="6"/>
                    <a:pt x="117" y="1"/>
                  </a:cubicBezTo>
                  <a:cubicBezTo>
                    <a:pt x="99" y="5"/>
                    <a:pt x="80" y="7"/>
                    <a:pt x="60" y="7"/>
                  </a:cubicBezTo>
                  <a:cubicBezTo>
                    <a:pt x="39" y="7"/>
                    <a:pt x="19" y="5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682550" y="3612576"/>
              <a:ext cx="302125" cy="650520"/>
            </a:xfrm>
            <a:custGeom>
              <a:avLst/>
              <a:gdLst>
                <a:gd name="T0" fmla="*/ 59 w 59"/>
                <a:gd name="T1" fmla="*/ 0 h 127"/>
                <a:gd name="T2" fmla="*/ 1 w 59"/>
                <a:gd name="T3" fmla="*/ 68 h 127"/>
                <a:gd name="T4" fmla="*/ 0 w 59"/>
                <a:gd name="T5" fmla="*/ 71 h 127"/>
                <a:gd name="T6" fmla="*/ 18 w 59"/>
                <a:gd name="T7" fmla="*/ 82 h 127"/>
                <a:gd name="T8" fmla="*/ 56 w 59"/>
                <a:gd name="T9" fmla="*/ 127 h 127"/>
                <a:gd name="T10" fmla="*/ 49 w 59"/>
                <a:gd name="T11" fmla="*/ 70 h 127"/>
                <a:gd name="T12" fmla="*/ 59 w 59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27">
                  <a:moveTo>
                    <a:pt x="59" y="0"/>
                  </a:moveTo>
                  <a:cubicBezTo>
                    <a:pt x="48" y="30"/>
                    <a:pt x="35" y="56"/>
                    <a:pt x="1" y="68"/>
                  </a:cubicBezTo>
                  <a:cubicBezTo>
                    <a:pt x="1" y="68"/>
                    <a:pt x="1" y="69"/>
                    <a:pt x="0" y="71"/>
                  </a:cubicBezTo>
                  <a:cubicBezTo>
                    <a:pt x="6" y="75"/>
                    <a:pt x="12" y="79"/>
                    <a:pt x="18" y="82"/>
                  </a:cubicBezTo>
                  <a:cubicBezTo>
                    <a:pt x="39" y="91"/>
                    <a:pt x="49" y="105"/>
                    <a:pt x="56" y="127"/>
                  </a:cubicBezTo>
                  <a:cubicBezTo>
                    <a:pt x="52" y="108"/>
                    <a:pt x="49" y="89"/>
                    <a:pt x="49" y="70"/>
                  </a:cubicBezTo>
                  <a:cubicBezTo>
                    <a:pt x="49" y="46"/>
                    <a:pt x="53" y="22"/>
                    <a:pt x="59" y="0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022780" y="4418240"/>
              <a:ext cx="666851" cy="691346"/>
            </a:xfrm>
            <a:custGeom>
              <a:avLst/>
              <a:gdLst>
                <a:gd name="T0" fmla="*/ 0 w 130"/>
                <a:gd name="T1" fmla="*/ 0 h 135"/>
                <a:gd name="T2" fmla="*/ 130 w 130"/>
                <a:gd name="T3" fmla="*/ 135 h 135"/>
                <a:gd name="T4" fmla="*/ 0 w 130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135">
                  <a:moveTo>
                    <a:pt x="0" y="0"/>
                  </a:moveTo>
                  <a:cubicBezTo>
                    <a:pt x="23" y="64"/>
                    <a:pt x="65" y="112"/>
                    <a:pt x="130" y="135"/>
                  </a:cubicBezTo>
                  <a:cubicBezTo>
                    <a:pt x="71" y="110"/>
                    <a:pt x="23" y="61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971065" y="4263096"/>
              <a:ext cx="51715" cy="155146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30 h 30"/>
                <a:gd name="T4" fmla="*/ 1 w 10"/>
                <a:gd name="T5" fmla="*/ 5 h 30"/>
                <a:gd name="T6" fmla="*/ 0 w 1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cubicBezTo>
                    <a:pt x="3" y="10"/>
                    <a:pt x="6" y="20"/>
                    <a:pt x="10" y="30"/>
                  </a:cubicBezTo>
                  <a:cubicBezTo>
                    <a:pt x="7" y="22"/>
                    <a:pt x="4" y="13"/>
                    <a:pt x="1" y="5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984675" y="3457432"/>
              <a:ext cx="62603" cy="155146"/>
            </a:xfrm>
            <a:custGeom>
              <a:avLst/>
              <a:gdLst>
                <a:gd name="T0" fmla="*/ 12 w 12"/>
                <a:gd name="T1" fmla="*/ 0 h 30"/>
                <a:gd name="T2" fmla="*/ 0 w 12"/>
                <a:gd name="T3" fmla="*/ 30 h 30"/>
                <a:gd name="T4" fmla="*/ 7 w 12"/>
                <a:gd name="T5" fmla="*/ 12 h 30"/>
                <a:gd name="T6" fmla="*/ 12 w 12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cubicBezTo>
                    <a:pt x="7" y="10"/>
                    <a:pt x="4" y="20"/>
                    <a:pt x="0" y="30"/>
                  </a:cubicBezTo>
                  <a:cubicBezTo>
                    <a:pt x="3" y="24"/>
                    <a:pt x="5" y="18"/>
                    <a:pt x="7" y="12"/>
                  </a:cubicBezTo>
                  <a:cubicBezTo>
                    <a:pt x="9" y="8"/>
                    <a:pt x="10" y="4"/>
                    <a:pt x="1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7328175" y="4290314"/>
              <a:ext cx="46272" cy="141536"/>
            </a:xfrm>
            <a:custGeom>
              <a:avLst/>
              <a:gdLst>
                <a:gd name="T0" fmla="*/ 0 w 9"/>
                <a:gd name="T1" fmla="*/ 28 h 28"/>
                <a:gd name="T2" fmla="*/ 9 w 9"/>
                <a:gd name="T3" fmla="*/ 0 h 28"/>
                <a:gd name="T4" fmla="*/ 4 w 9"/>
                <a:gd name="T5" fmla="*/ 17 h 28"/>
                <a:gd name="T6" fmla="*/ 0 w 9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8"/>
                  </a:moveTo>
                  <a:cubicBezTo>
                    <a:pt x="4" y="19"/>
                    <a:pt x="7" y="10"/>
                    <a:pt x="9" y="0"/>
                  </a:cubicBezTo>
                  <a:cubicBezTo>
                    <a:pt x="7" y="6"/>
                    <a:pt x="6" y="11"/>
                    <a:pt x="4" y="17"/>
                  </a:cubicBezTo>
                  <a:cubicBezTo>
                    <a:pt x="3" y="21"/>
                    <a:pt x="1" y="24"/>
                    <a:pt x="0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689629" y="5109586"/>
              <a:ext cx="179641" cy="62603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14 w 35"/>
                <a:gd name="T5" fmla="*/ 5 h 12"/>
                <a:gd name="T6" fmla="*/ 0 w 3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2" y="5"/>
                    <a:pt x="23" y="9"/>
                    <a:pt x="35" y="12"/>
                  </a:cubicBezTo>
                  <a:cubicBezTo>
                    <a:pt x="29" y="9"/>
                    <a:pt x="21" y="7"/>
                    <a:pt x="14" y="5"/>
                  </a:cubicBezTo>
                  <a:cubicBezTo>
                    <a:pt x="9" y="3"/>
                    <a:pt x="5" y="2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6470797" y="5150414"/>
              <a:ext cx="81655" cy="27218"/>
            </a:xfrm>
            <a:custGeom>
              <a:avLst/>
              <a:gdLst>
                <a:gd name="T0" fmla="*/ 0 w 16"/>
                <a:gd name="T1" fmla="*/ 5 h 5"/>
                <a:gd name="T2" fmla="*/ 16 w 16"/>
                <a:gd name="T3" fmla="*/ 0 h 5"/>
                <a:gd name="T4" fmla="*/ 1 w 16"/>
                <a:gd name="T5" fmla="*/ 4 h 5"/>
                <a:gd name="T6" fmla="*/ 0 w 1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cubicBezTo>
                    <a:pt x="6" y="3"/>
                    <a:pt x="11" y="2"/>
                    <a:pt x="16" y="0"/>
                  </a:cubicBezTo>
                  <a:cubicBezTo>
                    <a:pt x="11" y="2"/>
                    <a:pt x="6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817557" y="2463961"/>
              <a:ext cx="729452" cy="323899"/>
            </a:xfrm>
            <a:custGeom>
              <a:avLst/>
              <a:gdLst>
                <a:gd name="T0" fmla="*/ 116 w 142"/>
                <a:gd name="T1" fmla="*/ 55 h 63"/>
                <a:gd name="T2" fmla="*/ 93 w 142"/>
                <a:gd name="T3" fmla="*/ 38 h 63"/>
                <a:gd name="T4" fmla="*/ 70 w 142"/>
                <a:gd name="T5" fmla="*/ 0 h 63"/>
                <a:gd name="T6" fmla="*/ 55 w 142"/>
                <a:gd name="T7" fmla="*/ 26 h 63"/>
                <a:gd name="T8" fmla="*/ 12 w 142"/>
                <a:gd name="T9" fmla="*/ 59 h 63"/>
                <a:gd name="T10" fmla="*/ 0 w 142"/>
                <a:gd name="T11" fmla="*/ 62 h 63"/>
                <a:gd name="T12" fmla="*/ 0 w 142"/>
                <a:gd name="T13" fmla="*/ 62 h 63"/>
                <a:gd name="T14" fmla="*/ 70 w 142"/>
                <a:gd name="T15" fmla="*/ 52 h 63"/>
                <a:gd name="T16" fmla="*/ 141 w 142"/>
                <a:gd name="T17" fmla="*/ 63 h 63"/>
                <a:gd name="T18" fmla="*/ 142 w 142"/>
                <a:gd name="T19" fmla="*/ 62 h 63"/>
                <a:gd name="T20" fmla="*/ 116 w 142"/>
                <a:gd name="T21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63">
                  <a:moveTo>
                    <a:pt x="116" y="55"/>
                  </a:moveTo>
                  <a:cubicBezTo>
                    <a:pt x="107" y="53"/>
                    <a:pt x="99" y="45"/>
                    <a:pt x="93" y="38"/>
                  </a:cubicBezTo>
                  <a:cubicBezTo>
                    <a:pt x="85" y="27"/>
                    <a:pt x="78" y="14"/>
                    <a:pt x="70" y="0"/>
                  </a:cubicBezTo>
                  <a:cubicBezTo>
                    <a:pt x="63" y="11"/>
                    <a:pt x="58" y="18"/>
                    <a:pt x="55" y="26"/>
                  </a:cubicBezTo>
                  <a:cubicBezTo>
                    <a:pt x="47" y="46"/>
                    <a:pt x="32" y="54"/>
                    <a:pt x="12" y="59"/>
                  </a:cubicBezTo>
                  <a:cubicBezTo>
                    <a:pt x="8" y="60"/>
                    <a:pt x="4" y="6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56"/>
                    <a:pt x="46" y="52"/>
                    <a:pt x="70" y="52"/>
                  </a:cubicBezTo>
                  <a:cubicBezTo>
                    <a:pt x="95" y="52"/>
                    <a:pt x="119" y="56"/>
                    <a:pt x="141" y="63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33" y="60"/>
                    <a:pt x="125" y="57"/>
                    <a:pt x="116" y="55"/>
                  </a:cubicBezTo>
                  <a:close/>
                </a:path>
              </a:pathLst>
            </a:cu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047276" y="2782416"/>
              <a:ext cx="770281" cy="675016"/>
            </a:xfrm>
            <a:custGeom>
              <a:avLst/>
              <a:gdLst>
                <a:gd name="T0" fmla="*/ 0 w 150"/>
                <a:gd name="T1" fmla="*/ 132 h 132"/>
                <a:gd name="T2" fmla="*/ 150 w 150"/>
                <a:gd name="T3" fmla="*/ 0 h 132"/>
                <a:gd name="T4" fmla="*/ 150 w 150"/>
                <a:gd name="T5" fmla="*/ 0 h 132"/>
                <a:gd name="T6" fmla="*/ 0 w 150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132">
                  <a:moveTo>
                    <a:pt x="0" y="132"/>
                  </a:moveTo>
                  <a:cubicBezTo>
                    <a:pt x="29" y="69"/>
                    <a:pt x="83" y="2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80" y="20"/>
                    <a:pt x="28" y="65"/>
                    <a:pt x="0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6541565" y="2782416"/>
              <a:ext cx="846492" cy="900929"/>
            </a:xfrm>
            <a:custGeom>
              <a:avLst/>
              <a:gdLst>
                <a:gd name="T0" fmla="*/ 1 w 165"/>
                <a:gd name="T1" fmla="*/ 0 h 176"/>
                <a:gd name="T2" fmla="*/ 0 w 165"/>
                <a:gd name="T3" fmla="*/ 1 h 176"/>
                <a:gd name="T4" fmla="*/ 164 w 165"/>
                <a:gd name="T5" fmla="*/ 176 h 176"/>
                <a:gd name="T6" fmla="*/ 165 w 165"/>
                <a:gd name="T7" fmla="*/ 175 h 176"/>
                <a:gd name="T8" fmla="*/ 1 w 16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7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81" y="26"/>
                    <a:pt x="144" y="92"/>
                    <a:pt x="164" y="176"/>
                  </a:cubicBezTo>
                  <a:cubicBezTo>
                    <a:pt x="165" y="175"/>
                    <a:pt x="165" y="175"/>
                    <a:pt x="165" y="175"/>
                  </a:cubicBezTo>
                  <a:cubicBezTo>
                    <a:pt x="140" y="86"/>
                    <a:pt x="86" y="28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7374447" y="3677900"/>
              <a:ext cx="302125" cy="612414"/>
            </a:xfrm>
            <a:custGeom>
              <a:avLst/>
              <a:gdLst>
                <a:gd name="T0" fmla="*/ 24 w 59"/>
                <a:gd name="T1" fmla="*/ 34 h 119"/>
                <a:gd name="T2" fmla="*/ 5 w 59"/>
                <a:gd name="T3" fmla="*/ 9 h 119"/>
                <a:gd name="T4" fmla="*/ 3 w 59"/>
                <a:gd name="T5" fmla="*/ 0 h 119"/>
                <a:gd name="T6" fmla="*/ 2 w 59"/>
                <a:gd name="T7" fmla="*/ 1 h 119"/>
                <a:gd name="T8" fmla="*/ 9 w 59"/>
                <a:gd name="T9" fmla="*/ 57 h 119"/>
                <a:gd name="T10" fmla="*/ 0 w 59"/>
                <a:gd name="T11" fmla="*/ 119 h 119"/>
                <a:gd name="T12" fmla="*/ 55 w 59"/>
                <a:gd name="T13" fmla="*/ 60 h 119"/>
                <a:gd name="T14" fmla="*/ 59 w 59"/>
                <a:gd name="T15" fmla="*/ 55 h 119"/>
                <a:gd name="T16" fmla="*/ 24 w 59"/>
                <a:gd name="T17" fmla="*/ 3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19">
                  <a:moveTo>
                    <a:pt x="24" y="34"/>
                  </a:moveTo>
                  <a:cubicBezTo>
                    <a:pt x="16" y="28"/>
                    <a:pt x="8" y="18"/>
                    <a:pt x="5" y="9"/>
                  </a:cubicBezTo>
                  <a:cubicBezTo>
                    <a:pt x="5" y="6"/>
                    <a:pt x="4" y="3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19"/>
                    <a:pt x="9" y="37"/>
                    <a:pt x="9" y="57"/>
                  </a:cubicBezTo>
                  <a:cubicBezTo>
                    <a:pt x="9" y="78"/>
                    <a:pt x="6" y="99"/>
                    <a:pt x="0" y="119"/>
                  </a:cubicBezTo>
                  <a:cubicBezTo>
                    <a:pt x="11" y="92"/>
                    <a:pt x="25" y="71"/>
                    <a:pt x="55" y="60"/>
                  </a:cubicBezTo>
                  <a:cubicBezTo>
                    <a:pt x="56" y="60"/>
                    <a:pt x="57" y="58"/>
                    <a:pt x="59" y="55"/>
                  </a:cubicBezTo>
                  <a:cubicBezTo>
                    <a:pt x="47" y="48"/>
                    <a:pt x="34" y="42"/>
                    <a:pt x="24" y="34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66152" y="2527044"/>
            <a:ext cx="2618228" cy="745025"/>
            <a:chOff x="1166152" y="2527044"/>
            <a:chExt cx="2618228" cy="745025"/>
          </a:xfrm>
        </p:grpSpPr>
        <p:sp>
          <p:nvSpPr>
            <p:cNvPr id="25" name="矩形 24"/>
            <p:cNvSpPr/>
            <p:nvPr/>
          </p:nvSpPr>
          <p:spPr>
            <a:xfrm>
              <a:off x="1166152" y="2527044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4" name="文本框 42"/>
            <p:cNvSpPr txBox="1"/>
            <p:nvPr/>
          </p:nvSpPr>
          <p:spPr>
            <a:xfrm>
              <a:off x="3138049" y="262573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 smtClean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01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19501" y="2527044"/>
            <a:ext cx="2806347" cy="743991"/>
            <a:chOff x="8219501" y="2527044"/>
            <a:chExt cx="2806347" cy="743991"/>
          </a:xfrm>
        </p:grpSpPr>
        <p:sp>
          <p:nvSpPr>
            <p:cNvPr id="31" name="矩形 30"/>
            <p:cNvSpPr/>
            <p:nvPr/>
          </p:nvSpPr>
          <p:spPr>
            <a:xfrm>
              <a:off x="9109939" y="2527044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0" name="文本框 47"/>
            <p:cNvSpPr txBox="1"/>
            <p:nvPr/>
          </p:nvSpPr>
          <p:spPr>
            <a:xfrm>
              <a:off x="8219501" y="262470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02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66152" y="4630238"/>
            <a:ext cx="2618228" cy="745025"/>
            <a:chOff x="1166152" y="4630238"/>
            <a:chExt cx="2618228" cy="745025"/>
          </a:xfrm>
        </p:grpSpPr>
        <p:sp>
          <p:nvSpPr>
            <p:cNvPr id="36" name="矩形 35"/>
            <p:cNvSpPr/>
            <p:nvPr/>
          </p:nvSpPr>
          <p:spPr>
            <a:xfrm>
              <a:off x="1166152" y="4630238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5" name="文本框 52"/>
            <p:cNvSpPr txBox="1"/>
            <p:nvPr/>
          </p:nvSpPr>
          <p:spPr>
            <a:xfrm>
              <a:off x="3138049" y="472893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03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19501" y="4630238"/>
            <a:ext cx="2806347" cy="745025"/>
            <a:chOff x="8219501" y="4630238"/>
            <a:chExt cx="2806347" cy="745025"/>
          </a:xfrm>
        </p:grpSpPr>
        <p:sp>
          <p:nvSpPr>
            <p:cNvPr id="41" name="矩形 40"/>
            <p:cNvSpPr/>
            <p:nvPr/>
          </p:nvSpPr>
          <p:spPr>
            <a:xfrm>
              <a:off x="9109939" y="4630238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0" name="文本框 57"/>
            <p:cNvSpPr txBox="1"/>
            <p:nvPr/>
          </p:nvSpPr>
          <p:spPr>
            <a:xfrm>
              <a:off x="8219501" y="472893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04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201334" y="5183738"/>
            <a:ext cx="16456943" cy="3468603"/>
            <a:chOff x="-2070597" y="5096402"/>
            <a:chExt cx="16456943" cy="3468603"/>
          </a:xfrm>
          <a:solidFill>
            <a:srgbClr val="CDCDCD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12" name="直角三角形 1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9" name="直角三角形 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6" name="直角三角形 5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915584" y="5526638"/>
            <a:ext cx="16456943" cy="3468603"/>
            <a:chOff x="-2070597" y="5096402"/>
            <a:chExt cx="16456943" cy="3468603"/>
          </a:xfrm>
        </p:grpSpPr>
        <p:grpSp>
          <p:nvGrpSpPr>
            <p:cNvPr id="16" name="组合 15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</p:grpSpPr>
          <p:sp>
            <p:nvSpPr>
              <p:cNvPr id="25" name="直角三角形 24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</p:grpSpPr>
          <p:sp>
            <p:nvSpPr>
              <p:cNvPr id="22" name="直角三角形 2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</p:grpSpPr>
          <p:sp>
            <p:nvSpPr>
              <p:cNvPr id="19" name="直角三角形 1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857939" y="2461825"/>
            <a:ext cx="3991362" cy="888147"/>
            <a:chOff x="1857939" y="3148015"/>
            <a:chExt cx="3991362" cy="888147"/>
          </a:xfrm>
        </p:grpSpPr>
        <p:grpSp>
          <p:nvGrpSpPr>
            <p:cNvPr id="29" name="组合 28"/>
            <p:cNvGrpSpPr/>
            <p:nvPr/>
          </p:nvGrpSpPr>
          <p:grpSpPr>
            <a:xfrm>
              <a:off x="1857939" y="3176590"/>
              <a:ext cx="3991362" cy="830997"/>
              <a:chOff x="2200651" y="3233740"/>
              <a:chExt cx="3991362" cy="830997"/>
            </a:xfrm>
          </p:grpSpPr>
          <p:sp>
            <p:nvSpPr>
              <p:cNvPr id="33" name="文本框 24"/>
              <p:cNvSpPr txBox="1"/>
              <p:nvPr/>
            </p:nvSpPr>
            <p:spPr>
              <a:xfrm>
                <a:off x="2200651" y="3233740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i="1" dirty="0">
                    <a:solidFill>
                      <a:srgbClr val="018989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01</a:t>
                </a:r>
                <a:endParaRPr lang="zh-CN" altLang="en-US" sz="4800" i="1" dirty="0">
                  <a:solidFill>
                    <a:srgbClr val="018989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168214" y="3414986"/>
                <a:ext cx="3023799" cy="525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点击添加目录页内容</a:t>
                </a:r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981958" y="3148015"/>
              <a:ext cx="3743325" cy="888147"/>
              <a:chOff x="1981200" y="3148015"/>
              <a:chExt cx="3743325" cy="888147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组合 34"/>
          <p:cNvGrpSpPr/>
          <p:nvPr/>
        </p:nvGrpSpPr>
        <p:grpSpPr>
          <a:xfrm>
            <a:off x="6560675" y="2461825"/>
            <a:ext cx="3991362" cy="888147"/>
            <a:chOff x="6560675" y="3148015"/>
            <a:chExt cx="3991362" cy="888147"/>
          </a:xfrm>
        </p:grpSpPr>
        <p:grpSp>
          <p:nvGrpSpPr>
            <p:cNvPr id="36" name="组合 35"/>
            <p:cNvGrpSpPr/>
            <p:nvPr/>
          </p:nvGrpSpPr>
          <p:grpSpPr>
            <a:xfrm>
              <a:off x="6560675" y="3205165"/>
              <a:ext cx="3991362" cy="830997"/>
              <a:chOff x="2200651" y="3233740"/>
              <a:chExt cx="3991362" cy="830997"/>
            </a:xfrm>
          </p:grpSpPr>
          <p:sp>
            <p:nvSpPr>
              <p:cNvPr id="40" name="文本框 31"/>
              <p:cNvSpPr txBox="1"/>
              <p:nvPr/>
            </p:nvSpPr>
            <p:spPr>
              <a:xfrm>
                <a:off x="2200651" y="3233740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i="1" dirty="0">
                    <a:solidFill>
                      <a:srgbClr val="F04E3F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02</a:t>
                </a:r>
                <a:endParaRPr lang="zh-CN" altLang="en-US" sz="4800" i="1" dirty="0">
                  <a:solidFill>
                    <a:srgbClr val="F04E3F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168214" y="3414986"/>
                <a:ext cx="3023799" cy="525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点击添加目录页内容</a:t>
                </a:r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684693" y="3148015"/>
              <a:ext cx="3743325" cy="888147"/>
              <a:chOff x="1981200" y="3148015"/>
              <a:chExt cx="3743325" cy="88814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组合 41"/>
          <p:cNvGrpSpPr/>
          <p:nvPr/>
        </p:nvGrpSpPr>
        <p:grpSpPr>
          <a:xfrm>
            <a:off x="1857939" y="3701724"/>
            <a:ext cx="3991362" cy="888147"/>
            <a:chOff x="1857939" y="4838584"/>
            <a:chExt cx="3991362" cy="888147"/>
          </a:xfrm>
        </p:grpSpPr>
        <p:grpSp>
          <p:nvGrpSpPr>
            <p:cNvPr id="43" name="组合 42"/>
            <p:cNvGrpSpPr/>
            <p:nvPr/>
          </p:nvGrpSpPr>
          <p:grpSpPr>
            <a:xfrm>
              <a:off x="1857939" y="4872040"/>
              <a:ext cx="3991362" cy="830997"/>
              <a:chOff x="2200651" y="3233740"/>
              <a:chExt cx="3991362" cy="830997"/>
            </a:xfrm>
          </p:grpSpPr>
          <p:sp>
            <p:nvSpPr>
              <p:cNvPr id="47" name="文本框 38"/>
              <p:cNvSpPr txBox="1"/>
              <p:nvPr/>
            </p:nvSpPr>
            <p:spPr>
              <a:xfrm>
                <a:off x="2200651" y="3233740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i="1" dirty="0">
                    <a:solidFill>
                      <a:srgbClr val="92D050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03</a:t>
                </a:r>
                <a:endParaRPr lang="zh-CN" altLang="en-US" sz="4800" i="1" dirty="0">
                  <a:solidFill>
                    <a:srgbClr val="92D050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168214" y="3414986"/>
                <a:ext cx="3023799" cy="525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点击添加目录页内容</a:t>
                </a:r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981958" y="4838584"/>
              <a:ext cx="3743325" cy="888147"/>
              <a:chOff x="1981200" y="3148015"/>
              <a:chExt cx="3743325" cy="888147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组合 48"/>
          <p:cNvGrpSpPr/>
          <p:nvPr/>
        </p:nvGrpSpPr>
        <p:grpSpPr>
          <a:xfrm>
            <a:off x="6560675" y="3701724"/>
            <a:ext cx="3991362" cy="888147"/>
            <a:chOff x="6560675" y="4838584"/>
            <a:chExt cx="3991362" cy="888147"/>
          </a:xfrm>
        </p:grpSpPr>
        <p:grpSp>
          <p:nvGrpSpPr>
            <p:cNvPr id="50" name="组合 49"/>
            <p:cNvGrpSpPr/>
            <p:nvPr/>
          </p:nvGrpSpPr>
          <p:grpSpPr>
            <a:xfrm>
              <a:off x="6560675" y="4872040"/>
              <a:ext cx="3991362" cy="830997"/>
              <a:chOff x="2200651" y="3233740"/>
              <a:chExt cx="3991362" cy="830997"/>
            </a:xfrm>
          </p:grpSpPr>
          <p:sp>
            <p:nvSpPr>
              <p:cNvPr id="54" name="文本框 45"/>
              <p:cNvSpPr txBox="1"/>
              <p:nvPr/>
            </p:nvSpPr>
            <p:spPr>
              <a:xfrm>
                <a:off x="2200651" y="3233740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i="1" dirty="0">
                    <a:solidFill>
                      <a:srgbClr val="018989"/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rPr>
                  <a:t>04</a:t>
                </a:r>
                <a:endParaRPr lang="zh-CN" altLang="en-US" sz="4800" i="1" dirty="0">
                  <a:solidFill>
                    <a:srgbClr val="018989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3168214" y="3414986"/>
                <a:ext cx="3023799" cy="525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</a:t>
                </a:r>
                <a:r>
                  <a:rPr lang="zh-CN" altLang="en-US" sz="24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页内容</a:t>
                </a:r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684693" y="4838584"/>
              <a:ext cx="3743325" cy="888147"/>
              <a:chOff x="1981200" y="3148015"/>
              <a:chExt cx="3743325" cy="888147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1981200" y="3148015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981200" y="4036162"/>
                <a:ext cx="37433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55"/>
          <p:cNvGrpSpPr/>
          <p:nvPr/>
        </p:nvGrpSpPr>
        <p:grpSpPr>
          <a:xfrm>
            <a:off x="3304659" y="765352"/>
            <a:ext cx="5877186" cy="1155700"/>
            <a:chOff x="3177086" y="2919354"/>
            <a:chExt cx="5877186" cy="1155700"/>
          </a:xfrm>
        </p:grpSpPr>
        <p:sp>
          <p:nvSpPr>
            <p:cNvPr id="57" name="文本框 283"/>
            <p:cNvSpPr txBox="1"/>
            <p:nvPr/>
          </p:nvSpPr>
          <p:spPr>
            <a:xfrm>
              <a:off x="3177086" y="3048941"/>
              <a:ext cx="587718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r>
                <a:rPr lang="en-US" altLang="zh-CN" sz="5400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5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DIRECTORY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201334" y="5183738"/>
            <a:ext cx="16456943" cy="3468603"/>
            <a:chOff x="-2070597" y="5096402"/>
            <a:chExt cx="16456943" cy="3468603"/>
          </a:xfrm>
          <a:solidFill>
            <a:srgbClr val="CDCDCD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12" name="直角三角形 1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9" name="直角三角形 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6" name="直角三角形 5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915584" y="5526638"/>
            <a:ext cx="16456943" cy="3468603"/>
            <a:chOff x="-2070597" y="5096402"/>
            <a:chExt cx="16456943" cy="3468603"/>
          </a:xfrm>
        </p:grpSpPr>
        <p:grpSp>
          <p:nvGrpSpPr>
            <p:cNvPr id="16" name="组合 15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</p:grpSpPr>
          <p:sp>
            <p:nvSpPr>
              <p:cNvPr id="25" name="直角三角形 24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</p:grpSpPr>
          <p:sp>
            <p:nvSpPr>
              <p:cNvPr id="22" name="直角三角形 2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</p:grpSpPr>
          <p:sp>
            <p:nvSpPr>
              <p:cNvPr id="19" name="直角三角形 1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165281" y="1183549"/>
            <a:ext cx="5929828" cy="2856588"/>
            <a:chOff x="3165281" y="1218466"/>
            <a:chExt cx="5929828" cy="2856588"/>
          </a:xfrm>
        </p:grpSpPr>
        <p:sp>
          <p:nvSpPr>
            <p:cNvPr id="29" name="文本框 283"/>
            <p:cNvSpPr txBox="1"/>
            <p:nvPr/>
          </p:nvSpPr>
          <p:spPr>
            <a:xfrm>
              <a:off x="3165281" y="3019913"/>
              <a:ext cx="59298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600" dirty="0" smtClean="0">
                  <a:solidFill>
                    <a:srgbClr val="F04E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点击加入</a:t>
              </a:r>
              <a:r>
                <a:rPr lang="zh-CN" altLang="en-US" sz="5600" b="1" dirty="0" smtClean="0">
                  <a:solidFill>
                    <a:srgbClr val="F04E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  <a:endParaRPr lang="zh-CN" altLang="en-US" sz="5600" b="1" dirty="0">
                <a:solidFill>
                  <a:srgbClr val="F04E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283"/>
            <p:cNvSpPr txBox="1"/>
            <p:nvPr/>
          </p:nvSpPr>
          <p:spPr>
            <a:xfrm>
              <a:off x="5286703" y="121846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rgbClr val="F04E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 b="1" dirty="0">
                <a:solidFill>
                  <a:srgbClr val="F04E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54122" y="925825"/>
            <a:ext cx="8962921" cy="1907631"/>
            <a:chOff x="1771342" y="618490"/>
            <a:chExt cx="8962921" cy="1907631"/>
          </a:xfrm>
        </p:grpSpPr>
        <p:sp>
          <p:nvSpPr>
            <p:cNvPr id="35" name="Freeform 5"/>
            <p:cNvSpPr/>
            <p:nvPr/>
          </p:nvSpPr>
          <p:spPr bwMode="auto">
            <a:xfrm>
              <a:off x="3505610" y="2137852"/>
              <a:ext cx="119063" cy="100013"/>
            </a:xfrm>
            <a:custGeom>
              <a:avLst/>
              <a:gdLst>
                <a:gd name="T0" fmla="*/ 18 w 40"/>
                <a:gd name="T1" fmla="*/ 32 h 33"/>
                <a:gd name="T2" fmla="*/ 0 w 40"/>
                <a:gd name="T3" fmla="*/ 32 h 33"/>
                <a:gd name="T4" fmla="*/ 40 w 40"/>
                <a:gd name="T5" fmla="*/ 29 h 33"/>
                <a:gd name="T6" fmla="*/ 18 w 40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3">
                  <a:moveTo>
                    <a:pt x="18" y="32"/>
                  </a:moveTo>
                  <a:cubicBezTo>
                    <a:pt x="12" y="32"/>
                    <a:pt x="6" y="32"/>
                    <a:pt x="0" y="32"/>
                  </a:cubicBezTo>
                  <a:cubicBezTo>
                    <a:pt x="13" y="14"/>
                    <a:pt x="26" y="0"/>
                    <a:pt x="40" y="29"/>
                  </a:cubicBezTo>
                  <a:cubicBezTo>
                    <a:pt x="33" y="32"/>
                    <a:pt x="25" y="33"/>
                    <a:pt x="18" y="32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4236819" y="1119418"/>
              <a:ext cx="136525" cy="214313"/>
            </a:xfrm>
            <a:custGeom>
              <a:avLst/>
              <a:gdLst>
                <a:gd name="T0" fmla="*/ 0 w 46"/>
                <a:gd name="T1" fmla="*/ 71 h 71"/>
                <a:gd name="T2" fmla="*/ 32 w 46"/>
                <a:gd name="T3" fmla="*/ 0 h 71"/>
                <a:gd name="T4" fmla="*/ 0 w 46"/>
                <a:gd name="T5" fmla="*/ 71 h 71"/>
                <a:gd name="T6" fmla="*/ 0 w 4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1">
                  <a:moveTo>
                    <a:pt x="0" y="71"/>
                  </a:moveTo>
                  <a:cubicBezTo>
                    <a:pt x="1" y="42"/>
                    <a:pt x="13" y="22"/>
                    <a:pt x="32" y="0"/>
                  </a:cubicBezTo>
                  <a:cubicBezTo>
                    <a:pt x="31" y="24"/>
                    <a:pt x="46" y="70"/>
                    <a:pt x="0" y="71"/>
                  </a:cubicBezTo>
                  <a:cubicBezTo>
                    <a:pt x="2" y="37"/>
                    <a:pt x="13" y="71"/>
                    <a:pt x="0" y="7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2834800" y="1332485"/>
              <a:ext cx="104775" cy="84138"/>
            </a:xfrm>
            <a:custGeom>
              <a:avLst/>
              <a:gdLst>
                <a:gd name="T0" fmla="*/ 15 w 35"/>
                <a:gd name="T1" fmla="*/ 28 h 28"/>
                <a:gd name="T2" fmla="*/ 0 w 35"/>
                <a:gd name="T3" fmla="*/ 6 h 28"/>
                <a:gd name="T4" fmla="*/ 35 w 35"/>
                <a:gd name="T5" fmla="*/ 4 h 28"/>
                <a:gd name="T6" fmla="*/ 15 w 35"/>
                <a:gd name="T7" fmla="*/ 28 h 28"/>
                <a:gd name="T8" fmla="*/ 15 w 3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28"/>
                  </a:moveTo>
                  <a:cubicBezTo>
                    <a:pt x="8" y="21"/>
                    <a:pt x="4" y="14"/>
                    <a:pt x="0" y="6"/>
                  </a:cubicBezTo>
                  <a:cubicBezTo>
                    <a:pt x="8" y="1"/>
                    <a:pt x="28" y="0"/>
                    <a:pt x="35" y="4"/>
                  </a:cubicBezTo>
                  <a:cubicBezTo>
                    <a:pt x="32" y="14"/>
                    <a:pt x="25" y="22"/>
                    <a:pt x="15" y="28"/>
                  </a:cubicBezTo>
                  <a:cubicBezTo>
                    <a:pt x="3" y="14"/>
                    <a:pt x="19" y="25"/>
                    <a:pt x="15" y="28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2157104" y="1086432"/>
              <a:ext cx="31750" cy="71438"/>
            </a:xfrm>
            <a:custGeom>
              <a:avLst/>
              <a:gdLst>
                <a:gd name="T0" fmla="*/ 1 w 11"/>
                <a:gd name="T1" fmla="*/ 0 h 24"/>
                <a:gd name="T2" fmla="*/ 1 w 11"/>
                <a:gd name="T3" fmla="*/ 24 h 24"/>
                <a:gd name="T4" fmla="*/ 1 w 1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4">
                  <a:moveTo>
                    <a:pt x="1" y="0"/>
                  </a:moveTo>
                  <a:cubicBezTo>
                    <a:pt x="11" y="8"/>
                    <a:pt x="11" y="16"/>
                    <a:pt x="1" y="24"/>
                  </a:cubicBezTo>
                  <a:cubicBezTo>
                    <a:pt x="1" y="1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1888817" y="1395994"/>
              <a:ext cx="31750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2941514" y="1763811"/>
              <a:ext cx="49213" cy="36513"/>
            </a:xfrm>
            <a:custGeom>
              <a:avLst/>
              <a:gdLst>
                <a:gd name="T0" fmla="*/ 0 w 16"/>
                <a:gd name="T1" fmla="*/ 0 h 12"/>
                <a:gd name="T2" fmla="*/ 16 w 16"/>
                <a:gd name="T3" fmla="*/ 0 h 12"/>
                <a:gd name="T4" fmla="*/ 0 w 16"/>
                <a:gd name="T5" fmla="*/ 0 h 12"/>
                <a:gd name="T6" fmla="*/ 0 w 1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cubicBezTo>
                    <a:pt x="5" y="0"/>
                    <a:pt x="11" y="0"/>
                    <a:pt x="16" y="0"/>
                  </a:cubicBezTo>
                  <a:cubicBezTo>
                    <a:pt x="11" y="12"/>
                    <a:pt x="5" y="12"/>
                    <a:pt x="0" y="0"/>
                  </a:cubicBezTo>
                  <a:cubicBezTo>
                    <a:pt x="5" y="0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3011413" y="2042171"/>
              <a:ext cx="39688" cy="74613"/>
            </a:xfrm>
            <a:custGeom>
              <a:avLst/>
              <a:gdLst>
                <a:gd name="T0" fmla="*/ 0 w 13"/>
                <a:gd name="T1" fmla="*/ 12 h 25"/>
                <a:gd name="T2" fmla="*/ 11 w 13"/>
                <a:gd name="T3" fmla="*/ 0 h 25"/>
                <a:gd name="T4" fmla="*/ 11 w 13"/>
                <a:gd name="T5" fmla="*/ 25 h 25"/>
                <a:gd name="T6" fmla="*/ 0 w 13"/>
                <a:gd name="T7" fmla="*/ 12 h 25"/>
                <a:gd name="T8" fmla="*/ 0 w 1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3" y="8"/>
                    <a:pt x="13" y="17"/>
                    <a:pt x="11" y="25"/>
                  </a:cubicBezTo>
                  <a:cubicBezTo>
                    <a:pt x="8" y="21"/>
                    <a:pt x="4" y="17"/>
                    <a:pt x="0" y="12"/>
                  </a:cubicBezTo>
                  <a:cubicBezTo>
                    <a:pt x="4" y="8"/>
                    <a:pt x="4" y="17"/>
                    <a:pt x="0" y="12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3585728" y="932646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4" y="3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3452378" y="1027896"/>
              <a:ext cx="92075" cy="133350"/>
            </a:xfrm>
            <a:custGeom>
              <a:avLst/>
              <a:gdLst>
                <a:gd name="T0" fmla="*/ 13 w 31"/>
                <a:gd name="T1" fmla="*/ 44 h 44"/>
                <a:gd name="T2" fmla="*/ 13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3" y="0"/>
                  </a:cubicBezTo>
                  <a:cubicBezTo>
                    <a:pt x="31" y="21"/>
                    <a:pt x="31" y="24"/>
                    <a:pt x="13" y="44"/>
                  </a:cubicBezTo>
                  <a:cubicBezTo>
                    <a:pt x="10" y="42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3686288" y="1718089"/>
              <a:ext cx="107950" cy="84138"/>
            </a:xfrm>
            <a:custGeom>
              <a:avLst/>
              <a:gdLst>
                <a:gd name="T0" fmla="*/ 4 w 36"/>
                <a:gd name="T1" fmla="*/ 28 h 28"/>
                <a:gd name="T2" fmla="*/ 36 w 36"/>
                <a:gd name="T3" fmla="*/ 26 h 28"/>
                <a:gd name="T4" fmla="*/ 4 w 36"/>
                <a:gd name="T5" fmla="*/ 28 h 28"/>
                <a:gd name="T6" fmla="*/ 4 w 3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8">
                  <a:moveTo>
                    <a:pt x="4" y="28"/>
                  </a:moveTo>
                  <a:cubicBezTo>
                    <a:pt x="0" y="0"/>
                    <a:pt x="28" y="4"/>
                    <a:pt x="36" y="26"/>
                  </a:cubicBezTo>
                  <a:cubicBezTo>
                    <a:pt x="26" y="28"/>
                    <a:pt x="15" y="28"/>
                    <a:pt x="4" y="28"/>
                  </a:cubicBezTo>
                  <a:cubicBezTo>
                    <a:pt x="4" y="26"/>
                    <a:pt x="16" y="28"/>
                    <a:pt x="4" y="28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3317441" y="959634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772013" y="1691101"/>
              <a:ext cx="33338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155516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0"/>
                    <a:pt x="8" y="2"/>
                    <a:pt x="0" y="4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6159438" y="1010533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3270127" y="1595536"/>
              <a:ext cx="158750" cy="204788"/>
            </a:xfrm>
            <a:custGeom>
              <a:avLst/>
              <a:gdLst>
                <a:gd name="T0" fmla="*/ 0 w 53"/>
                <a:gd name="T1" fmla="*/ 56 h 68"/>
                <a:gd name="T2" fmla="*/ 16 w 53"/>
                <a:gd name="T3" fmla="*/ 56 h 68"/>
                <a:gd name="T4" fmla="*/ 0 w 53"/>
                <a:gd name="T5" fmla="*/ 56 h 68"/>
                <a:gd name="T6" fmla="*/ 0 w 53"/>
                <a:gd name="T7" fmla="*/ 56 h 68"/>
                <a:gd name="T8" fmla="*/ 38 w 53"/>
                <a:gd name="T9" fmla="*/ 0 h 68"/>
                <a:gd name="T10" fmla="*/ 38 w 53"/>
                <a:gd name="T11" fmla="*/ 31 h 68"/>
                <a:gd name="T12" fmla="*/ 38 w 5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0" y="56"/>
                  </a:moveTo>
                  <a:cubicBezTo>
                    <a:pt x="6" y="56"/>
                    <a:pt x="11" y="56"/>
                    <a:pt x="16" y="56"/>
                  </a:cubicBezTo>
                  <a:cubicBezTo>
                    <a:pt x="11" y="68"/>
                    <a:pt x="6" y="68"/>
                    <a:pt x="0" y="56"/>
                  </a:cubicBezTo>
                  <a:cubicBezTo>
                    <a:pt x="6" y="56"/>
                    <a:pt x="3" y="59"/>
                    <a:pt x="0" y="56"/>
                  </a:cubicBezTo>
                  <a:close/>
                  <a:moveTo>
                    <a:pt x="38" y="0"/>
                  </a:moveTo>
                  <a:cubicBezTo>
                    <a:pt x="53" y="9"/>
                    <a:pt x="53" y="21"/>
                    <a:pt x="38" y="31"/>
                  </a:cubicBezTo>
                  <a:cubicBezTo>
                    <a:pt x="38" y="21"/>
                    <a:pt x="36" y="10"/>
                    <a:pt x="38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2823728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4" y="0"/>
                    <a:pt x="8" y="2"/>
                    <a:pt x="0" y="4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2677678" y="929471"/>
              <a:ext cx="60325" cy="69850"/>
            </a:xfrm>
            <a:custGeom>
              <a:avLst/>
              <a:gdLst>
                <a:gd name="T0" fmla="*/ 1 w 20"/>
                <a:gd name="T1" fmla="*/ 1 h 23"/>
                <a:gd name="T2" fmla="*/ 20 w 20"/>
                <a:gd name="T3" fmla="*/ 1 h 23"/>
                <a:gd name="T4" fmla="*/ 1 w 20"/>
                <a:gd name="T5" fmla="*/ 23 h 23"/>
                <a:gd name="T6" fmla="*/ 1 w 20"/>
                <a:gd name="T7" fmla="*/ 1 h 23"/>
                <a:gd name="T8" fmla="*/ 1 w 20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" y="1"/>
                  </a:moveTo>
                  <a:cubicBezTo>
                    <a:pt x="7" y="1"/>
                    <a:pt x="14" y="1"/>
                    <a:pt x="20" y="1"/>
                  </a:cubicBezTo>
                  <a:cubicBezTo>
                    <a:pt x="15" y="9"/>
                    <a:pt x="8" y="17"/>
                    <a:pt x="1" y="23"/>
                  </a:cubicBezTo>
                  <a:cubicBezTo>
                    <a:pt x="1" y="16"/>
                    <a:pt x="1" y="8"/>
                    <a:pt x="1" y="1"/>
                  </a:cubicBezTo>
                  <a:cubicBezTo>
                    <a:pt x="7" y="0"/>
                    <a:pt x="0" y="8"/>
                    <a:pt x="1" y="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2458729" y="1016582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2985653" y="959634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1976950" y="720565"/>
              <a:ext cx="134938" cy="131763"/>
            </a:xfrm>
            <a:custGeom>
              <a:avLst/>
              <a:gdLst>
                <a:gd name="T0" fmla="*/ 0 w 45"/>
                <a:gd name="T1" fmla="*/ 21 h 44"/>
                <a:gd name="T2" fmla="*/ 19 w 45"/>
                <a:gd name="T3" fmla="*/ 44 h 44"/>
                <a:gd name="T4" fmla="*/ 0 w 45"/>
                <a:gd name="T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0" y="21"/>
                  </a:moveTo>
                  <a:cubicBezTo>
                    <a:pt x="28" y="0"/>
                    <a:pt x="45" y="18"/>
                    <a:pt x="19" y="44"/>
                  </a:cubicBezTo>
                  <a:cubicBezTo>
                    <a:pt x="13" y="37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3755414" y="1056372"/>
              <a:ext cx="80963" cy="120650"/>
            </a:xfrm>
            <a:custGeom>
              <a:avLst/>
              <a:gdLst>
                <a:gd name="T0" fmla="*/ 0 w 27"/>
                <a:gd name="T1" fmla="*/ 22 h 40"/>
                <a:gd name="T2" fmla="*/ 19 w 27"/>
                <a:gd name="T3" fmla="*/ 0 h 40"/>
                <a:gd name="T4" fmla="*/ 15 w 27"/>
                <a:gd name="T5" fmla="*/ 40 h 40"/>
                <a:gd name="T6" fmla="*/ 0 w 27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0" y="22"/>
                  </a:moveTo>
                  <a:cubicBezTo>
                    <a:pt x="4" y="14"/>
                    <a:pt x="13" y="7"/>
                    <a:pt x="19" y="0"/>
                  </a:cubicBezTo>
                  <a:cubicBezTo>
                    <a:pt x="27" y="8"/>
                    <a:pt x="16" y="25"/>
                    <a:pt x="15" y="40"/>
                  </a:cubicBezTo>
                  <a:cubicBezTo>
                    <a:pt x="10" y="34"/>
                    <a:pt x="4" y="29"/>
                    <a:pt x="0" y="22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4596133" y="718503"/>
              <a:ext cx="31750" cy="14288"/>
            </a:xfrm>
            <a:custGeom>
              <a:avLst/>
              <a:gdLst>
                <a:gd name="T0" fmla="*/ 0 w 11"/>
                <a:gd name="T1" fmla="*/ 5 h 5"/>
                <a:gd name="T2" fmla="*/ 0 w 11"/>
                <a:gd name="T3" fmla="*/ 5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5" y="0"/>
                    <a:pt x="11" y="2"/>
                    <a:pt x="0" y="5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3701439" y="1308785"/>
              <a:ext cx="0" cy="19050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6687899" y="1145371"/>
              <a:ext cx="14288" cy="1588"/>
            </a:xfrm>
            <a:prstGeom prst="rect">
              <a:avLst/>
            </a:pr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594236" y="899309"/>
              <a:ext cx="60325" cy="115888"/>
            </a:xfrm>
            <a:custGeom>
              <a:avLst/>
              <a:gdLst>
                <a:gd name="T0" fmla="*/ 0 w 20"/>
                <a:gd name="T1" fmla="*/ 19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19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19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2336315" y="1430820"/>
              <a:ext cx="28575" cy="30163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5" y="10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4858626" y="1100616"/>
              <a:ext cx="80963" cy="133350"/>
            </a:xfrm>
            <a:custGeom>
              <a:avLst/>
              <a:gdLst>
                <a:gd name="T0" fmla="*/ 9 w 27"/>
                <a:gd name="T1" fmla="*/ 44 h 44"/>
                <a:gd name="T2" fmla="*/ 9 w 27"/>
                <a:gd name="T3" fmla="*/ 0 h 44"/>
                <a:gd name="T4" fmla="*/ 9 w 27"/>
                <a:gd name="T5" fmla="*/ 44 h 44"/>
                <a:gd name="T6" fmla="*/ 9 w 27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9" y="44"/>
                  </a:moveTo>
                  <a:cubicBezTo>
                    <a:pt x="0" y="35"/>
                    <a:pt x="1" y="8"/>
                    <a:pt x="9" y="0"/>
                  </a:cubicBezTo>
                  <a:cubicBezTo>
                    <a:pt x="27" y="21"/>
                    <a:pt x="27" y="24"/>
                    <a:pt x="9" y="44"/>
                  </a:cubicBezTo>
                  <a:cubicBezTo>
                    <a:pt x="7" y="43"/>
                    <a:pt x="18" y="34"/>
                    <a:pt x="9" y="44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7"/>
            <p:cNvSpPr/>
            <p:nvPr/>
          </p:nvSpPr>
          <p:spPr bwMode="auto">
            <a:xfrm>
              <a:off x="2234052" y="1867234"/>
              <a:ext cx="117475" cy="80963"/>
            </a:xfrm>
            <a:custGeom>
              <a:avLst/>
              <a:gdLst>
                <a:gd name="T0" fmla="*/ 22 w 39"/>
                <a:gd name="T1" fmla="*/ 27 h 27"/>
                <a:gd name="T2" fmla="*/ 6 w 39"/>
                <a:gd name="T3" fmla="*/ 27 h 27"/>
                <a:gd name="T4" fmla="*/ 39 w 39"/>
                <a:gd name="T5" fmla="*/ 25 h 27"/>
                <a:gd name="T6" fmla="*/ 22 w 3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7">
                  <a:moveTo>
                    <a:pt x="22" y="27"/>
                  </a:moveTo>
                  <a:cubicBezTo>
                    <a:pt x="16" y="27"/>
                    <a:pt x="11" y="27"/>
                    <a:pt x="6" y="27"/>
                  </a:cubicBezTo>
                  <a:cubicBezTo>
                    <a:pt x="0" y="0"/>
                    <a:pt x="32" y="5"/>
                    <a:pt x="39" y="25"/>
                  </a:cubicBezTo>
                  <a:cubicBezTo>
                    <a:pt x="33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0"/>
            <p:cNvSpPr/>
            <p:nvPr/>
          </p:nvSpPr>
          <p:spPr bwMode="auto">
            <a:xfrm rot="5840901">
              <a:off x="8239973" y="181644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1910865" y="1522895"/>
              <a:ext cx="0" cy="15875"/>
            </a:xfrm>
            <a:custGeom>
              <a:avLst/>
              <a:gdLst>
                <a:gd name="T0" fmla="*/ 0 h 5"/>
                <a:gd name="T1" fmla="*/ 0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5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1902264" y="1867234"/>
              <a:ext cx="120650" cy="80963"/>
            </a:xfrm>
            <a:custGeom>
              <a:avLst/>
              <a:gdLst>
                <a:gd name="T0" fmla="*/ 22 w 40"/>
                <a:gd name="T1" fmla="*/ 27 h 27"/>
                <a:gd name="T2" fmla="*/ 7 w 40"/>
                <a:gd name="T3" fmla="*/ 27 h 27"/>
                <a:gd name="T4" fmla="*/ 40 w 40"/>
                <a:gd name="T5" fmla="*/ 25 h 27"/>
                <a:gd name="T6" fmla="*/ 22 w 4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22" y="27"/>
                  </a:moveTo>
                  <a:cubicBezTo>
                    <a:pt x="17" y="27"/>
                    <a:pt x="12" y="27"/>
                    <a:pt x="7" y="27"/>
                  </a:cubicBezTo>
                  <a:cubicBezTo>
                    <a:pt x="0" y="0"/>
                    <a:pt x="33" y="5"/>
                    <a:pt x="40" y="25"/>
                  </a:cubicBezTo>
                  <a:cubicBezTo>
                    <a:pt x="34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92551" y="2408646"/>
              <a:ext cx="60325" cy="117475"/>
            </a:xfrm>
            <a:custGeom>
              <a:avLst/>
              <a:gdLst>
                <a:gd name="T0" fmla="*/ 0 w 20"/>
                <a:gd name="T1" fmla="*/ 20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20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2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6540261" y="1142196"/>
              <a:ext cx="0" cy="17463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6"/>
            <p:cNvSpPr/>
            <p:nvPr/>
          </p:nvSpPr>
          <p:spPr bwMode="auto">
            <a:xfrm rot="5840901">
              <a:off x="8564202" y="214546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7"/>
            <p:cNvSpPr/>
            <p:nvPr/>
          </p:nvSpPr>
          <p:spPr bwMode="auto">
            <a:xfrm>
              <a:off x="3964964" y="988110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8"/>
            <p:cNvSpPr/>
            <p:nvPr/>
          </p:nvSpPr>
          <p:spPr bwMode="auto">
            <a:xfrm rot="5840901">
              <a:off x="9014213" y="1437733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5031108" y="618490"/>
              <a:ext cx="30163" cy="30163"/>
            </a:xfrm>
            <a:custGeom>
              <a:avLst/>
              <a:gdLst>
                <a:gd name="T0" fmla="*/ 0 w 10"/>
                <a:gd name="T1" fmla="*/ 2 h 10"/>
                <a:gd name="T2" fmla="*/ 7 w 10"/>
                <a:gd name="T3" fmla="*/ 10 h 10"/>
                <a:gd name="T4" fmla="*/ 0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5"/>
                    <a:pt x="10" y="0"/>
                    <a:pt x="7" y="10"/>
                  </a:cubicBezTo>
                  <a:cubicBezTo>
                    <a:pt x="5" y="7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0"/>
            <p:cNvSpPr/>
            <p:nvPr/>
          </p:nvSpPr>
          <p:spPr bwMode="auto">
            <a:xfrm rot="5840901">
              <a:off x="8382848" y="1800572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1"/>
            <p:cNvSpPr/>
            <p:nvPr/>
          </p:nvSpPr>
          <p:spPr bwMode="auto">
            <a:xfrm>
              <a:off x="4762821" y="651828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2"/>
            <p:cNvSpPr/>
            <p:nvPr/>
          </p:nvSpPr>
          <p:spPr bwMode="auto">
            <a:xfrm rot="5840901">
              <a:off x="8547533" y="1894723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4"/>
            <p:cNvSpPr/>
            <p:nvPr/>
          </p:nvSpPr>
          <p:spPr bwMode="auto">
            <a:xfrm>
              <a:off x="5505286" y="868203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5454486" y="771366"/>
              <a:ext cx="26988" cy="2063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9" y="1"/>
                    <a:pt x="9" y="7"/>
                    <a:pt x="0" y="0"/>
                  </a:cubicBezTo>
                  <a:cubicBezTo>
                    <a:pt x="4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7878039" y="1036309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1"/>
            <p:cNvSpPr/>
            <p:nvPr/>
          </p:nvSpPr>
          <p:spPr bwMode="auto">
            <a:xfrm>
              <a:off x="7716114" y="1025197"/>
              <a:ext cx="60325" cy="115888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3"/>
            <p:cNvSpPr/>
            <p:nvPr/>
          </p:nvSpPr>
          <p:spPr bwMode="auto">
            <a:xfrm>
              <a:off x="5341774" y="852328"/>
              <a:ext cx="58738" cy="120650"/>
            </a:xfrm>
            <a:custGeom>
              <a:avLst/>
              <a:gdLst>
                <a:gd name="T0" fmla="*/ 1 w 20"/>
                <a:gd name="T1" fmla="*/ 10 h 40"/>
                <a:gd name="T2" fmla="*/ 1 w 20"/>
                <a:gd name="T3" fmla="*/ 0 h 40"/>
                <a:gd name="T4" fmla="*/ 1 w 20"/>
                <a:gd name="T5" fmla="*/ 40 h 40"/>
                <a:gd name="T6" fmla="*/ 1 w 20"/>
                <a:gd name="T7" fmla="*/ 10 h 40"/>
                <a:gd name="T8" fmla="*/ 1 w 20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0">
                  <a:moveTo>
                    <a:pt x="1" y="10"/>
                  </a:moveTo>
                  <a:cubicBezTo>
                    <a:pt x="1" y="6"/>
                    <a:pt x="1" y="3"/>
                    <a:pt x="1" y="0"/>
                  </a:cubicBezTo>
                  <a:cubicBezTo>
                    <a:pt x="19" y="12"/>
                    <a:pt x="20" y="28"/>
                    <a:pt x="1" y="40"/>
                  </a:cubicBezTo>
                  <a:cubicBezTo>
                    <a:pt x="1" y="30"/>
                    <a:pt x="1" y="20"/>
                    <a:pt x="1" y="10"/>
                  </a:cubicBezTo>
                  <a:cubicBezTo>
                    <a:pt x="1" y="9"/>
                    <a:pt x="0" y="19"/>
                    <a:pt x="1" y="1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5"/>
            <p:cNvSpPr/>
            <p:nvPr/>
          </p:nvSpPr>
          <p:spPr bwMode="auto">
            <a:xfrm rot="4906507">
              <a:off x="9222120" y="1382017"/>
              <a:ext cx="90488" cy="134938"/>
            </a:xfrm>
            <a:custGeom>
              <a:avLst/>
              <a:gdLst>
                <a:gd name="T0" fmla="*/ 0 w 30"/>
                <a:gd name="T1" fmla="*/ 23 h 45"/>
                <a:gd name="T2" fmla="*/ 20 w 30"/>
                <a:gd name="T3" fmla="*/ 0 h 45"/>
                <a:gd name="T4" fmla="*/ 20 w 30"/>
                <a:gd name="T5" fmla="*/ 45 h 45"/>
                <a:gd name="T6" fmla="*/ 0 w 30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5">
                  <a:moveTo>
                    <a:pt x="0" y="23"/>
                  </a:moveTo>
                  <a:cubicBezTo>
                    <a:pt x="4" y="14"/>
                    <a:pt x="13" y="7"/>
                    <a:pt x="20" y="0"/>
                  </a:cubicBezTo>
                  <a:cubicBezTo>
                    <a:pt x="30" y="13"/>
                    <a:pt x="30" y="32"/>
                    <a:pt x="20" y="45"/>
                  </a:cubicBezTo>
                  <a:cubicBezTo>
                    <a:pt x="13" y="38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7"/>
            <p:cNvSpPr/>
            <p:nvPr/>
          </p:nvSpPr>
          <p:spPr bwMode="auto">
            <a:xfrm rot="4906507">
              <a:off x="9310784" y="2365837"/>
              <a:ext cx="41275" cy="93663"/>
            </a:xfrm>
            <a:custGeom>
              <a:avLst/>
              <a:gdLst>
                <a:gd name="T0" fmla="*/ 0 w 14"/>
                <a:gd name="T1" fmla="*/ 15 h 31"/>
                <a:gd name="T2" fmla="*/ 13 w 14"/>
                <a:gd name="T3" fmla="*/ 0 h 31"/>
                <a:gd name="T4" fmla="*/ 13 w 14"/>
                <a:gd name="T5" fmla="*/ 31 h 31"/>
                <a:gd name="T6" fmla="*/ 0 w 14"/>
                <a:gd name="T7" fmla="*/ 15 h 31"/>
                <a:gd name="T8" fmla="*/ 0 w 1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0" y="15"/>
                  </a:moveTo>
                  <a:cubicBezTo>
                    <a:pt x="4" y="10"/>
                    <a:pt x="9" y="5"/>
                    <a:pt x="13" y="0"/>
                  </a:cubicBezTo>
                  <a:cubicBezTo>
                    <a:pt x="14" y="10"/>
                    <a:pt x="14" y="21"/>
                    <a:pt x="13" y="31"/>
                  </a:cubicBezTo>
                  <a:cubicBezTo>
                    <a:pt x="9" y="26"/>
                    <a:pt x="4" y="21"/>
                    <a:pt x="0" y="15"/>
                  </a:cubicBezTo>
                  <a:cubicBezTo>
                    <a:pt x="3" y="10"/>
                    <a:pt x="3" y="21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8"/>
            <p:cNvSpPr/>
            <p:nvPr/>
          </p:nvSpPr>
          <p:spPr bwMode="auto">
            <a:xfrm>
              <a:off x="8630647" y="1114414"/>
              <a:ext cx="104775" cy="73025"/>
            </a:xfrm>
            <a:custGeom>
              <a:avLst/>
              <a:gdLst>
                <a:gd name="T0" fmla="*/ 0 w 35"/>
                <a:gd name="T1" fmla="*/ 22 h 24"/>
                <a:gd name="T2" fmla="*/ 35 w 35"/>
                <a:gd name="T3" fmla="*/ 22 h 24"/>
                <a:gd name="T4" fmla="*/ 0 w 35"/>
                <a:gd name="T5" fmla="*/ 22 h 24"/>
                <a:gd name="T6" fmla="*/ 0 w 35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0" y="22"/>
                  </a:moveTo>
                  <a:cubicBezTo>
                    <a:pt x="11" y="0"/>
                    <a:pt x="24" y="0"/>
                    <a:pt x="35" y="22"/>
                  </a:cubicBezTo>
                  <a:cubicBezTo>
                    <a:pt x="23" y="23"/>
                    <a:pt x="12" y="23"/>
                    <a:pt x="0" y="22"/>
                  </a:cubicBezTo>
                  <a:cubicBezTo>
                    <a:pt x="4" y="15"/>
                    <a:pt x="11" y="24"/>
                    <a:pt x="0" y="22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4"/>
            <p:cNvSpPr/>
            <p:nvPr/>
          </p:nvSpPr>
          <p:spPr bwMode="auto">
            <a:xfrm rot="4906507">
              <a:off x="9824400" y="1372600"/>
              <a:ext cx="120650" cy="152400"/>
            </a:xfrm>
            <a:custGeom>
              <a:avLst/>
              <a:gdLst>
                <a:gd name="T0" fmla="*/ 0 w 40"/>
                <a:gd name="T1" fmla="*/ 27 h 51"/>
                <a:gd name="T2" fmla="*/ 21 w 40"/>
                <a:gd name="T3" fmla="*/ 51 h 51"/>
                <a:gd name="T4" fmla="*/ 0 w 40"/>
                <a:gd name="T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1">
                  <a:moveTo>
                    <a:pt x="0" y="27"/>
                  </a:moveTo>
                  <a:cubicBezTo>
                    <a:pt x="17" y="0"/>
                    <a:pt x="40" y="33"/>
                    <a:pt x="21" y="51"/>
                  </a:cubicBezTo>
                  <a:cubicBezTo>
                    <a:pt x="14" y="44"/>
                    <a:pt x="4" y="36"/>
                    <a:pt x="0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"/>
            <p:cNvSpPr/>
            <p:nvPr/>
          </p:nvSpPr>
          <p:spPr bwMode="auto">
            <a:xfrm rot="4906507">
              <a:off x="9086948" y="2022582"/>
              <a:ext cx="50800" cy="8096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27 h 27"/>
                <a:gd name="T4" fmla="*/ 1 w 1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9" y="12"/>
                    <a:pt x="17" y="15"/>
                    <a:pt x="1" y="27"/>
                  </a:cubicBezTo>
                  <a:cubicBezTo>
                    <a:pt x="1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6"/>
            <p:cNvSpPr/>
            <p:nvPr/>
          </p:nvSpPr>
          <p:spPr bwMode="auto">
            <a:xfrm rot="4906507">
              <a:off x="10047997" y="1673636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4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8" y="39"/>
                    <a:pt x="0" y="22"/>
                    <a:pt x="14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10352725" y="1245066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 rot="4906507">
              <a:off x="10672350" y="993152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6" y="1"/>
                    <a:pt x="23" y="1"/>
                  </a:cubicBezTo>
                  <a:cubicBezTo>
                    <a:pt x="16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/>
            <p:nvPr/>
          </p:nvSpPr>
          <p:spPr bwMode="auto">
            <a:xfrm rot="4906507">
              <a:off x="8939545" y="1543942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10339321" y="1265703"/>
              <a:ext cx="155575" cy="141288"/>
            </a:xfrm>
            <a:custGeom>
              <a:avLst/>
              <a:gdLst>
                <a:gd name="T0" fmla="*/ 0 w 52"/>
                <a:gd name="T1" fmla="*/ 35 h 47"/>
                <a:gd name="T2" fmla="*/ 31 w 52"/>
                <a:gd name="T3" fmla="*/ 0 h 47"/>
                <a:gd name="T4" fmla="*/ 52 w 52"/>
                <a:gd name="T5" fmla="*/ 23 h 47"/>
                <a:gd name="T6" fmla="*/ 11 w 52"/>
                <a:gd name="T7" fmla="*/ 47 h 47"/>
                <a:gd name="T8" fmla="*/ 0 w 52"/>
                <a:gd name="T9" fmla="*/ 35 h 47"/>
                <a:gd name="T10" fmla="*/ 0 w 52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0" y="35"/>
                  </a:moveTo>
                  <a:cubicBezTo>
                    <a:pt x="11" y="23"/>
                    <a:pt x="21" y="12"/>
                    <a:pt x="31" y="0"/>
                  </a:cubicBezTo>
                  <a:cubicBezTo>
                    <a:pt x="39" y="7"/>
                    <a:pt x="46" y="15"/>
                    <a:pt x="52" y="23"/>
                  </a:cubicBezTo>
                  <a:cubicBezTo>
                    <a:pt x="33" y="23"/>
                    <a:pt x="1" y="16"/>
                    <a:pt x="11" y="47"/>
                  </a:cubicBezTo>
                  <a:cubicBezTo>
                    <a:pt x="7" y="43"/>
                    <a:pt x="4" y="39"/>
                    <a:pt x="0" y="35"/>
                  </a:cubicBezTo>
                  <a:cubicBezTo>
                    <a:pt x="11" y="23"/>
                    <a:pt x="4" y="39"/>
                    <a:pt x="0" y="3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9378978" y="2007145"/>
              <a:ext cx="92075" cy="131763"/>
            </a:xfrm>
            <a:custGeom>
              <a:avLst/>
              <a:gdLst>
                <a:gd name="T0" fmla="*/ 13 w 31"/>
                <a:gd name="T1" fmla="*/ 44 h 44"/>
                <a:gd name="T2" fmla="*/ 12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0"/>
                    <a:pt x="31" y="24"/>
                    <a:pt x="13" y="44"/>
                  </a:cubicBezTo>
                  <a:cubicBezTo>
                    <a:pt x="10" y="41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8213393" y="1342085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3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7" y="39"/>
                    <a:pt x="0" y="22"/>
                    <a:pt x="13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10521492" y="1093259"/>
              <a:ext cx="19050" cy="4763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0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6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8714413" y="1869636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5" y="1"/>
                    <a:pt x="23" y="1"/>
                  </a:cubicBezTo>
                  <a:cubicBezTo>
                    <a:pt x="15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9788772" y="1036109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9606015" y="1597543"/>
              <a:ext cx="80963" cy="68263"/>
            </a:xfrm>
            <a:custGeom>
              <a:avLst/>
              <a:gdLst>
                <a:gd name="T0" fmla="*/ 0 w 27"/>
                <a:gd name="T1" fmla="*/ 23 h 23"/>
                <a:gd name="T2" fmla="*/ 27 w 27"/>
                <a:gd name="T3" fmla="*/ 0 h 23"/>
                <a:gd name="T4" fmla="*/ 0 w 27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cubicBezTo>
                    <a:pt x="8" y="14"/>
                    <a:pt x="18" y="6"/>
                    <a:pt x="27" y="0"/>
                  </a:cubicBezTo>
                  <a:cubicBezTo>
                    <a:pt x="17" y="11"/>
                    <a:pt x="9" y="22"/>
                    <a:pt x="0" y="2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9951580" y="1113896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2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3919541" y="1606960"/>
              <a:ext cx="144463" cy="125413"/>
            </a:xfrm>
            <a:custGeom>
              <a:avLst/>
              <a:gdLst>
                <a:gd name="T0" fmla="*/ 18 w 48"/>
                <a:gd name="T1" fmla="*/ 42 h 42"/>
                <a:gd name="T2" fmla="*/ 18 w 48"/>
                <a:gd name="T3" fmla="*/ 0 h 42"/>
                <a:gd name="T4" fmla="*/ 18 w 48"/>
                <a:gd name="T5" fmla="*/ 42 h 42"/>
                <a:gd name="T6" fmla="*/ 18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cubicBezTo>
                    <a:pt x="0" y="22"/>
                    <a:pt x="1" y="19"/>
                    <a:pt x="18" y="0"/>
                  </a:cubicBezTo>
                  <a:cubicBezTo>
                    <a:pt x="28" y="13"/>
                    <a:pt x="48" y="39"/>
                    <a:pt x="18" y="42"/>
                  </a:cubicBezTo>
                  <a:cubicBezTo>
                    <a:pt x="10" y="33"/>
                    <a:pt x="26" y="41"/>
                    <a:pt x="18" y="42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3849077" y="1311960"/>
              <a:ext cx="14288" cy="1588"/>
            </a:xfrm>
            <a:prstGeom prst="rect">
              <a:avLst/>
            </a:pr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5"/>
            <p:cNvSpPr/>
            <p:nvPr/>
          </p:nvSpPr>
          <p:spPr bwMode="auto">
            <a:xfrm>
              <a:off x="6221174" y="1267609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3"/>
            <p:cNvSpPr/>
            <p:nvPr/>
          </p:nvSpPr>
          <p:spPr bwMode="auto">
            <a:xfrm>
              <a:off x="6495327" y="1582409"/>
              <a:ext cx="119063" cy="76200"/>
            </a:xfrm>
            <a:custGeom>
              <a:avLst/>
              <a:gdLst>
                <a:gd name="T0" fmla="*/ 19 w 40"/>
                <a:gd name="T1" fmla="*/ 25 h 25"/>
                <a:gd name="T2" fmla="*/ 30 w 40"/>
                <a:gd name="T3" fmla="*/ 0 h 25"/>
                <a:gd name="T4" fmla="*/ 19 w 4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9" y="25"/>
                  </a:moveTo>
                  <a:cubicBezTo>
                    <a:pt x="0" y="25"/>
                    <a:pt x="25" y="5"/>
                    <a:pt x="30" y="0"/>
                  </a:cubicBezTo>
                  <a:cubicBezTo>
                    <a:pt x="40" y="15"/>
                    <a:pt x="36" y="23"/>
                    <a:pt x="19" y="2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5"/>
            <p:cNvSpPr/>
            <p:nvPr/>
          </p:nvSpPr>
          <p:spPr bwMode="auto">
            <a:xfrm>
              <a:off x="5207763" y="1289450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8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7"/>
            <p:cNvSpPr/>
            <p:nvPr/>
          </p:nvSpPr>
          <p:spPr bwMode="auto">
            <a:xfrm>
              <a:off x="5085526" y="1337075"/>
              <a:ext cx="23813" cy="30163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0 h 10"/>
                <a:gd name="T4" fmla="*/ 0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2" y="5"/>
                    <a:pt x="8" y="5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"/>
            <p:cNvSpPr/>
            <p:nvPr/>
          </p:nvSpPr>
          <p:spPr bwMode="auto">
            <a:xfrm>
              <a:off x="6620739" y="1415722"/>
              <a:ext cx="39688" cy="74613"/>
            </a:xfrm>
            <a:custGeom>
              <a:avLst/>
              <a:gdLst>
                <a:gd name="T0" fmla="*/ 0 w 13"/>
                <a:gd name="T1" fmla="*/ 16 h 25"/>
                <a:gd name="T2" fmla="*/ 8 w 13"/>
                <a:gd name="T3" fmla="*/ 25 h 25"/>
                <a:gd name="T4" fmla="*/ 0 w 13"/>
                <a:gd name="T5" fmla="*/ 16 h 25"/>
                <a:gd name="T6" fmla="*/ 0 w 13"/>
                <a:gd name="T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6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6"/>
                  </a:cubicBezTo>
                  <a:cubicBezTo>
                    <a:pt x="3" y="12"/>
                    <a:pt x="3" y="19"/>
                    <a:pt x="0" y="16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60"/>
            <p:cNvSpPr/>
            <p:nvPr/>
          </p:nvSpPr>
          <p:spPr bwMode="auto">
            <a:xfrm>
              <a:off x="6728689" y="1207759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9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2"/>
            <p:cNvSpPr/>
            <p:nvPr/>
          </p:nvSpPr>
          <p:spPr bwMode="auto">
            <a:xfrm>
              <a:off x="6458814" y="1403022"/>
              <a:ext cx="60325" cy="117475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9"/>
            <p:cNvSpPr/>
            <p:nvPr/>
          </p:nvSpPr>
          <p:spPr bwMode="auto">
            <a:xfrm>
              <a:off x="7097381" y="1484960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1"/>
            <p:cNvSpPr/>
            <p:nvPr/>
          </p:nvSpPr>
          <p:spPr bwMode="auto">
            <a:xfrm>
              <a:off x="5572125" y="2072335"/>
              <a:ext cx="114300" cy="84138"/>
            </a:xfrm>
            <a:custGeom>
              <a:avLst/>
              <a:gdLst>
                <a:gd name="T0" fmla="*/ 6 w 38"/>
                <a:gd name="T1" fmla="*/ 27 h 28"/>
                <a:gd name="T2" fmla="*/ 38 w 38"/>
                <a:gd name="T3" fmla="*/ 25 h 28"/>
                <a:gd name="T4" fmla="*/ 6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6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6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08" name="Freeform 72"/>
            <p:cNvSpPr/>
            <p:nvPr/>
          </p:nvSpPr>
          <p:spPr bwMode="auto">
            <a:xfrm>
              <a:off x="4951413" y="2080272"/>
              <a:ext cx="74613" cy="73025"/>
            </a:xfrm>
            <a:custGeom>
              <a:avLst/>
              <a:gdLst>
                <a:gd name="T0" fmla="*/ 1 w 25"/>
                <a:gd name="T1" fmla="*/ 24 h 24"/>
                <a:gd name="T2" fmla="*/ 9 w 25"/>
                <a:gd name="T3" fmla="*/ 0 h 24"/>
                <a:gd name="T4" fmla="*/ 25 w 25"/>
                <a:gd name="T5" fmla="*/ 21 h 24"/>
                <a:gd name="T6" fmla="*/ 1 w 25"/>
                <a:gd name="T7" fmla="*/ 24 h 24"/>
                <a:gd name="T8" fmla="*/ 1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" y="24"/>
                  </a:moveTo>
                  <a:cubicBezTo>
                    <a:pt x="0" y="15"/>
                    <a:pt x="3" y="7"/>
                    <a:pt x="9" y="0"/>
                  </a:cubicBezTo>
                  <a:cubicBezTo>
                    <a:pt x="15" y="6"/>
                    <a:pt x="21" y="14"/>
                    <a:pt x="25" y="21"/>
                  </a:cubicBezTo>
                  <a:cubicBezTo>
                    <a:pt x="17" y="23"/>
                    <a:pt x="9" y="24"/>
                    <a:pt x="1" y="24"/>
                  </a:cubicBezTo>
                  <a:cubicBezTo>
                    <a:pt x="0" y="15"/>
                    <a:pt x="16" y="23"/>
                    <a:pt x="1" y="2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3"/>
            <p:cNvSpPr/>
            <p:nvPr/>
          </p:nvSpPr>
          <p:spPr bwMode="auto">
            <a:xfrm>
              <a:off x="5243513" y="2072335"/>
              <a:ext cx="114300" cy="84138"/>
            </a:xfrm>
            <a:custGeom>
              <a:avLst/>
              <a:gdLst>
                <a:gd name="T0" fmla="*/ 5 w 38"/>
                <a:gd name="T1" fmla="*/ 27 h 28"/>
                <a:gd name="T2" fmla="*/ 38 w 38"/>
                <a:gd name="T3" fmla="*/ 25 h 28"/>
                <a:gd name="T4" fmla="*/ 5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5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5" y="27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7"/>
            <p:cNvSpPr>
              <a:spLocks noEditPoints="1"/>
            </p:cNvSpPr>
            <p:nvPr/>
          </p:nvSpPr>
          <p:spPr bwMode="auto">
            <a:xfrm>
              <a:off x="7249781" y="1475435"/>
              <a:ext cx="107950" cy="161925"/>
            </a:xfrm>
            <a:custGeom>
              <a:avLst/>
              <a:gdLst>
                <a:gd name="T0" fmla="*/ 28 w 36"/>
                <a:gd name="T1" fmla="*/ 51 h 54"/>
                <a:gd name="T2" fmla="*/ 28 w 36"/>
                <a:gd name="T3" fmla="*/ 51 h 54"/>
                <a:gd name="T4" fmla="*/ 0 w 36"/>
                <a:gd name="T5" fmla="*/ 20 h 54"/>
                <a:gd name="T6" fmla="*/ 11 w 36"/>
                <a:gd name="T7" fmla="*/ 31 h 54"/>
                <a:gd name="T8" fmla="*/ 0 w 36"/>
                <a:gd name="T9" fmla="*/ 20 h 54"/>
                <a:gd name="T10" fmla="*/ 0 w 36"/>
                <a:gd name="T11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4">
                  <a:moveTo>
                    <a:pt x="28" y="51"/>
                  </a:moveTo>
                  <a:cubicBezTo>
                    <a:pt x="36" y="54"/>
                    <a:pt x="34" y="53"/>
                    <a:pt x="28" y="51"/>
                  </a:cubicBezTo>
                  <a:close/>
                  <a:moveTo>
                    <a:pt x="0" y="20"/>
                  </a:moveTo>
                  <a:cubicBezTo>
                    <a:pt x="13" y="0"/>
                    <a:pt x="16" y="4"/>
                    <a:pt x="11" y="31"/>
                  </a:cubicBezTo>
                  <a:cubicBezTo>
                    <a:pt x="7" y="27"/>
                    <a:pt x="4" y="23"/>
                    <a:pt x="0" y="20"/>
                  </a:cubicBezTo>
                  <a:cubicBezTo>
                    <a:pt x="4" y="16"/>
                    <a:pt x="4" y="23"/>
                    <a:pt x="0" y="2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3"/>
            <p:cNvSpPr/>
            <p:nvPr/>
          </p:nvSpPr>
          <p:spPr bwMode="auto">
            <a:xfrm>
              <a:off x="8037181" y="1359547"/>
              <a:ext cx="50800" cy="100013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7338681" y="1276997"/>
              <a:ext cx="92075" cy="134938"/>
            </a:xfrm>
            <a:custGeom>
              <a:avLst/>
              <a:gdLst>
                <a:gd name="T0" fmla="*/ 13 w 31"/>
                <a:gd name="T1" fmla="*/ 45 h 45"/>
                <a:gd name="T2" fmla="*/ 12 w 31"/>
                <a:gd name="T3" fmla="*/ 0 h 45"/>
                <a:gd name="T4" fmla="*/ 13 w 31"/>
                <a:gd name="T5" fmla="*/ 45 h 45"/>
                <a:gd name="T6" fmla="*/ 13 w 31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5">
                  <a:moveTo>
                    <a:pt x="13" y="45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1"/>
                    <a:pt x="31" y="24"/>
                    <a:pt x="13" y="45"/>
                  </a:cubicBezTo>
                  <a:cubicBezTo>
                    <a:pt x="10" y="41"/>
                    <a:pt x="22" y="34"/>
                    <a:pt x="13" y="45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1"/>
            <p:cNvSpPr/>
            <p:nvPr/>
          </p:nvSpPr>
          <p:spPr bwMode="auto">
            <a:xfrm>
              <a:off x="6122749" y="1475571"/>
              <a:ext cx="44450" cy="50800"/>
            </a:xfrm>
            <a:custGeom>
              <a:avLst/>
              <a:gdLst>
                <a:gd name="T0" fmla="*/ 0 w 15"/>
                <a:gd name="T1" fmla="*/ 17 h 17"/>
                <a:gd name="T2" fmla="*/ 15 w 15"/>
                <a:gd name="T3" fmla="*/ 0 h 17"/>
                <a:gd name="T4" fmla="*/ 0 w 1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5" y="11"/>
                    <a:pt x="10" y="5"/>
                    <a:pt x="15" y="0"/>
                  </a:cubicBezTo>
                  <a:cubicBezTo>
                    <a:pt x="15" y="13"/>
                    <a:pt x="4" y="13"/>
                    <a:pt x="0" y="17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2"/>
            <p:cNvSpPr/>
            <p:nvPr/>
          </p:nvSpPr>
          <p:spPr bwMode="auto">
            <a:xfrm>
              <a:off x="1771342" y="1464257"/>
              <a:ext cx="36513" cy="49213"/>
            </a:xfrm>
            <a:custGeom>
              <a:avLst/>
              <a:gdLst>
                <a:gd name="T0" fmla="*/ 0 w 12"/>
                <a:gd name="T1" fmla="*/ 13 h 16"/>
                <a:gd name="T2" fmla="*/ 11 w 12"/>
                <a:gd name="T3" fmla="*/ 0 h 16"/>
                <a:gd name="T4" fmla="*/ 0 w 12"/>
                <a:gd name="T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2" y="16"/>
                    <a:pt x="5" y="10"/>
                    <a:pt x="0" y="1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92826" y="3730626"/>
            <a:ext cx="12700" cy="360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5229226" y="4984751"/>
            <a:ext cx="520700" cy="295275"/>
          </a:xfrm>
          <a:custGeom>
            <a:avLst/>
            <a:gdLst>
              <a:gd name="T0" fmla="*/ 4 w 328"/>
              <a:gd name="T1" fmla="*/ 186 h 186"/>
              <a:gd name="T2" fmla="*/ 0 w 328"/>
              <a:gd name="T3" fmla="*/ 178 h 186"/>
              <a:gd name="T4" fmla="*/ 324 w 328"/>
              <a:gd name="T5" fmla="*/ 0 h 186"/>
              <a:gd name="T6" fmla="*/ 328 w 328"/>
              <a:gd name="T7" fmla="*/ 7 h 186"/>
              <a:gd name="T8" fmla="*/ 4 w 328"/>
              <a:gd name="T9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" h="186">
                <a:moveTo>
                  <a:pt x="4" y="186"/>
                </a:moveTo>
                <a:lnTo>
                  <a:pt x="0" y="178"/>
                </a:lnTo>
                <a:lnTo>
                  <a:pt x="324" y="0"/>
                </a:lnTo>
                <a:lnTo>
                  <a:pt x="328" y="7"/>
                </a:lnTo>
                <a:lnTo>
                  <a:pt x="4" y="1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6448426" y="4984751"/>
            <a:ext cx="552450" cy="301625"/>
          </a:xfrm>
          <a:custGeom>
            <a:avLst/>
            <a:gdLst>
              <a:gd name="T0" fmla="*/ 344 w 348"/>
              <a:gd name="T1" fmla="*/ 190 h 190"/>
              <a:gd name="T2" fmla="*/ 0 w 348"/>
              <a:gd name="T3" fmla="*/ 7 h 190"/>
              <a:gd name="T4" fmla="*/ 4 w 348"/>
              <a:gd name="T5" fmla="*/ 0 h 190"/>
              <a:gd name="T6" fmla="*/ 348 w 348"/>
              <a:gd name="T7" fmla="*/ 184 h 190"/>
              <a:gd name="T8" fmla="*/ 344 w 348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190">
                <a:moveTo>
                  <a:pt x="344" y="190"/>
                </a:moveTo>
                <a:lnTo>
                  <a:pt x="0" y="7"/>
                </a:lnTo>
                <a:lnTo>
                  <a:pt x="4" y="0"/>
                </a:lnTo>
                <a:lnTo>
                  <a:pt x="348" y="184"/>
                </a:lnTo>
                <a:lnTo>
                  <a:pt x="344" y="1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55165" y="486473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71840" y="485203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02860" y="174879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92588" y="4754563"/>
            <a:ext cx="1039813" cy="1038225"/>
            <a:chOff x="4192588" y="4754563"/>
            <a:chExt cx="1039813" cy="1038225"/>
          </a:xfrm>
        </p:grpSpPr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4192588" y="4754563"/>
              <a:ext cx="1039813" cy="1038225"/>
            </a:xfrm>
            <a:prstGeom prst="ellipse">
              <a:avLst/>
            </a:pr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90"/>
            <p:cNvSpPr>
              <a:spLocks noChangeAspect="1" noEditPoints="1"/>
            </p:cNvSpPr>
            <p:nvPr/>
          </p:nvSpPr>
          <p:spPr bwMode="auto">
            <a:xfrm>
              <a:off x="4532018" y="5127758"/>
              <a:ext cx="360953" cy="291835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78476" y="4090988"/>
            <a:ext cx="1039813" cy="1036638"/>
            <a:chOff x="5578476" y="4090988"/>
            <a:chExt cx="1039813" cy="1036638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578476" y="4090988"/>
              <a:ext cx="1039813" cy="1036638"/>
            </a:xfrm>
            <a:prstGeom prst="ellipse">
              <a:avLst/>
            </a:pr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5835526" y="4340286"/>
              <a:ext cx="540000" cy="538042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578476" y="2690813"/>
            <a:ext cx="1039813" cy="1039813"/>
            <a:chOff x="5578476" y="2690813"/>
            <a:chExt cx="1039813" cy="1039813"/>
          </a:xfrm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5578476" y="2690813"/>
              <a:ext cx="1039813" cy="1039813"/>
            </a:xfrm>
            <a:prstGeom prst="ellipse">
              <a:avLst/>
            </a:pr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5880088" y="3057156"/>
              <a:ext cx="360953" cy="307127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956426" y="4762501"/>
            <a:ext cx="1039813" cy="1039813"/>
            <a:chOff x="6956426" y="4762501"/>
            <a:chExt cx="1039813" cy="1039813"/>
          </a:xfrm>
        </p:grpSpPr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956426" y="4762501"/>
              <a:ext cx="1039813" cy="10398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303431" y="5102989"/>
              <a:ext cx="341039" cy="341371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37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6757" y="1632972"/>
            <a:ext cx="11381169" cy="4877117"/>
            <a:chOff x="601643" y="913675"/>
            <a:chExt cx="7924017" cy="3395640"/>
          </a:xfrm>
        </p:grpSpPr>
        <p:sp>
          <p:nvSpPr>
            <p:cNvPr id="7" name="TextBox 6"/>
            <p:cNvSpPr txBox="1"/>
            <p:nvPr/>
          </p:nvSpPr>
          <p:spPr>
            <a:xfrm>
              <a:off x="601643" y="1246476"/>
              <a:ext cx="2665432" cy="36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en-US" altLang="zh-CN" sz="14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74495" y="1228595"/>
              <a:ext cx="252828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4819" y="913675"/>
              <a:ext cx="1747850" cy="32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-20" dirty="0">
                  <a:solidFill>
                    <a:schemeClr val="bg1">
                      <a:lumMod val="50000"/>
                    </a:schemeClr>
                  </a:solidFill>
                </a:rPr>
                <a:t>Description Here</a:t>
              </a:r>
              <a:endParaRPr lang="zh-CN" altLang="en-US" sz="2400" b="1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806" y="3888235"/>
              <a:ext cx="2665432" cy="36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Donec.id.</a:t>
              </a:r>
              <a:endParaRPr lang="en-US" altLang="zh-CN" sz="14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21658" y="3870354"/>
              <a:ext cx="252828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51982" y="3555434"/>
              <a:ext cx="1747850" cy="32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-20" dirty="0">
                  <a:solidFill>
                    <a:schemeClr val="bg1">
                      <a:lumMod val="50000"/>
                    </a:schemeClr>
                  </a:solidFill>
                </a:rPr>
                <a:t>Description Here</a:t>
              </a:r>
              <a:endParaRPr lang="zh-CN" altLang="en-US" sz="2400" b="1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0228" y="3884652"/>
              <a:ext cx="2665432" cy="36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Donec.id.</a:t>
              </a:r>
              <a:endParaRPr lang="en-US" altLang="zh-CN" sz="14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933080" y="3866771"/>
              <a:ext cx="252828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863404" y="3551851"/>
              <a:ext cx="1747850" cy="32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-20" dirty="0">
                  <a:solidFill>
                    <a:schemeClr val="bg1">
                      <a:lumMod val="50000"/>
                    </a:schemeClr>
                  </a:solidFill>
                </a:rPr>
                <a:t>Description Here</a:t>
              </a:r>
              <a:endParaRPr lang="zh-CN" altLang="en-US" sz="2400" b="1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10220" y="1246476"/>
              <a:ext cx="2665432" cy="36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Donec.id.</a:t>
              </a:r>
              <a:endParaRPr lang="en-US" altLang="zh-CN" sz="14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883072" y="1228595"/>
              <a:ext cx="252828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13396" y="913675"/>
              <a:ext cx="1747850" cy="32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-20" dirty="0">
                  <a:solidFill>
                    <a:schemeClr val="bg1">
                      <a:lumMod val="50000"/>
                    </a:schemeClr>
                  </a:solidFill>
                </a:rPr>
                <a:t>Description Here</a:t>
              </a:r>
              <a:endParaRPr lang="zh-CN" altLang="en-US" sz="2400" b="1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下箭头 25"/>
            <p:cNvSpPr/>
            <p:nvPr/>
          </p:nvSpPr>
          <p:spPr>
            <a:xfrm rot="16260000">
              <a:off x="3288479" y="1090345"/>
              <a:ext cx="1465430" cy="1722939"/>
            </a:xfrm>
            <a:custGeom>
              <a:avLst/>
              <a:gdLst/>
              <a:ahLst/>
              <a:cxnLst/>
              <a:rect l="l" t="t" r="r" b="b"/>
              <a:pathLst>
                <a:path w="1465430" h="1722939">
                  <a:moveTo>
                    <a:pt x="1465430" y="1388403"/>
                  </a:moveTo>
                  <a:lnTo>
                    <a:pt x="1055958" y="1722939"/>
                  </a:lnTo>
                  <a:lnTo>
                    <a:pt x="646486" y="1388403"/>
                  </a:lnTo>
                  <a:lnTo>
                    <a:pt x="817256" y="1388403"/>
                  </a:lnTo>
                  <a:cubicBezTo>
                    <a:pt x="818207" y="1379737"/>
                    <a:pt x="818181" y="1371017"/>
                    <a:pt x="818028" y="1362268"/>
                  </a:cubicBezTo>
                  <a:cubicBezTo>
                    <a:pt x="810000" y="902323"/>
                    <a:pt x="456087" y="529556"/>
                    <a:pt x="8518" y="487973"/>
                  </a:cubicBezTo>
                  <a:lnTo>
                    <a:pt x="0" y="0"/>
                  </a:lnTo>
                  <a:cubicBezTo>
                    <a:pt x="717569" y="39799"/>
                    <a:pt x="1292699" y="628338"/>
                    <a:pt x="1305447" y="1358622"/>
                  </a:cubicBezTo>
                  <a:lnTo>
                    <a:pt x="1304532" y="1388403"/>
                  </a:ln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下箭头 25"/>
            <p:cNvSpPr/>
            <p:nvPr/>
          </p:nvSpPr>
          <p:spPr>
            <a:xfrm rot="10800000">
              <a:off x="2963099" y="2424886"/>
              <a:ext cx="1412127" cy="1716454"/>
            </a:xfrm>
            <a:custGeom>
              <a:avLst/>
              <a:gdLst/>
              <a:ahLst/>
              <a:cxnLst/>
              <a:rect l="l" t="t" r="r" b="b"/>
              <a:pathLst>
                <a:path w="1412127" h="1716454">
                  <a:moveTo>
                    <a:pt x="1002655" y="1716454"/>
                  </a:moveTo>
                  <a:lnTo>
                    <a:pt x="593183" y="1381918"/>
                  </a:lnTo>
                  <a:lnTo>
                    <a:pt x="763953" y="1381918"/>
                  </a:lnTo>
                  <a:cubicBezTo>
                    <a:pt x="764904" y="1373252"/>
                    <a:pt x="764878" y="1364532"/>
                    <a:pt x="764725" y="1355783"/>
                  </a:cubicBezTo>
                  <a:cubicBezTo>
                    <a:pt x="756968" y="911339"/>
                    <a:pt x="426247" y="548296"/>
                    <a:pt x="0" y="487775"/>
                  </a:cubicBezTo>
                  <a:lnTo>
                    <a:pt x="203814" y="238307"/>
                  </a:lnTo>
                  <a:lnTo>
                    <a:pt x="9119" y="0"/>
                  </a:lnTo>
                  <a:cubicBezTo>
                    <a:pt x="697426" y="67860"/>
                    <a:pt x="1239769" y="643211"/>
                    <a:pt x="1252144" y="1352137"/>
                  </a:cubicBezTo>
                  <a:lnTo>
                    <a:pt x="1251229" y="1381918"/>
                  </a:lnTo>
                  <a:lnTo>
                    <a:pt x="1412127" y="138191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下箭头 25"/>
            <p:cNvSpPr/>
            <p:nvPr/>
          </p:nvSpPr>
          <p:spPr>
            <a:xfrm rot="5400000">
              <a:off x="4320836" y="2737864"/>
              <a:ext cx="1426774" cy="1716127"/>
            </a:xfrm>
            <a:custGeom>
              <a:avLst/>
              <a:gdLst/>
              <a:ahLst/>
              <a:cxnLst/>
              <a:rect l="l" t="t" r="r" b="b"/>
              <a:pathLst>
                <a:path w="1426774" h="1716127">
                  <a:moveTo>
                    <a:pt x="0" y="485392"/>
                  </a:moveTo>
                  <a:lnTo>
                    <a:pt x="211738" y="226225"/>
                  </a:lnTo>
                  <a:lnTo>
                    <a:pt x="26914" y="0"/>
                  </a:lnTo>
                  <a:cubicBezTo>
                    <a:pt x="713728" y="69291"/>
                    <a:pt x="1254435" y="643967"/>
                    <a:pt x="1266791" y="1351810"/>
                  </a:cubicBezTo>
                  <a:lnTo>
                    <a:pt x="1265876" y="1381591"/>
                  </a:lnTo>
                  <a:lnTo>
                    <a:pt x="1426774" y="1381591"/>
                  </a:lnTo>
                  <a:lnTo>
                    <a:pt x="1017302" y="1716127"/>
                  </a:lnTo>
                  <a:lnTo>
                    <a:pt x="607830" y="1381591"/>
                  </a:lnTo>
                  <a:lnTo>
                    <a:pt x="778600" y="1381591"/>
                  </a:lnTo>
                  <a:cubicBezTo>
                    <a:pt x="779551" y="1372925"/>
                    <a:pt x="779525" y="1364205"/>
                    <a:pt x="779372" y="1355456"/>
                  </a:cubicBezTo>
                  <a:cubicBezTo>
                    <a:pt x="771526" y="905924"/>
                    <a:pt x="433279" y="539668"/>
                    <a:pt x="0" y="485392"/>
                  </a:cubicBezTo>
                  <a:close/>
                </a:path>
              </a:pathLst>
            </a:custGeom>
            <a:solidFill>
              <a:srgbClr val="018989"/>
            </a:solidFill>
            <a:ln>
              <a:solidFill>
                <a:srgbClr val="01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下箭头 25"/>
            <p:cNvSpPr/>
            <p:nvPr/>
          </p:nvSpPr>
          <p:spPr>
            <a:xfrm>
              <a:off x="4682799" y="1383125"/>
              <a:ext cx="1382621" cy="1714336"/>
            </a:xfrm>
            <a:custGeom>
              <a:avLst/>
              <a:gdLst/>
              <a:ahLst/>
              <a:cxnLst/>
              <a:rect l="l" t="t" r="r" b="b"/>
              <a:pathLst>
                <a:path w="1382621" h="1714336">
                  <a:moveTo>
                    <a:pt x="0" y="0"/>
                  </a:moveTo>
                  <a:cubicBezTo>
                    <a:pt x="678610" y="77151"/>
                    <a:pt x="1210386" y="648114"/>
                    <a:pt x="1222638" y="1350019"/>
                  </a:cubicBezTo>
                  <a:lnTo>
                    <a:pt x="1221723" y="1379800"/>
                  </a:lnTo>
                  <a:lnTo>
                    <a:pt x="1382621" y="1379800"/>
                  </a:lnTo>
                  <a:lnTo>
                    <a:pt x="973149" y="1714336"/>
                  </a:lnTo>
                  <a:lnTo>
                    <a:pt x="563677" y="1379800"/>
                  </a:lnTo>
                  <a:lnTo>
                    <a:pt x="734447" y="1379800"/>
                  </a:lnTo>
                  <a:cubicBezTo>
                    <a:pt x="735398" y="1371134"/>
                    <a:pt x="735372" y="1362414"/>
                    <a:pt x="735219" y="1353665"/>
                  </a:cubicBezTo>
                  <a:cubicBezTo>
                    <a:pt x="727702" y="923006"/>
                    <a:pt x="416945" y="568776"/>
                    <a:pt x="9984" y="491348"/>
                  </a:cubicBezTo>
                  <a:lnTo>
                    <a:pt x="205376" y="260531"/>
                  </a:lnTo>
                  <a:close/>
                </a:path>
              </a:pathLst>
            </a:custGeom>
            <a:solidFill>
              <a:srgbClr val="F04E3F"/>
            </a:solidFill>
            <a:ln>
              <a:solidFill>
                <a:srgbClr val="F04E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117305" y="3444875"/>
              <a:ext cx="352426" cy="352426"/>
              <a:chOff x="5117305" y="3444875"/>
              <a:chExt cx="352426" cy="35242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117305" y="3444875"/>
                <a:ext cx="352426" cy="352426"/>
              </a:xfrm>
              <a:prstGeom prst="ellipse">
                <a:avLst/>
              </a:prstGeom>
              <a:noFill/>
              <a:ln w="9525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07797" y="3489945"/>
                <a:ext cx="166687" cy="2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3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114927" y="1748684"/>
              <a:ext cx="352426" cy="352426"/>
              <a:chOff x="5117305" y="3444875"/>
              <a:chExt cx="352426" cy="352426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117305" y="3444875"/>
                <a:ext cx="352426" cy="352426"/>
              </a:xfrm>
              <a:prstGeom prst="ellipse">
                <a:avLst/>
              </a:prstGeom>
              <a:noFill/>
              <a:ln w="9525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07797" y="3489945"/>
                <a:ext cx="166687" cy="2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2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602352" y="3451437"/>
              <a:ext cx="352426" cy="352426"/>
              <a:chOff x="5117305" y="3444875"/>
              <a:chExt cx="352426" cy="35242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117305" y="3444875"/>
                <a:ext cx="352426" cy="352426"/>
              </a:xfrm>
              <a:prstGeom prst="ellipse">
                <a:avLst/>
              </a:prstGeom>
              <a:noFill/>
              <a:ln w="95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07797" y="3489945"/>
                <a:ext cx="166687" cy="2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4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599974" y="1755246"/>
              <a:ext cx="352426" cy="352426"/>
              <a:chOff x="5117305" y="3444875"/>
              <a:chExt cx="352426" cy="35242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117305" y="3444875"/>
                <a:ext cx="352426" cy="352426"/>
              </a:xfrm>
              <a:prstGeom prst="ellipse">
                <a:avLst/>
              </a:prstGeom>
              <a:noFill/>
              <a:ln w="9525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07797" y="3489945"/>
                <a:ext cx="166687" cy="2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1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H="1">
              <a:off x="721658" y="1910102"/>
              <a:ext cx="283783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765935" y="3507959"/>
              <a:ext cx="278989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573522" y="1918759"/>
              <a:ext cx="283783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5617799" y="3516616"/>
              <a:ext cx="278989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65580" y="350266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10625" y="350266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65580" y="218313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10625" y="218313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65580" y="482155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10625" y="482155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36490" y="3954124"/>
            <a:ext cx="1277433" cy="991625"/>
            <a:chOff x="4536490" y="3954124"/>
            <a:chExt cx="1277433" cy="991625"/>
          </a:xfrm>
          <a:solidFill>
            <a:srgbClr val="018989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4536490" y="3954124"/>
              <a:ext cx="1277433" cy="991625"/>
              <a:chOff x="4795439" y="4004932"/>
              <a:chExt cx="1073775" cy="833533"/>
            </a:xfrm>
            <a:grpFill/>
          </p:grpSpPr>
          <p:sp>
            <p:nvSpPr>
              <p:cNvPr id="29" name="Freeform 7"/>
              <p:cNvSpPr/>
              <p:nvPr/>
            </p:nvSpPr>
            <p:spPr bwMode="auto">
              <a:xfrm>
                <a:off x="4795439" y="4021645"/>
                <a:ext cx="877402" cy="816820"/>
              </a:xfrm>
              <a:custGeom>
                <a:avLst/>
                <a:gdLst>
                  <a:gd name="T0" fmla="*/ 0 w 223"/>
                  <a:gd name="T1" fmla="*/ 149 h 208"/>
                  <a:gd name="T2" fmla="*/ 30 w 223"/>
                  <a:gd name="T3" fmla="*/ 106 h 208"/>
                  <a:gd name="T4" fmla="*/ 82 w 223"/>
                  <a:gd name="T5" fmla="*/ 44 h 208"/>
                  <a:gd name="T6" fmla="*/ 106 w 223"/>
                  <a:gd name="T7" fmla="*/ 8 h 208"/>
                  <a:gd name="T8" fmla="*/ 152 w 223"/>
                  <a:gd name="T9" fmla="*/ 15 h 208"/>
                  <a:gd name="T10" fmla="*/ 156 w 223"/>
                  <a:gd name="T11" fmla="*/ 32 h 208"/>
                  <a:gd name="T12" fmla="*/ 203 w 223"/>
                  <a:gd name="T13" fmla="*/ 116 h 208"/>
                  <a:gd name="T14" fmla="*/ 219 w 223"/>
                  <a:gd name="T15" fmla="*/ 133 h 208"/>
                  <a:gd name="T16" fmla="*/ 198 w 223"/>
                  <a:gd name="T17" fmla="*/ 172 h 208"/>
                  <a:gd name="T18" fmla="*/ 159 w 223"/>
                  <a:gd name="T19" fmla="*/ 176 h 208"/>
                  <a:gd name="T20" fmla="*/ 78 w 223"/>
                  <a:gd name="T21" fmla="*/ 188 h 208"/>
                  <a:gd name="T22" fmla="*/ 31 w 223"/>
                  <a:gd name="T23" fmla="*/ 197 h 208"/>
                  <a:gd name="T24" fmla="*/ 0 w 223"/>
                  <a:gd name="T25" fmla="*/ 14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208">
                    <a:moveTo>
                      <a:pt x="0" y="149"/>
                    </a:moveTo>
                    <a:cubicBezTo>
                      <a:pt x="0" y="119"/>
                      <a:pt x="7" y="111"/>
                      <a:pt x="30" y="106"/>
                    </a:cubicBezTo>
                    <a:cubicBezTo>
                      <a:pt x="66" y="99"/>
                      <a:pt x="81" y="81"/>
                      <a:pt x="82" y="44"/>
                    </a:cubicBezTo>
                    <a:cubicBezTo>
                      <a:pt x="83" y="26"/>
                      <a:pt x="91" y="15"/>
                      <a:pt x="106" y="8"/>
                    </a:cubicBezTo>
                    <a:cubicBezTo>
                      <a:pt x="122" y="0"/>
                      <a:pt x="139" y="4"/>
                      <a:pt x="152" y="15"/>
                    </a:cubicBezTo>
                    <a:cubicBezTo>
                      <a:pt x="156" y="18"/>
                      <a:pt x="157" y="27"/>
                      <a:pt x="156" y="32"/>
                    </a:cubicBezTo>
                    <a:cubicBezTo>
                      <a:pt x="147" y="73"/>
                      <a:pt x="163" y="102"/>
                      <a:pt x="203" y="116"/>
                    </a:cubicBezTo>
                    <a:cubicBezTo>
                      <a:pt x="210" y="118"/>
                      <a:pt x="218" y="126"/>
                      <a:pt x="219" y="133"/>
                    </a:cubicBezTo>
                    <a:cubicBezTo>
                      <a:pt x="223" y="151"/>
                      <a:pt x="211" y="162"/>
                      <a:pt x="198" y="172"/>
                    </a:cubicBezTo>
                    <a:cubicBezTo>
                      <a:pt x="186" y="181"/>
                      <a:pt x="174" y="183"/>
                      <a:pt x="159" y="176"/>
                    </a:cubicBezTo>
                    <a:cubicBezTo>
                      <a:pt x="119" y="156"/>
                      <a:pt x="98" y="163"/>
                      <a:pt x="78" y="188"/>
                    </a:cubicBezTo>
                    <a:cubicBezTo>
                      <a:pt x="63" y="206"/>
                      <a:pt x="51" y="208"/>
                      <a:pt x="31" y="197"/>
                    </a:cubicBezTo>
                    <a:cubicBezTo>
                      <a:pt x="10" y="185"/>
                      <a:pt x="0" y="166"/>
                      <a:pt x="0" y="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16"/>
              <p:cNvSpPr/>
              <p:nvPr/>
            </p:nvSpPr>
            <p:spPr bwMode="auto">
              <a:xfrm>
                <a:off x="5428423" y="4004932"/>
                <a:ext cx="440791" cy="440791"/>
              </a:xfrm>
              <a:custGeom>
                <a:avLst/>
                <a:gdLst>
                  <a:gd name="T0" fmla="*/ 112 w 112"/>
                  <a:gd name="T1" fmla="*/ 56 h 112"/>
                  <a:gd name="T2" fmla="*/ 56 w 112"/>
                  <a:gd name="T3" fmla="*/ 112 h 112"/>
                  <a:gd name="T4" fmla="*/ 0 w 112"/>
                  <a:gd name="T5" fmla="*/ 57 h 112"/>
                  <a:gd name="T6" fmla="*/ 56 w 112"/>
                  <a:gd name="T7" fmla="*/ 0 h 112"/>
                  <a:gd name="T8" fmla="*/ 112 w 112"/>
                  <a:gd name="T9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112" y="56"/>
                    </a:moveTo>
                    <a:cubicBezTo>
                      <a:pt x="112" y="90"/>
                      <a:pt x="90" y="112"/>
                      <a:pt x="56" y="112"/>
                    </a:cubicBezTo>
                    <a:cubicBezTo>
                      <a:pt x="25" y="112"/>
                      <a:pt x="1" y="88"/>
                      <a:pt x="0" y="57"/>
                    </a:cubicBezTo>
                    <a:cubicBezTo>
                      <a:pt x="0" y="26"/>
                      <a:pt x="25" y="1"/>
                      <a:pt x="56" y="0"/>
                    </a:cubicBezTo>
                    <a:cubicBezTo>
                      <a:pt x="87" y="0"/>
                      <a:pt x="112" y="24"/>
                      <a:pt x="112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8" name="文本框 51"/>
            <p:cNvSpPr txBox="1"/>
            <p:nvPr/>
          </p:nvSpPr>
          <p:spPr>
            <a:xfrm>
              <a:off x="5026993" y="4370811"/>
              <a:ext cx="56257" cy="160734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31520" y="2892912"/>
            <a:ext cx="1282403" cy="991624"/>
            <a:chOff x="4531520" y="2892912"/>
            <a:chExt cx="1282403" cy="991624"/>
          </a:xfrm>
          <a:solidFill>
            <a:srgbClr val="F04E3F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4531520" y="2892912"/>
              <a:ext cx="1282403" cy="991624"/>
              <a:chOff x="4791261" y="3112906"/>
              <a:chExt cx="1077953" cy="833532"/>
            </a:xfrm>
            <a:grpFill/>
          </p:grpSpPr>
          <p:sp>
            <p:nvSpPr>
              <p:cNvPr id="34" name="Freeform 5"/>
              <p:cNvSpPr/>
              <p:nvPr/>
            </p:nvSpPr>
            <p:spPr bwMode="auto">
              <a:xfrm>
                <a:off x="4791261" y="3112906"/>
                <a:ext cx="881580" cy="833532"/>
              </a:xfrm>
              <a:custGeom>
                <a:avLst/>
                <a:gdLst>
                  <a:gd name="T0" fmla="*/ 0 w 224"/>
                  <a:gd name="T1" fmla="*/ 63 h 212"/>
                  <a:gd name="T2" fmla="*/ 37 w 224"/>
                  <a:gd name="T3" fmla="*/ 6 h 212"/>
                  <a:gd name="T4" fmla="*/ 79 w 224"/>
                  <a:gd name="T5" fmla="*/ 17 h 212"/>
                  <a:gd name="T6" fmla="*/ 156 w 224"/>
                  <a:gd name="T7" fmla="*/ 33 h 212"/>
                  <a:gd name="T8" fmla="*/ 217 w 224"/>
                  <a:gd name="T9" fmla="*/ 56 h 212"/>
                  <a:gd name="T10" fmla="*/ 199 w 224"/>
                  <a:gd name="T11" fmla="*/ 92 h 212"/>
                  <a:gd name="T12" fmla="*/ 157 w 224"/>
                  <a:gd name="T13" fmla="*/ 170 h 212"/>
                  <a:gd name="T14" fmla="*/ 143 w 224"/>
                  <a:gd name="T15" fmla="*/ 199 h 212"/>
                  <a:gd name="T16" fmla="*/ 82 w 224"/>
                  <a:gd name="T17" fmla="*/ 161 h 212"/>
                  <a:gd name="T18" fmla="*/ 30 w 224"/>
                  <a:gd name="T19" fmla="*/ 101 h 212"/>
                  <a:gd name="T20" fmla="*/ 0 w 224"/>
                  <a:gd name="T21" fmla="*/ 6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4" h="212">
                    <a:moveTo>
                      <a:pt x="0" y="63"/>
                    </a:moveTo>
                    <a:cubicBezTo>
                      <a:pt x="0" y="38"/>
                      <a:pt x="15" y="15"/>
                      <a:pt x="37" y="6"/>
                    </a:cubicBezTo>
                    <a:cubicBezTo>
                      <a:pt x="53" y="0"/>
                      <a:pt x="67" y="0"/>
                      <a:pt x="79" y="17"/>
                    </a:cubicBezTo>
                    <a:cubicBezTo>
                      <a:pt x="99" y="45"/>
                      <a:pt x="123" y="49"/>
                      <a:pt x="156" y="33"/>
                    </a:cubicBezTo>
                    <a:cubicBezTo>
                      <a:pt x="183" y="19"/>
                      <a:pt x="208" y="29"/>
                      <a:pt x="217" y="56"/>
                    </a:cubicBezTo>
                    <a:cubicBezTo>
                      <a:pt x="224" y="78"/>
                      <a:pt x="220" y="85"/>
                      <a:pt x="199" y="92"/>
                    </a:cubicBezTo>
                    <a:cubicBezTo>
                      <a:pt x="166" y="103"/>
                      <a:pt x="147" y="137"/>
                      <a:pt x="157" y="170"/>
                    </a:cubicBezTo>
                    <a:cubicBezTo>
                      <a:pt x="163" y="187"/>
                      <a:pt x="156" y="193"/>
                      <a:pt x="143" y="199"/>
                    </a:cubicBezTo>
                    <a:cubicBezTo>
                      <a:pt x="113" y="212"/>
                      <a:pt x="84" y="194"/>
                      <a:pt x="82" y="161"/>
                    </a:cubicBezTo>
                    <a:cubicBezTo>
                      <a:pt x="80" y="125"/>
                      <a:pt x="65" y="107"/>
                      <a:pt x="30" y="101"/>
                    </a:cubicBezTo>
                    <a:cubicBezTo>
                      <a:pt x="7" y="96"/>
                      <a:pt x="0" y="87"/>
                      <a:pt x="0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5424245" y="3493114"/>
                <a:ext cx="444969" cy="449147"/>
              </a:xfrm>
              <a:custGeom>
                <a:avLst/>
                <a:gdLst>
                  <a:gd name="T0" fmla="*/ 113 w 113"/>
                  <a:gd name="T1" fmla="*/ 57 h 114"/>
                  <a:gd name="T2" fmla="*/ 56 w 113"/>
                  <a:gd name="T3" fmla="*/ 114 h 114"/>
                  <a:gd name="T4" fmla="*/ 0 w 113"/>
                  <a:gd name="T5" fmla="*/ 58 h 114"/>
                  <a:gd name="T6" fmla="*/ 59 w 113"/>
                  <a:gd name="T7" fmla="*/ 0 h 114"/>
                  <a:gd name="T8" fmla="*/ 113 w 113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4">
                    <a:moveTo>
                      <a:pt x="113" y="57"/>
                    </a:moveTo>
                    <a:cubicBezTo>
                      <a:pt x="113" y="89"/>
                      <a:pt x="88" y="114"/>
                      <a:pt x="56" y="114"/>
                    </a:cubicBezTo>
                    <a:cubicBezTo>
                      <a:pt x="26" y="113"/>
                      <a:pt x="1" y="88"/>
                      <a:pt x="0" y="58"/>
                    </a:cubicBezTo>
                    <a:cubicBezTo>
                      <a:pt x="0" y="25"/>
                      <a:pt x="26" y="0"/>
                      <a:pt x="59" y="0"/>
                    </a:cubicBezTo>
                    <a:cubicBezTo>
                      <a:pt x="89" y="1"/>
                      <a:pt x="113" y="26"/>
                      <a:pt x="113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3" name="文本框 52"/>
            <p:cNvSpPr txBox="1"/>
            <p:nvPr/>
          </p:nvSpPr>
          <p:spPr>
            <a:xfrm>
              <a:off x="5018723" y="3259895"/>
              <a:ext cx="107156" cy="160734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07644" y="2162242"/>
            <a:ext cx="956831" cy="1414120"/>
            <a:chOff x="5607644" y="2162242"/>
            <a:chExt cx="956831" cy="1414120"/>
          </a:xfrm>
          <a:solidFill>
            <a:srgbClr val="92D050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5607644" y="2162242"/>
              <a:ext cx="956831" cy="1414120"/>
              <a:chOff x="5695821" y="2498725"/>
              <a:chExt cx="804286" cy="1188671"/>
            </a:xfrm>
            <a:grpFill/>
          </p:grpSpPr>
          <p:sp>
            <p:nvSpPr>
              <p:cNvPr id="39" name="Freeform 6"/>
              <p:cNvSpPr/>
              <p:nvPr/>
            </p:nvSpPr>
            <p:spPr bwMode="auto">
              <a:xfrm>
                <a:off x="5695821" y="2498725"/>
                <a:ext cx="804286" cy="846067"/>
              </a:xfrm>
              <a:custGeom>
                <a:avLst/>
                <a:gdLst>
                  <a:gd name="T0" fmla="*/ 103 w 204"/>
                  <a:gd name="T1" fmla="*/ 1 h 215"/>
                  <a:gd name="T2" fmla="*/ 153 w 204"/>
                  <a:gd name="T3" fmla="*/ 33 h 215"/>
                  <a:gd name="T4" fmla="*/ 150 w 204"/>
                  <a:gd name="T5" fmla="*/ 54 h 215"/>
                  <a:gd name="T6" fmla="*/ 175 w 204"/>
                  <a:gd name="T7" fmla="*/ 130 h 215"/>
                  <a:gd name="T8" fmla="*/ 181 w 204"/>
                  <a:gd name="T9" fmla="*/ 199 h 215"/>
                  <a:gd name="T10" fmla="*/ 145 w 204"/>
                  <a:gd name="T11" fmla="*/ 199 h 215"/>
                  <a:gd name="T12" fmla="*/ 56 w 204"/>
                  <a:gd name="T13" fmla="*/ 200 h 215"/>
                  <a:gd name="T14" fmla="*/ 25 w 204"/>
                  <a:gd name="T15" fmla="*/ 201 h 215"/>
                  <a:gd name="T16" fmla="*/ 28 w 204"/>
                  <a:gd name="T17" fmla="*/ 131 h 215"/>
                  <a:gd name="T18" fmla="*/ 54 w 204"/>
                  <a:gd name="T19" fmla="*/ 57 h 215"/>
                  <a:gd name="T20" fmla="*/ 57 w 204"/>
                  <a:gd name="T21" fmla="*/ 21 h 215"/>
                  <a:gd name="T22" fmla="*/ 103 w 204"/>
                  <a:gd name="T23" fmla="*/ 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4" h="215">
                    <a:moveTo>
                      <a:pt x="103" y="1"/>
                    </a:moveTo>
                    <a:cubicBezTo>
                      <a:pt x="123" y="3"/>
                      <a:pt x="148" y="12"/>
                      <a:pt x="153" y="33"/>
                    </a:cubicBezTo>
                    <a:cubicBezTo>
                      <a:pt x="155" y="40"/>
                      <a:pt x="153" y="47"/>
                      <a:pt x="150" y="54"/>
                    </a:cubicBezTo>
                    <a:cubicBezTo>
                      <a:pt x="135" y="88"/>
                      <a:pt x="144" y="111"/>
                      <a:pt x="175" y="130"/>
                    </a:cubicBezTo>
                    <a:cubicBezTo>
                      <a:pt x="201" y="147"/>
                      <a:pt x="204" y="179"/>
                      <a:pt x="181" y="199"/>
                    </a:cubicBezTo>
                    <a:cubicBezTo>
                      <a:pt x="169" y="210"/>
                      <a:pt x="159" y="215"/>
                      <a:pt x="145" y="199"/>
                    </a:cubicBezTo>
                    <a:cubicBezTo>
                      <a:pt x="120" y="173"/>
                      <a:pt x="81" y="173"/>
                      <a:pt x="56" y="200"/>
                    </a:cubicBezTo>
                    <a:cubicBezTo>
                      <a:pt x="44" y="211"/>
                      <a:pt x="36" y="209"/>
                      <a:pt x="25" y="201"/>
                    </a:cubicBezTo>
                    <a:cubicBezTo>
                      <a:pt x="0" y="182"/>
                      <a:pt x="1" y="149"/>
                      <a:pt x="28" y="131"/>
                    </a:cubicBezTo>
                    <a:cubicBezTo>
                      <a:pt x="58" y="110"/>
                      <a:pt x="65" y="89"/>
                      <a:pt x="54" y="57"/>
                    </a:cubicBezTo>
                    <a:cubicBezTo>
                      <a:pt x="50" y="45"/>
                      <a:pt x="49" y="32"/>
                      <a:pt x="57" y="21"/>
                    </a:cubicBezTo>
                    <a:cubicBezTo>
                      <a:pt x="67" y="6"/>
                      <a:pt x="85" y="0"/>
                      <a:pt x="1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Freeform 15"/>
              <p:cNvSpPr/>
              <p:nvPr/>
            </p:nvSpPr>
            <p:spPr bwMode="auto">
              <a:xfrm>
                <a:off x="5873390" y="3234071"/>
                <a:ext cx="444969" cy="453325"/>
              </a:xfrm>
              <a:custGeom>
                <a:avLst/>
                <a:gdLst>
                  <a:gd name="T0" fmla="*/ 56 w 113"/>
                  <a:gd name="T1" fmla="*/ 114 h 115"/>
                  <a:gd name="T2" fmla="*/ 1 w 113"/>
                  <a:gd name="T3" fmla="*/ 58 h 115"/>
                  <a:gd name="T4" fmla="*/ 58 w 113"/>
                  <a:gd name="T5" fmla="*/ 1 h 115"/>
                  <a:gd name="T6" fmla="*/ 113 w 113"/>
                  <a:gd name="T7" fmla="*/ 58 h 115"/>
                  <a:gd name="T8" fmla="*/ 56 w 113"/>
                  <a:gd name="T9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5">
                    <a:moveTo>
                      <a:pt x="56" y="114"/>
                    </a:moveTo>
                    <a:cubicBezTo>
                      <a:pt x="25" y="114"/>
                      <a:pt x="0" y="88"/>
                      <a:pt x="1" y="58"/>
                    </a:cubicBezTo>
                    <a:cubicBezTo>
                      <a:pt x="1" y="25"/>
                      <a:pt x="26" y="0"/>
                      <a:pt x="58" y="1"/>
                    </a:cubicBezTo>
                    <a:cubicBezTo>
                      <a:pt x="88" y="2"/>
                      <a:pt x="113" y="27"/>
                      <a:pt x="113" y="58"/>
                    </a:cubicBezTo>
                    <a:cubicBezTo>
                      <a:pt x="113" y="88"/>
                      <a:pt x="86" y="115"/>
                      <a:pt x="56" y="1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8" name="文本框 53"/>
            <p:cNvSpPr txBox="1"/>
            <p:nvPr/>
          </p:nvSpPr>
          <p:spPr>
            <a:xfrm>
              <a:off x="6029103" y="2694974"/>
              <a:ext cx="108942" cy="162653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95218" y="4229988"/>
            <a:ext cx="941920" cy="1456370"/>
            <a:chOff x="5595218" y="4229988"/>
            <a:chExt cx="941920" cy="1456370"/>
          </a:xfrm>
          <a:solidFill>
            <a:srgbClr val="92D050"/>
          </a:solidFill>
        </p:grpSpPr>
        <p:grpSp>
          <p:nvGrpSpPr>
            <p:cNvPr id="42" name="组合 41"/>
            <p:cNvGrpSpPr/>
            <p:nvPr/>
          </p:nvGrpSpPr>
          <p:grpSpPr>
            <a:xfrm>
              <a:off x="5595218" y="4229988"/>
              <a:ext cx="941920" cy="1456370"/>
              <a:chOff x="5685376" y="4236816"/>
              <a:chExt cx="791752" cy="1224185"/>
            </a:xfrm>
            <a:grpFill/>
          </p:grpSpPr>
          <p:sp>
            <p:nvSpPr>
              <p:cNvPr id="44" name="Freeform 13"/>
              <p:cNvSpPr/>
              <p:nvPr/>
            </p:nvSpPr>
            <p:spPr bwMode="auto">
              <a:xfrm>
                <a:off x="5685376" y="4629558"/>
                <a:ext cx="791752" cy="831443"/>
              </a:xfrm>
              <a:custGeom>
                <a:avLst/>
                <a:gdLst>
                  <a:gd name="T0" fmla="*/ 70 w 201"/>
                  <a:gd name="T1" fmla="*/ 198 h 211"/>
                  <a:gd name="T2" fmla="*/ 54 w 201"/>
                  <a:gd name="T3" fmla="*/ 152 h 211"/>
                  <a:gd name="T4" fmla="*/ 29 w 201"/>
                  <a:gd name="T5" fmla="*/ 76 h 211"/>
                  <a:gd name="T6" fmla="*/ 35 w 201"/>
                  <a:gd name="T7" fmla="*/ 2 h 211"/>
                  <a:gd name="T8" fmla="*/ 55 w 201"/>
                  <a:gd name="T9" fmla="*/ 5 h 211"/>
                  <a:gd name="T10" fmla="*/ 153 w 201"/>
                  <a:gd name="T11" fmla="*/ 7 h 211"/>
                  <a:gd name="T12" fmla="*/ 169 w 201"/>
                  <a:gd name="T13" fmla="*/ 2 h 211"/>
                  <a:gd name="T14" fmla="*/ 199 w 201"/>
                  <a:gd name="T15" fmla="*/ 39 h 211"/>
                  <a:gd name="T16" fmla="*/ 180 w 201"/>
                  <a:gd name="T17" fmla="*/ 78 h 211"/>
                  <a:gd name="T18" fmla="*/ 152 w 201"/>
                  <a:gd name="T19" fmla="*/ 160 h 211"/>
                  <a:gd name="T20" fmla="*/ 141 w 201"/>
                  <a:gd name="T21" fmla="*/ 193 h 211"/>
                  <a:gd name="T22" fmla="*/ 70 w 201"/>
                  <a:gd name="T23" fmla="*/ 19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11">
                    <a:moveTo>
                      <a:pt x="70" y="198"/>
                    </a:moveTo>
                    <a:cubicBezTo>
                      <a:pt x="50" y="186"/>
                      <a:pt x="46" y="174"/>
                      <a:pt x="54" y="152"/>
                    </a:cubicBezTo>
                    <a:cubicBezTo>
                      <a:pt x="66" y="119"/>
                      <a:pt x="59" y="98"/>
                      <a:pt x="29" y="76"/>
                    </a:cubicBezTo>
                    <a:cubicBezTo>
                      <a:pt x="0" y="55"/>
                      <a:pt x="3" y="17"/>
                      <a:pt x="35" y="2"/>
                    </a:cubicBezTo>
                    <a:cubicBezTo>
                      <a:pt x="40" y="0"/>
                      <a:pt x="50" y="2"/>
                      <a:pt x="55" y="5"/>
                    </a:cubicBezTo>
                    <a:cubicBezTo>
                      <a:pt x="88" y="36"/>
                      <a:pt x="119" y="36"/>
                      <a:pt x="153" y="7"/>
                    </a:cubicBezTo>
                    <a:cubicBezTo>
                      <a:pt x="157" y="3"/>
                      <a:pt x="165" y="0"/>
                      <a:pt x="169" y="2"/>
                    </a:cubicBezTo>
                    <a:cubicBezTo>
                      <a:pt x="185" y="8"/>
                      <a:pt x="196" y="20"/>
                      <a:pt x="199" y="39"/>
                    </a:cubicBezTo>
                    <a:cubicBezTo>
                      <a:pt x="201" y="55"/>
                      <a:pt x="194" y="69"/>
                      <a:pt x="180" y="78"/>
                    </a:cubicBezTo>
                    <a:cubicBezTo>
                      <a:pt x="143" y="102"/>
                      <a:pt x="137" y="117"/>
                      <a:pt x="152" y="160"/>
                    </a:cubicBezTo>
                    <a:cubicBezTo>
                      <a:pt x="157" y="175"/>
                      <a:pt x="150" y="184"/>
                      <a:pt x="141" y="193"/>
                    </a:cubicBezTo>
                    <a:cubicBezTo>
                      <a:pt x="123" y="210"/>
                      <a:pt x="93" y="211"/>
                      <a:pt x="70" y="1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Freeform 14"/>
              <p:cNvSpPr/>
              <p:nvPr/>
            </p:nvSpPr>
            <p:spPr bwMode="auto">
              <a:xfrm>
                <a:off x="5846233" y="4236816"/>
                <a:ext cx="507640" cy="503462"/>
              </a:xfrm>
              <a:custGeom>
                <a:avLst/>
                <a:gdLst>
                  <a:gd name="T0" fmla="*/ 35 w 129"/>
                  <a:gd name="T1" fmla="*/ 113 h 128"/>
                  <a:gd name="T2" fmla="*/ 16 w 129"/>
                  <a:gd name="T3" fmla="*/ 34 h 128"/>
                  <a:gd name="T4" fmla="*/ 93 w 129"/>
                  <a:gd name="T5" fmla="*/ 16 h 128"/>
                  <a:gd name="T6" fmla="*/ 112 w 129"/>
                  <a:gd name="T7" fmla="*/ 94 h 128"/>
                  <a:gd name="T8" fmla="*/ 35 w 129"/>
                  <a:gd name="T9" fmla="*/ 11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8">
                    <a:moveTo>
                      <a:pt x="35" y="113"/>
                    </a:moveTo>
                    <a:cubicBezTo>
                      <a:pt x="9" y="97"/>
                      <a:pt x="0" y="61"/>
                      <a:pt x="16" y="34"/>
                    </a:cubicBezTo>
                    <a:cubicBezTo>
                      <a:pt x="32" y="9"/>
                      <a:pt x="67" y="0"/>
                      <a:pt x="93" y="16"/>
                    </a:cubicBezTo>
                    <a:cubicBezTo>
                      <a:pt x="120" y="31"/>
                      <a:pt x="129" y="67"/>
                      <a:pt x="112" y="94"/>
                    </a:cubicBezTo>
                    <a:cubicBezTo>
                      <a:pt x="97" y="120"/>
                      <a:pt x="61" y="128"/>
                      <a:pt x="35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3" name="文本框 54"/>
            <p:cNvSpPr txBox="1"/>
            <p:nvPr/>
          </p:nvSpPr>
          <p:spPr>
            <a:xfrm>
              <a:off x="6029103" y="4923166"/>
              <a:ext cx="108942" cy="162520"/>
            </a:xfrm>
            <a:custGeom>
              <a:avLst/>
              <a:gdLst/>
              <a:ahLst/>
              <a:cxnLst/>
              <a:rect l="l" t="t" r="r" b="b"/>
              <a:pathLst>
                <a:path w="108942" h="162520">
                  <a:moveTo>
                    <a:pt x="58936" y="0"/>
                  </a:moveTo>
                  <a:cubicBezTo>
                    <a:pt x="85725" y="1190"/>
                    <a:pt x="101501" y="14287"/>
                    <a:pt x="106263" y="39290"/>
                  </a:cubicBezTo>
                  <a:lnTo>
                    <a:pt x="91083" y="39290"/>
                  </a:lnTo>
                  <a:cubicBezTo>
                    <a:pt x="86916" y="21431"/>
                    <a:pt x="76795" y="12204"/>
                    <a:pt x="60722" y="11608"/>
                  </a:cubicBezTo>
                  <a:cubicBezTo>
                    <a:pt x="30956" y="11013"/>
                    <a:pt x="15776" y="35421"/>
                    <a:pt x="15180" y="84832"/>
                  </a:cubicBezTo>
                  <a:cubicBezTo>
                    <a:pt x="25896" y="68163"/>
                    <a:pt x="39886" y="59829"/>
                    <a:pt x="57150" y="59829"/>
                  </a:cubicBezTo>
                  <a:cubicBezTo>
                    <a:pt x="90487" y="61019"/>
                    <a:pt x="107751" y="78283"/>
                    <a:pt x="108942" y="111621"/>
                  </a:cubicBezTo>
                  <a:cubicBezTo>
                    <a:pt x="107751" y="144363"/>
                    <a:pt x="90487" y="161329"/>
                    <a:pt x="57150" y="162520"/>
                  </a:cubicBezTo>
                  <a:cubicBezTo>
                    <a:pt x="19050" y="161925"/>
                    <a:pt x="0" y="136624"/>
                    <a:pt x="0" y="86618"/>
                  </a:cubicBezTo>
                  <a:cubicBezTo>
                    <a:pt x="1191" y="30063"/>
                    <a:pt x="20836" y="1190"/>
                    <a:pt x="58936" y="0"/>
                  </a:cubicBezTo>
                  <a:close/>
                  <a:moveTo>
                    <a:pt x="57150" y="72330"/>
                  </a:moveTo>
                  <a:cubicBezTo>
                    <a:pt x="33933" y="74116"/>
                    <a:pt x="21729" y="87213"/>
                    <a:pt x="20538" y="111621"/>
                  </a:cubicBezTo>
                  <a:cubicBezTo>
                    <a:pt x="21729" y="137815"/>
                    <a:pt x="33933" y="151209"/>
                    <a:pt x="57150" y="151804"/>
                  </a:cubicBezTo>
                  <a:cubicBezTo>
                    <a:pt x="79772" y="151209"/>
                    <a:pt x="91976" y="137517"/>
                    <a:pt x="93762" y="110728"/>
                  </a:cubicBezTo>
                  <a:cubicBezTo>
                    <a:pt x="93166" y="85725"/>
                    <a:pt x="80962" y="72925"/>
                    <a:pt x="57150" y="7233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40799" y="2892912"/>
            <a:ext cx="1292344" cy="1001566"/>
            <a:chOff x="6340799" y="2892912"/>
            <a:chExt cx="1292344" cy="1001566"/>
          </a:xfrm>
          <a:solidFill>
            <a:srgbClr val="018989"/>
          </a:solidFill>
        </p:grpSpPr>
        <p:grpSp>
          <p:nvGrpSpPr>
            <p:cNvPr id="51" name="组合 50"/>
            <p:cNvGrpSpPr/>
            <p:nvPr/>
          </p:nvGrpSpPr>
          <p:grpSpPr>
            <a:xfrm>
              <a:off x="6340799" y="2892912"/>
              <a:ext cx="1292344" cy="1001566"/>
              <a:chOff x="6312091" y="3112906"/>
              <a:chExt cx="1086309" cy="841889"/>
            </a:xfrm>
            <a:grpFill/>
          </p:grpSpPr>
          <p:sp>
            <p:nvSpPr>
              <p:cNvPr id="53" name="Freeform 9"/>
              <p:cNvSpPr/>
              <p:nvPr/>
            </p:nvSpPr>
            <p:spPr bwMode="auto">
              <a:xfrm>
                <a:off x="6523086" y="3112906"/>
                <a:ext cx="875314" cy="841889"/>
              </a:xfrm>
              <a:custGeom>
                <a:avLst/>
                <a:gdLst>
                  <a:gd name="T0" fmla="*/ 222 w 222"/>
                  <a:gd name="T1" fmla="*/ 63 h 214"/>
                  <a:gd name="T2" fmla="*/ 190 w 222"/>
                  <a:gd name="T3" fmla="*/ 100 h 214"/>
                  <a:gd name="T4" fmla="*/ 138 w 222"/>
                  <a:gd name="T5" fmla="*/ 161 h 214"/>
                  <a:gd name="T6" fmla="*/ 73 w 222"/>
                  <a:gd name="T7" fmla="*/ 194 h 214"/>
                  <a:gd name="T8" fmla="*/ 65 w 222"/>
                  <a:gd name="T9" fmla="*/ 175 h 214"/>
                  <a:gd name="T10" fmla="*/ 15 w 222"/>
                  <a:gd name="T11" fmla="*/ 90 h 214"/>
                  <a:gd name="T12" fmla="*/ 3 w 222"/>
                  <a:gd name="T13" fmla="*/ 80 h 214"/>
                  <a:gd name="T14" fmla="*/ 19 w 222"/>
                  <a:gd name="T15" fmla="*/ 35 h 214"/>
                  <a:gd name="T16" fmla="*/ 62 w 222"/>
                  <a:gd name="T17" fmla="*/ 31 h 214"/>
                  <a:gd name="T18" fmla="*/ 146 w 222"/>
                  <a:gd name="T19" fmla="*/ 12 h 214"/>
                  <a:gd name="T20" fmla="*/ 181 w 222"/>
                  <a:gd name="T21" fmla="*/ 5 h 214"/>
                  <a:gd name="T22" fmla="*/ 222 w 222"/>
                  <a:gd name="T23" fmla="*/ 6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2" h="214">
                    <a:moveTo>
                      <a:pt x="222" y="63"/>
                    </a:moveTo>
                    <a:cubicBezTo>
                      <a:pt x="221" y="86"/>
                      <a:pt x="214" y="96"/>
                      <a:pt x="190" y="100"/>
                    </a:cubicBezTo>
                    <a:cubicBezTo>
                      <a:pt x="156" y="107"/>
                      <a:pt x="141" y="124"/>
                      <a:pt x="138" y="161"/>
                    </a:cubicBezTo>
                    <a:cubicBezTo>
                      <a:pt x="135" y="196"/>
                      <a:pt x="102" y="214"/>
                      <a:pt x="73" y="194"/>
                    </a:cubicBezTo>
                    <a:cubicBezTo>
                      <a:pt x="68" y="191"/>
                      <a:pt x="64" y="181"/>
                      <a:pt x="65" y="175"/>
                    </a:cubicBezTo>
                    <a:cubicBezTo>
                      <a:pt x="73" y="131"/>
                      <a:pt x="58" y="105"/>
                      <a:pt x="15" y="90"/>
                    </a:cubicBezTo>
                    <a:cubicBezTo>
                      <a:pt x="10" y="89"/>
                      <a:pt x="4" y="84"/>
                      <a:pt x="3" y="80"/>
                    </a:cubicBezTo>
                    <a:cubicBezTo>
                      <a:pt x="0" y="62"/>
                      <a:pt x="4" y="46"/>
                      <a:pt x="19" y="35"/>
                    </a:cubicBezTo>
                    <a:cubicBezTo>
                      <a:pt x="32" y="25"/>
                      <a:pt x="47" y="23"/>
                      <a:pt x="62" y="31"/>
                    </a:cubicBezTo>
                    <a:cubicBezTo>
                      <a:pt x="102" y="50"/>
                      <a:pt x="118" y="47"/>
                      <a:pt x="146" y="12"/>
                    </a:cubicBezTo>
                    <a:cubicBezTo>
                      <a:pt x="157" y="0"/>
                      <a:pt x="169" y="2"/>
                      <a:pt x="181" y="5"/>
                    </a:cubicBezTo>
                    <a:cubicBezTo>
                      <a:pt x="204" y="11"/>
                      <a:pt x="222" y="37"/>
                      <a:pt x="222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6312091" y="3488936"/>
                <a:ext cx="449147" cy="449147"/>
              </a:xfrm>
              <a:custGeom>
                <a:avLst/>
                <a:gdLst>
                  <a:gd name="T0" fmla="*/ 114 w 114"/>
                  <a:gd name="T1" fmla="*/ 57 h 114"/>
                  <a:gd name="T2" fmla="*/ 57 w 114"/>
                  <a:gd name="T3" fmla="*/ 114 h 114"/>
                  <a:gd name="T4" fmla="*/ 1 w 114"/>
                  <a:gd name="T5" fmla="*/ 58 h 114"/>
                  <a:gd name="T6" fmla="*/ 58 w 114"/>
                  <a:gd name="T7" fmla="*/ 1 h 114"/>
                  <a:gd name="T8" fmla="*/ 114 w 11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88"/>
                      <a:pt x="88" y="114"/>
                      <a:pt x="57" y="114"/>
                    </a:cubicBezTo>
                    <a:cubicBezTo>
                      <a:pt x="26" y="113"/>
                      <a:pt x="1" y="88"/>
                      <a:pt x="1" y="58"/>
                    </a:cubicBezTo>
                    <a:cubicBezTo>
                      <a:pt x="0" y="27"/>
                      <a:pt x="27" y="0"/>
                      <a:pt x="58" y="1"/>
                    </a:cubicBezTo>
                    <a:cubicBezTo>
                      <a:pt x="88" y="1"/>
                      <a:pt x="114" y="27"/>
                      <a:pt x="114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52" name="文本框 55"/>
            <p:cNvSpPr txBox="1"/>
            <p:nvPr/>
          </p:nvSpPr>
          <p:spPr>
            <a:xfrm>
              <a:off x="6949064" y="3265311"/>
              <a:ext cx="110728" cy="159841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06006" y="3916844"/>
            <a:ext cx="1354474" cy="1016477"/>
            <a:chOff x="6306006" y="3916844"/>
            <a:chExt cx="1354474" cy="1016477"/>
          </a:xfrm>
          <a:solidFill>
            <a:srgbClr val="F04E3F"/>
          </a:solidFill>
        </p:grpSpPr>
        <p:grpSp>
          <p:nvGrpSpPr>
            <p:cNvPr id="56" name="组合 55"/>
            <p:cNvGrpSpPr/>
            <p:nvPr/>
          </p:nvGrpSpPr>
          <p:grpSpPr>
            <a:xfrm>
              <a:off x="6306006" y="3916844"/>
              <a:ext cx="1354474" cy="1016477"/>
              <a:chOff x="6282845" y="3973596"/>
              <a:chExt cx="1138534" cy="854423"/>
            </a:xfrm>
            <a:grpFill/>
          </p:grpSpPr>
          <p:sp>
            <p:nvSpPr>
              <p:cNvPr id="58" name="Freeform 11"/>
              <p:cNvSpPr/>
              <p:nvPr/>
            </p:nvSpPr>
            <p:spPr bwMode="auto">
              <a:xfrm>
                <a:off x="6531443" y="4017467"/>
                <a:ext cx="889936" cy="810552"/>
              </a:xfrm>
              <a:custGeom>
                <a:avLst/>
                <a:gdLst>
                  <a:gd name="T0" fmla="*/ 191 w 226"/>
                  <a:gd name="T1" fmla="*/ 194 h 206"/>
                  <a:gd name="T2" fmla="*/ 143 w 226"/>
                  <a:gd name="T3" fmla="*/ 186 h 206"/>
                  <a:gd name="T4" fmla="*/ 64 w 226"/>
                  <a:gd name="T5" fmla="*/ 173 h 206"/>
                  <a:gd name="T6" fmla="*/ 2 w 226"/>
                  <a:gd name="T7" fmla="*/ 134 h 206"/>
                  <a:gd name="T8" fmla="*/ 14 w 226"/>
                  <a:gd name="T9" fmla="*/ 118 h 206"/>
                  <a:gd name="T10" fmla="*/ 61 w 226"/>
                  <a:gd name="T11" fmla="*/ 31 h 206"/>
                  <a:gd name="T12" fmla="*/ 64 w 226"/>
                  <a:gd name="T13" fmla="*/ 15 h 206"/>
                  <a:gd name="T14" fmla="*/ 110 w 226"/>
                  <a:gd name="T15" fmla="*/ 6 h 206"/>
                  <a:gd name="T16" fmla="*/ 136 w 226"/>
                  <a:gd name="T17" fmla="*/ 41 h 206"/>
                  <a:gd name="T18" fmla="*/ 195 w 226"/>
                  <a:gd name="T19" fmla="*/ 104 h 206"/>
                  <a:gd name="T20" fmla="*/ 219 w 226"/>
                  <a:gd name="T21" fmla="*/ 129 h 206"/>
                  <a:gd name="T22" fmla="*/ 191 w 226"/>
                  <a:gd name="T23" fmla="*/ 19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06">
                    <a:moveTo>
                      <a:pt x="191" y="194"/>
                    </a:moveTo>
                    <a:cubicBezTo>
                      <a:pt x="171" y="206"/>
                      <a:pt x="159" y="204"/>
                      <a:pt x="143" y="186"/>
                    </a:cubicBezTo>
                    <a:cubicBezTo>
                      <a:pt x="119" y="161"/>
                      <a:pt x="97" y="157"/>
                      <a:pt x="64" y="173"/>
                    </a:cubicBezTo>
                    <a:cubicBezTo>
                      <a:pt x="32" y="189"/>
                      <a:pt x="0" y="169"/>
                      <a:pt x="2" y="134"/>
                    </a:cubicBezTo>
                    <a:cubicBezTo>
                      <a:pt x="2" y="128"/>
                      <a:pt x="8" y="120"/>
                      <a:pt x="14" y="118"/>
                    </a:cubicBezTo>
                    <a:cubicBezTo>
                      <a:pt x="56" y="102"/>
                      <a:pt x="71" y="76"/>
                      <a:pt x="61" y="31"/>
                    </a:cubicBezTo>
                    <a:cubicBezTo>
                      <a:pt x="60" y="26"/>
                      <a:pt x="61" y="18"/>
                      <a:pt x="64" y="15"/>
                    </a:cubicBezTo>
                    <a:cubicBezTo>
                      <a:pt x="77" y="4"/>
                      <a:pt x="93" y="0"/>
                      <a:pt x="110" y="6"/>
                    </a:cubicBezTo>
                    <a:cubicBezTo>
                      <a:pt x="126" y="12"/>
                      <a:pt x="135" y="24"/>
                      <a:pt x="136" y="41"/>
                    </a:cubicBezTo>
                    <a:cubicBezTo>
                      <a:pt x="140" y="86"/>
                      <a:pt x="151" y="98"/>
                      <a:pt x="195" y="104"/>
                    </a:cubicBezTo>
                    <a:cubicBezTo>
                      <a:pt x="211" y="106"/>
                      <a:pt x="216" y="117"/>
                      <a:pt x="219" y="129"/>
                    </a:cubicBezTo>
                    <a:cubicBezTo>
                      <a:pt x="226" y="153"/>
                      <a:pt x="213" y="181"/>
                      <a:pt x="191" y="1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12"/>
              <p:cNvSpPr/>
              <p:nvPr/>
            </p:nvSpPr>
            <p:spPr bwMode="auto">
              <a:xfrm>
                <a:off x="6282845" y="3973596"/>
                <a:ext cx="505551" cy="507640"/>
              </a:xfrm>
              <a:custGeom>
                <a:avLst/>
                <a:gdLst>
                  <a:gd name="T0" fmla="*/ 93 w 128"/>
                  <a:gd name="T1" fmla="*/ 113 h 129"/>
                  <a:gd name="T2" fmla="*/ 15 w 128"/>
                  <a:gd name="T3" fmla="*/ 93 h 129"/>
                  <a:gd name="T4" fmla="*/ 34 w 128"/>
                  <a:gd name="T5" fmla="*/ 16 h 129"/>
                  <a:gd name="T6" fmla="*/ 113 w 128"/>
                  <a:gd name="T7" fmla="*/ 36 h 129"/>
                  <a:gd name="T8" fmla="*/ 93 w 128"/>
                  <a:gd name="T9" fmla="*/ 11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29">
                    <a:moveTo>
                      <a:pt x="93" y="113"/>
                    </a:moveTo>
                    <a:cubicBezTo>
                      <a:pt x="67" y="129"/>
                      <a:pt x="31" y="120"/>
                      <a:pt x="15" y="93"/>
                    </a:cubicBezTo>
                    <a:cubicBezTo>
                      <a:pt x="0" y="67"/>
                      <a:pt x="8" y="33"/>
                      <a:pt x="34" y="16"/>
                    </a:cubicBezTo>
                    <a:cubicBezTo>
                      <a:pt x="61" y="0"/>
                      <a:pt x="97" y="9"/>
                      <a:pt x="113" y="36"/>
                    </a:cubicBezTo>
                    <a:cubicBezTo>
                      <a:pt x="128" y="62"/>
                      <a:pt x="119" y="98"/>
                      <a:pt x="93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004428" y="4379064"/>
              <a:ext cx="108049" cy="161627"/>
            </a:xfrm>
            <a:custGeom>
              <a:avLst/>
              <a:gdLst/>
              <a:ahLst/>
              <a:cxnLst/>
              <a:rect l="l" t="t" r="r" b="b"/>
              <a:pathLst>
                <a:path w="108049" h="161627">
                  <a:moveTo>
                    <a:pt x="18752" y="0"/>
                  </a:moveTo>
                  <a:lnTo>
                    <a:pt x="99119" y="0"/>
                  </a:lnTo>
                  <a:lnTo>
                    <a:pt x="99119" y="12501"/>
                  </a:lnTo>
                  <a:lnTo>
                    <a:pt x="31254" y="12501"/>
                  </a:lnTo>
                  <a:lnTo>
                    <a:pt x="21431" y="66972"/>
                  </a:lnTo>
                  <a:cubicBezTo>
                    <a:pt x="32147" y="59829"/>
                    <a:pt x="43755" y="56257"/>
                    <a:pt x="56257" y="56257"/>
                  </a:cubicBezTo>
                  <a:cubicBezTo>
                    <a:pt x="88404" y="58638"/>
                    <a:pt x="105668" y="76497"/>
                    <a:pt x="108049" y="109835"/>
                  </a:cubicBezTo>
                  <a:cubicBezTo>
                    <a:pt x="105668" y="142577"/>
                    <a:pt x="88404" y="159841"/>
                    <a:pt x="56257" y="161627"/>
                  </a:cubicBezTo>
                  <a:cubicBezTo>
                    <a:pt x="20538" y="161627"/>
                    <a:pt x="1786" y="147042"/>
                    <a:pt x="0" y="117872"/>
                  </a:cubicBezTo>
                  <a:lnTo>
                    <a:pt x="14287" y="117872"/>
                  </a:lnTo>
                  <a:cubicBezTo>
                    <a:pt x="17859" y="139898"/>
                    <a:pt x="31254" y="150911"/>
                    <a:pt x="54471" y="150911"/>
                  </a:cubicBezTo>
                  <a:cubicBezTo>
                    <a:pt x="78284" y="149721"/>
                    <a:pt x="91083" y="136029"/>
                    <a:pt x="92869" y="109835"/>
                  </a:cubicBezTo>
                  <a:cubicBezTo>
                    <a:pt x="91083" y="84236"/>
                    <a:pt x="77688" y="70544"/>
                    <a:pt x="52685" y="68758"/>
                  </a:cubicBezTo>
                  <a:cubicBezTo>
                    <a:pt x="37207" y="68758"/>
                    <a:pt x="25598" y="74414"/>
                    <a:pt x="17859" y="85725"/>
                  </a:cubicBezTo>
                  <a:lnTo>
                    <a:pt x="6251" y="83939"/>
                  </a:lnTo>
                  <a:lnTo>
                    <a:pt x="1875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6269" y="1345884"/>
            <a:ext cx="11323765" cy="5182803"/>
            <a:chOff x="564870" y="849697"/>
            <a:chExt cx="8016217" cy="3668963"/>
          </a:xfrm>
        </p:grpSpPr>
        <p:sp>
          <p:nvSpPr>
            <p:cNvPr id="7" name="矩形 6"/>
            <p:cNvSpPr/>
            <p:nvPr/>
          </p:nvSpPr>
          <p:spPr>
            <a:xfrm>
              <a:off x="4747260" y="958053"/>
              <a:ext cx="3833827" cy="356060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9570" y="3414352"/>
              <a:ext cx="4055930" cy="110430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4870" y="958053"/>
              <a:ext cx="4070630" cy="2343947"/>
            </a:xfrm>
            <a:prstGeom prst="rect">
              <a:avLst/>
            </a:pr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心形 9"/>
            <p:cNvSpPr/>
            <p:nvPr/>
          </p:nvSpPr>
          <p:spPr>
            <a:xfrm>
              <a:off x="2489286" y="1464468"/>
              <a:ext cx="268202" cy="221455"/>
            </a:xfrm>
            <a:prstGeom prst="hear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椭圆 2"/>
            <p:cNvSpPr/>
            <p:nvPr/>
          </p:nvSpPr>
          <p:spPr>
            <a:xfrm>
              <a:off x="2363078" y="1288696"/>
              <a:ext cx="518234" cy="556877"/>
            </a:xfrm>
            <a:custGeom>
              <a:avLst/>
              <a:gdLst/>
              <a:ahLst/>
              <a:cxnLst/>
              <a:rect l="l" t="t" r="r" b="b"/>
              <a:pathLst>
                <a:path w="518234" h="556877">
                  <a:moveTo>
                    <a:pt x="259117" y="0"/>
                  </a:moveTo>
                  <a:cubicBezTo>
                    <a:pt x="402223" y="0"/>
                    <a:pt x="518234" y="116011"/>
                    <a:pt x="518234" y="259117"/>
                  </a:cubicBezTo>
                  <a:cubicBezTo>
                    <a:pt x="518234" y="402223"/>
                    <a:pt x="402223" y="518234"/>
                    <a:pt x="259117" y="518234"/>
                  </a:cubicBezTo>
                  <a:cubicBezTo>
                    <a:pt x="239466" y="518234"/>
                    <a:pt x="220326" y="516047"/>
                    <a:pt x="202027" y="511458"/>
                  </a:cubicBezTo>
                  <a:lnTo>
                    <a:pt x="111552" y="556877"/>
                  </a:lnTo>
                  <a:lnTo>
                    <a:pt x="98007" y="460585"/>
                  </a:lnTo>
                  <a:cubicBezTo>
                    <a:pt x="37979" y="414007"/>
                    <a:pt x="0" y="340997"/>
                    <a:pt x="0" y="259117"/>
                  </a:cubicBezTo>
                  <a:cubicBezTo>
                    <a:pt x="0" y="116011"/>
                    <a:pt x="116011" y="0"/>
                    <a:pt x="259117" y="0"/>
                  </a:cubicBezTo>
                  <a:close/>
                </a:path>
              </a:pathLst>
            </a:cu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7267" y="1971486"/>
              <a:ext cx="2866093" cy="588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</a:rPr>
                <a:t>Since 2005.</a:t>
              </a:r>
              <a:endParaRPr lang="en-US" altLang="zh-CN" sz="16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</a:rPr>
                <a:t>More than 500 clients from </a:t>
              </a:r>
              <a:r>
                <a:rPr lang="en-US" altLang="zh-CN" sz="1600" b="1" dirty="0" err="1">
                  <a:solidFill>
                    <a:schemeClr val="bg1">
                      <a:lumMod val="50000"/>
                    </a:schemeClr>
                  </a:solidFill>
                </a:rPr>
                <a:t>arround</a:t>
              </a: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</a:rPr>
                <a:t> the globe.</a:t>
              </a:r>
              <a:endParaRPr lang="en-US" altLang="zh-CN" sz="16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</a:rPr>
                <a:t>Can’t be wrong!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5508" y="1518346"/>
              <a:ext cx="3172641" cy="112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50" b="1" dirty="0">
                  <a:solidFill>
                    <a:schemeClr val="bg1">
                      <a:lumMod val="50000"/>
                    </a:schemeClr>
                  </a:solidFill>
                </a:rPr>
                <a:t>We are grateful and appreciate your willingness to the extra work. This is a responsible project, but we have no doubt that your team will meet the challenge.</a:t>
              </a:r>
              <a:endParaRPr lang="zh-CN" altLang="en-US" sz="19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3254" y="849697"/>
              <a:ext cx="809898" cy="93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b="1" dirty="0">
                  <a:solidFill>
                    <a:schemeClr val="bg1">
                      <a:lumMod val="50000"/>
                    </a:schemeClr>
                  </a:solidFill>
                </a:rPr>
                <a:t>”</a:t>
              </a:r>
              <a:endParaRPr lang="zh-CN" altLang="en-US" sz="8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39390" y="3564242"/>
              <a:ext cx="3512357" cy="32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</a:rPr>
                <a:t>Many thanks for your awesome work!, we are so happy with your professionalism.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570" y="3437212"/>
              <a:ext cx="809898" cy="58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>
                      <a:lumMod val="50000"/>
                    </a:schemeClr>
                  </a:solidFill>
                </a:rPr>
                <a:t>”</a:t>
              </a:r>
              <a:endParaRPr lang="zh-CN" altLang="en-US" sz="4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97892" y="4076700"/>
              <a:ext cx="3637608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43479" y="4076702"/>
              <a:ext cx="3637608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Freeform 33"/>
          <p:cNvSpPr/>
          <p:nvPr/>
        </p:nvSpPr>
        <p:spPr bwMode="auto">
          <a:xfrm>
            <a:off x="6559550" y="3802063"/>
            <a:ext cx="733425" cy="104775"/>
          </a:xfrm>
          <a:custGeom>
            <a:avLst/>
            <a:gdLst>
              <a:gd name="T0" fmla="*/ 246 w 246"/>
              <a:gd name="T1" fmla="*/ 0 h 35"/>
              <a:gd name="T2" fmla="*/ 3 w 246"/>
              <a:gd name="T3" fmla="*/ 0 h 35"/>
              <a:gd name="T4" fmla="*/ 3 w 246"/>
              <a:gd name="T5" fmla="*/ 9 h 35"/>
              <a:gd name="T6" fmla="*/ 0 w 246"/>
              <a:gd name="T7" fmla="*/ 35 h 35"/>
              <a:gd name="T8" fmla="*/ 246 w 246"/>
              <a:gd name="T9" fmla="*/ 35 h 35"/>
              <a:gd name="T10" fmla="*/ 244 w 246"/>
              <a:gd name="T11" fmla="*/ 19 h 35"/>
              <a:gd name="T12" fmla="*/ 246 w 246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35">
                <a:moveTo>
                  <a:pt x="246" y="0"/>
                </a:move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6"/>
                  <a:pt x="3" y="9"/>
                </a:cubicBezTo>
                <a:cubicBezTo>
                  <a:pt x="3" y="18"/>
                  <a:pt x="2" y="27"/>
                  <a:pt x="0" y="35"/>
                </a:cubicBezTo>
                <a:cubicBezTo>
                  <a:pt x="246" y="35"/>
                  <a:pt x="246" y="35"/>
                  <a:pt x="246" y="35"/>
                </a:cubicBezTo>
                <a:cubicBezTo>
                  <a:pt x="245" y="30"/>
                  <a:pt x="244" y="25"/>
                  <a:pt x="244" y="19"/>
                </a:cubicBezTo>
                <a:cubicBezTo>
                  <a:pt x="244" y="13"/>
                  <a:pt x="245" y="7"/>
                  <a:pt x="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 34"/>
          <p:cNvSpPr/>
          <p:nvPr/>
        </p:nvSpPr>
        <p:spPr bwMode="auto">
          <a:xfrm>
            <a:off x="5091113" y="3802063"/>
            <a:ext cx="769938" cy="104775"/>
          </a:xfrm>
          <a:custGeom>
            <a:avLst/>
            <a:gdLst>
              <a:gd name="T0" fmla="*/ 255 w 258"/>
              <a:gd name="T1" fmla="*/ 0 h 35"/>
              <a:gd name="T2" fmla="*/ 0 w 258"/>
              <a:gd name="T3" fmla="*/ 0 h 35"/>
              <a:gd name="T4" fmla="*/ 2 w 258"/>
              <a:gd name="T5" fmla="*/ 19 h 35"/>
              <a:gd name="T6" fmla="*/ 0 w 258"/>
              <a:gd name="T7" fmla="*/ 35 h 35"/>
              <a:gd name="T8" fmla="*/ 258 w 258"/>
              <a:gd name="T9" fmla="*/ 35 h 35"/>
              <a:gd name="T10" fmla="*/ 255 w 258"/>
              <a:gd name="T11" fmla="*/ 9 h 35"/>
              <a:gd name="T12" fmla="*/ 255 w 258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35">
                <a:moveTo>
                  <a:pt x="255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0" y="35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6" y="27"/>
                  <a:pt x="255" y="18"/>
                  <a:pt x="255" y="9"/>
                </a:cubicBezTo>
                <a:cubicBezTo>
                  <a:pt x="255" y="6"/>
                  <a:pt x="255" y="3"/>
                  <a:pt x="2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35"/>
          <p:cNvSpPr/>
          <p:nvPr/>
        </p:nvSpPr>
        <p:spPr bwMode="auto">
          <a:xfrm>
            <a:off x="7856538" y="3802063"/>
            <a:ext cx="788988" cy="104775"/>
          </a:xfrm>
          <a:custGeom>
            <a:avLst/>
            <a:gdLst>
              <a:gd name="T0" fmla="*/ 264 w 264"/>
              <a:gd name="T1" fmla="*/ 0 h 35"/>
              <a:gd name="T2" fmla="*/ 0 w 264"/>
              <a:gd name="T3" fmla="*/ 0 h 35"/>
              <a:gd name="T4" fmla="*/ 2 w 264"/>
              <a:gd name="T5" fmla="*/ 19 h 35"/>
              <a:gd name="T6" fmla="*/ 0 w 264"/>
              <a:gd name="T7" fmla="*/ 35 h 35"/>
              <a:gd name="T8" fmla="*/ 263 w 264"/>
              <a:gd name="T9" fmla="*/ 35 h 35"/>
              <a:gd name="T10" fmla="*/ 262 w 264"/>
              <a:gd name="T11" fmla="*/ 19 h 35"/>
              <a:gd name="T12" fmla="*/ 264 w 264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4" h="35">
                <a:moveTo>
                  <a:pt x="26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0" y="35"/>
                </a:cubicBezTo>
                <a:cubicBezTo>
                  <a:pt x="263" y="35"/>
                  <a:pt x="263" y="35"/>
                  <a:pt x="263" y="35"/>
                </a:cubicBezTo>
                <a:cubicBezTo>
                  <a:pt x="262" y="30"/>
                  <a:pt x="262" y="25"/>
                  <a:pt x="262" y="19"/>
                </a:cubicBezTo>
                <a:cubicBezTo>
                  <a:pt x="262" y="13"/>
                  <a:pt x="263" y="7"/>
                  <a:pt x="2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36"/>
          <p:cNvSpPr/>
          <p:nvPr/>
        </p:nvSpPr>
        <p:spPr bwMode="auto">
          <a:xfrm>
            <a:off x="2284413" y="3802063"/>
            <a:ext cx="836613" cy="104775"/>
          </a:xfrm>
          <a:custGeom>
            <a:avLst/>
            <a:gdLst>
              <a:gd name="T0" fmla="*/ 280 w 280"/>
              <a:gd name="T1" fmla="*/ 0 h 35"/>
              <a:gd name="T2" fmla="*/ 2 w 280"/>
              <a:gd name="T3" fmla="*/ 0 h 35"/>
              <a:gd name="T4" fmla="*/ 2 w 280"/>
              <a:gd name="T5" fmla="*/ 9 h 35"/>
              <a:gd name="T6" fmla="*/ 0 w 280"/>
              <a:gd name="T7" fmla="*/ 35 h 35"/>
              <a:gd name="T8" fmla="*/ 279 w 280"/>
              <a:gd name="T9" fmla="*/ 35 h 35"/>
              <a:gd name="T10" fmla="*/ 278 w 280"/>
              <a:gd name="T11" fmla="*/ 19 h 35"/>
              <a:gd name="T12" fmla="*/ 280 w 280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" h="35">
                <a:moveTo>
                  <a:pt x="28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3"/>
                  <a:pt x="2" y="6"/>
                  <a:pt x="2" y="9"/>
                </a:cubicBezTo>
                <a:cubicBezTo>
                  <a:pt x="2" y="18"/>
                  <a:pt x="1" y="27"/>
                  <a:pt x="0" y="35"/>
                </a:cubicBezTo>
                <a:cubicBezTo>
                  <a:pt x="279" y="35"/>
                  <a:pt x="279" y="35"/>
                  <a:pt x="279" y="35"/>
                </a:cubicBezTo>
                <a:cubicBezTo>
                  <a:pt x="278" y="30"/>
                  <a:pt x="278" y="25"/>
                  <a:pt x="278" y="19"/>
                </a:cubicBezTo>
                <a:cubicBezTo>
                  <a:pt x="278" y="13"/>
                  <a:pt x="278" y="7"/>
                  <a:pt x="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37"/>
          <p:cNvSpPr/>
          <p:nvPr/>
        </p:nvSpPr>
        <p:spPr bwMode="auto">
          <a:xfrm>
            <a:off x="3681413" y="3802063"/>
            <a:ext cx="844550" cy="104775"/>
          </a:xfrm>
          <a:custGeom>
            <a:avLst/>
            <a:gdLst>
              <a:gd name="T0" fmla="*/ 283 w 283"/>
              <a:gd name="T1" fmla="*/ 0 h 35"/>
              <a:gd name="T2" fmla="*/ 0 w 283"/>
              <a:gd name="T3" fmla="*/ 0 h 35"/>
              <a:gd name="T4" fmla="*/ 2 w 283"/>
              <a:gd name="T5" fmla="*/ 19 h 35"/>
              <a:gd name="T6" fmla="*/ 1 w 283"/>
              <a:gd name="T7" fmla="*/ 35 h 35"/>
              <a:gd name="T8" fmla="*/ 283 w 283"/>
              <a:gd name="T9" fmla="*/ 35 h 35"/>
              <a:gd name="T10" fmla="*/ 281 w 283"/>
              <a:gd name="T11" fmla="*/ 19 h 35"/>
              <a:gd name="T12" fmla="*/ 283 w 283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35">
                <a:moveTo>
                  <a:pt x="28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7"/>
                  <a:pt x="2" y="13"/>
                  <a:pt x="2" y="19"/>
                </a:cubicBezTo>
                <a:cubicBezTo>
                  <a:pt x="2" y="25"/>
                  <a:pt x="1" y="30"/>
                  <a:pt x="1" y="35"/>
                </a:cubicBezTo>
                <a:cubicBezTo>
                  <a:pt x="283" y="35"/>
                  <a:pt x="283" y="35"/>
                  <a:pt x="283" y="35"/>
                </a:cubicBezTo>
                <a:cubicBezTo>
                  <a:pt x="282" y="30"/>
                  <a:pt x="281" y="25"/>
                  <a:pt x="281" y="19"/>
                </a:cubicBezTo>
                <a:cubicBezTo>
                  <a:pt x="281" y="13"/>
                  <a:pt x="282" y="7"/>
                  <a:pt x="2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 38"/>
          <p:cNvSpPr/>
          <p:nvPr/>
        </p:nvSpPr>
        <p:spPr bwMode="auto">
          <a:xfrm>
            <a:off x="9205913" y="3802063"/>
            <a:ext cx="762000" cy="104775"/>
          </a:xfrm>
          <a:custGeom>
            <a:avLst/>
            <a:gdLst>
              <a:gd name="T0" fmla="*/ 252 w 255"/>
              <a:gd name="T1" fmla="*/ 0 h 35"/>
              <a:gd name="T2" fmla="*/ 0 w 255"/>
              <a:gd name="T3" fmla="*/ 0 h 35"/>
              <a:gd name="T4" fmla="*/ 2 w 255"/>
              <a:gd name="T5" fmla="*/ 19 h 35"/>
              <a:gd name="T6" fmla="*/ 1 w 255"/>
              <a:gd name="T7" fmla="*/ 35 h 35"/>
              <a:gd name="T8" fmla="*/ 255 w 255"/>
              <a:gd name="T9" fmla="*/ 35 h 35"/>
              <a:gd name="T10" fmla="*/ 252 w 255"/>
              <a:gd name="T11" fmla="*/ 9 h 35"/>
              <a:gd name="T12" fmla="*/ 252 w 255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35">
                <a:moveTo>
                  <a:pt x="25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13"/>
                  <a:pt x="2" y="19"/>
                </a:cubicBezTo>
                <a:cubicBezTo>
                  <a:pt x="2" y="25"/>
                  <a:pt x="2" y="30"/>
                  <a:pt x="1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3" y="27"/>
                  <a:pt x="252" y="18"/>
                  <a:pt x="252" y="9"/>
                </a:cubicBezTo>
                <a:cubicBezTo>
                  <a:pt x="252" y="6"/>
                  <a:pt x="252" y="3"/>
                  <a:pt x="2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3770" y="442277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22525" y="223266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29685" y="438340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30495" y="223266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95745" y="442277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947025" y="223266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337675" y="442277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286625" y="3570288"/>
            <a:ext cx="576263" cy="581025"/>
            <a:chOff x="7286625" y="3570288"/>
            <a:chExt cx="576263" cy="581025"/>
          </a:xfrm>
          <a:solidFill>
            <a:srgbClr val="F04E3F"/>
          </a:solidFill>
        </p:grpSpPr>
        <p:sp>
          <p:nvSpPr>
            <p:cNvPr id="36" name="Freeform 44"/>
            <p:cNvSpPr/>
            <p:nvPr/>
          </p:nvSpPr>
          <p:spPr bwMode="auto">
            <a:xfrm>
              <a:off x="7286625" y="3570288"/>
              <a:ext cx="576263" cy="581025"/>
            </a:xfrm>
            <a:custGeom>
              <a:avLst/>
              <a:gdLst>
                <a:gd name="T0" fmla="*/ 191 w 193"/>
                <a:gd name="T1" fmla="*/ 77 h 193"/>
                <a:gd name="T2" fmla="*/ 97 w 193"/>
                <a:gd name="T3" fmla="*/ 0 h 193"/>
                <a:gd name="T4" fmla="*/ 2 w 193"/>
                <a:gd name="T5" fmla="*/ 77 h 193"/>
                <a:gd name="T6" fmla="*/ 0 w 193"/>
                <a:gd name="T7" fmla="*/ 96 h 193"/>
                <a:gd name="T8" fmla="*/ 2 w 193"/>
                <a:gd name="T9" fmla="*/ 112 h 193"/>
                <a:gd name="T10" fmla="*/ 97 w 193"/>
                <a:gd name="T11" fmla="*/ 193 h 193"/>
                <a:gd name="T12" fmla="*/ 191 w 193"/>
                <a:gd name="T13" fmla="*/ 112 h 193"/>
                <a:gd name="T14" fmla="*/ 193 w 193"/>
                <a:gd name="T15" fmla="*/ 96 h 193"/>
                <a:gd name="T16" fmla="*/ 191 w 193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91" y="77"/>
                  </a:moveTo>
                  <a:cubicBezTo>
                    <a:pt x="182" y="33"/>
                    <a:pt x="143" y="0"/>
                    <a:pt x="97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1" y="107"/>
                    <a:pt x="2" y="112"/>
                  </a:cubicBezTo>
                  <a:cubicBezTo>
                    <a:pt x="9" y="158"/>
                    <a:pt x="49" y="193"/>
                    <a:pt x="97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3" y="102"/>
                    <a:pt x="193" y="96"/>
                  </a:cubicBezTo>
                  <a:cubicBezTo>
                    <a:pt x="193" y="90"/>
                    <a:pt x="192" y="84"/>
                    <a:pt x="191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Freeform 172"/>
            <p:cNvSpPr>
              <a:spLocks noChangeAspect="1" noEditPoints="1"/>
            </p:cNvSpPr>
            <p:nvPr/>
          </p:nvSpPr>
          <p:spPr bwMode="auto">
            <a:xfrm>
              <a:off x="7476256" y="3756143"/>
              <a:ext cx="197001" cy="209314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958388" y="3467100"/>
            <a:ext cx="715963" cy="723900"/>
            <a:chOff x="9958388" y="3467100"/>
            <a:chExt cx="715963" cy="723900"/>
          </a:xfrm>
          <a:solidFill>
            <a:srgbClr val="92D050"/>
          </a:solidFill>
        </p:grpSpPr>
        <p:sp>
          <p:nvSpPr>
            <p:cNvPr id="39" name="Freeform 41"/>
            <p:cNvSpPr/>
            <p:nvPr/>
          </p:nvSpPr>
          <p:spPr bwMode="auto">
            <a:xfrm>
              <a:off x="9958388" y="3467100"/>
              <a:ext cx="715963" cy="723900"/>
            </a:xfrm>
            <a:custGeom>
              <a:avLst/>
              <a:gdLst>
                <a:gd name="T0" fmla="*/ 120 w 240"/>
                <a:gd name="T1" fmla="*/ 0 h 240"/>
                <a:gd name="T2" fmla="*/ 0 w 240"/>
                <a:gd name="T3" fmla="*/ 111 h 240"/>
                <a:gd name="T4" fmla="*/ 0 w 240"/>
                <a:gd name="T5" fmla="*/ 120 h 240"/>
                <a:gd name="T6" fmla="*/ 3 w 240"/>
                <a:gd name="T7" fmla="*/ 146 h 240"/>
                <a:gd name="T8" fmla="*/ 120 w 240"/>
                <a:gd name="T9" fmla="*/ 240 h 240"/>
                <a:gd name="T10" fmla="*/ 240 w 240"/>
                <a:gd name="T11" fmla="*/ 120 h 240"/>
                <a:gd name="T12" fmla="*/ 12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7" y="0"/>
                    <a:pt x="5" y="49"/>
                    <a:pt x="0" y="111"/>
                  </a:cubicBezTo>
                  <a:cubicBezTo>
                    <a:pt x="0" y="114"/>
                    <a:pt x="0" y="117"/>
                    <a:pt x="0" y="120"/>
                  </a:cubicBezTo>
                  <a:cubicBezTo>
                    <a:pt x="0" y="129"/>
                    <a:pt x="1" y="138"/>
                    <a:pt x="3" y="146"/>
                  </a:cubicBezTo>
                  <a:cubicBezTo>
                    <a:pt x="15" y="200"/>
                    <a:pt x="6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0" name="Freeform 119"/>
            <p:cNvSpPr>
              <a:spLocks noChangeAspect="1" noEditPoints="1"/>
            </p:cNvSpPr>
            <p:nvPr/>
          </p:nvSpPr>
          <p:spPr bwMode="auto">
            <a:xfrm>
              <a:off x="10217869" y="3759698"/>
              <a:ext cx="197001" cy="138705"/>
            </a:xfrm>
            <a:custGeom>
              <a:avLst/>
              <a:gdLst>
                <a:gd name="T0" fmla="*/ 65 w 91"/>
                <a:gd name="T1" fmla="*/ 9 h 64"/>
                <a:gd name="T2" fmla="*/ 34 w 91"/>
                <a:gd name="T3" fmla="*/ 9 h 64"/>
                <a:gd name="T4" fmla="*/ 27 w 91"/>
                <a:gd name="T5" fmla="*/ 0 h 64"/>
                <a:gd name="T6" fmla="*/ 5 w 91"/>
                <a:gd name="T7" fmla="*/ 0 h 64"/>
                <a:gd name="T8" fmla="*/ 0 w 91"/>
                <a:gd name="T9" fmla="*/ 4 h 64"/>
                <a:gd name="T10" fmla="*/ 0 w 91"/>
                <a:gd name="T11" fmla="*/ 50 h 64"/>
                <a:gd name="T12" fmla="*/ 4 w 91"/>
                <a:gd name="T13" fmla="*/ 54 h 64"/>
                <a:gd name="T14" fmla="*/ 14 w 91"/>
                <a:gd name="T15" fmla="*/ 25 h 64"/>
                <a:gd name="T16" fmla="*/ 20 w 91"/>
                <a:gd name="T17" fmla="*/ 18 h 64"/>
                <a:gd name="T18" fmla="*/ 29 w 91"/>
                <a:gd name="T19" fmla="*/ 14 h 64"/>
                <a:gd name="T20" fmla="*/ 60 w 91"/>
                <a:gd name="T21" fmla="*/ 14 h 64"/>
                <a:gd name="T22" fmla="*/ 65 w 91"/>
                <a:gd name="T23" fmla="*/ 9 h 64"/>
                <a:gd name="T24" fmla="*/ 72 w 91"/>
                <a:gd name="T25" fmla="*/ 15 h 64"/>
                <a:gd name="T26" fmla="*/ 66 w 91"/>
                <a:gd name="T27" fmla="*/ 15 h 64"/>
                <a:gd name="T28" fmla="*/ 79 w 91"/>
                <a:gd name="T29" fmla="*/ 1 h 64"/>
                <a:gd name="T30" fmla="*/ 90 w 91"/>
                <a:gd name="T31" fmla="*/ 15 h 64"/>
                <a:gd name="T32" fmla="*/ 85 w 91"/>
                <a:gd name="T33" fmla="*/ 15 h 64"/>
                <a:gd name="T34" fmla="*/ 59 w 91"/>
                <a:gd name="T35" fmla="*/ 36 h 64"/>
                <a:gd name="T36" fmla="*/ 59 w 91"/>
                <a:gd name="T37" fmla="*/ 33 h 64"/>
                <a:gd name="T38" fmla="*/ 72 w 91"/>
                <a:gd name="T39" fmla="*/ 15 h 64"/>
                <a:gd name="T40" fmla="*/ 79 w 91"/>
                <a:gd name="T41" fmla="*/ 64 h 64"/>
                <a:gd name="T42" fmla="*/ 11 w 91"/>
                <a:gd name="T43" fmla="*/ 64 h 64"/>
                <a:gd name="T44" fmla="*/ 22 w 91"/>
                <a:gd name="T45" fmla="*/ 31 h 64"/>
                <a:gd name="T46" fmla="*/ 26 w 91"/>
                <a:gd name="T47" fmla="*/ 26 h 64"/>
                <a:gd name="T48" fmla="*/ 33 w 91"/>
                <a:gd name="T49" fmla="*/ 23 h 64"/>
                <a:gd name="T50" fmla="*/ 63 w 91"/>
                <a:gd name="T51" fmla="*/ 23 h 64"/>
                <a:gd name="T52" fmla="*/ 57 w 91"/>
                <a:gd name="T53" fmla="*/ 28 h 64"/>
                <a:gd name="T54" fmla="*/ 54 w 91"/>
                <a:gd name="T55" fmla="*/ 30 h 64"/>
                <a:gd name="T56" fmla="*/ 54 w 91"/>
                <a:gd name="T57" fmla="*/ 41 h 64"/>
                <a:gd name="T58" fmla="*/ 59 w 91"/>
                <a:gd name="T59" fmla="*/ 41 h 64"/>
                <a:gd name="T60" fmla="*/ 87 w 91"/>
                <a:gd name="T61" fmla="*/ 23 h 64"/>
                <a:gd name="T62" fmla="*/ 89 w 91"/>
                <a:gd name="T63" fmla="*/ 24 h 64"/>
                <a:gd name="T64" fmla="*/ 91 w 91"/>
                <a:gd name="T65" fmla="*/ 25 h 64"/>
                <a:gd name="T66" fmla="*/ 91 w 91"/>
                <a:gd name="T67" fmla="*/ 28 h 64"/>
                <a:gd name="T68" fmla="*/ 91 w 91"/>
                <a:gd name="T69" fmla="*/ 30 h 64"/>
                <a:gd name="T70" fmla="*/ 79 w 91"/>
                <a:gd name="T7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64">
                  <a:moveTo>
                    <a:pt x="6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2"/>
                    <a:pt x="17" y="20"/>
                    <a:pt x="20" y="18"/>
                  </a:cubicBezTo>
                  <a:cubicBezTo>
                    <a:pt x="22" y="16"/>
                    <a:pt x="26" y="14"/>
                    <a:pt x="2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2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28"/>
                    <a:pt x="72" y="35"/>
                    <a:pt x="59" y="36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6" y="29"/>
                    <a:pt x="70" y="23"/>
                    <a:pt x="72" y="15"/>
                  </a:cubicBezTo>
                  <a:close/>
                  <a:moveTo>
                    <a:pt x="79" y="64"/>
                  </a:moveTo>
                  <a:cubicBezTo>
                    <a:pt x="11" y="64"/>
                    <a:pt x="11" y="64"/>
                    <a:pt x="11" y="6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29"/>
                    <a:pt x="24" y="27"/>
                    <a:pt x="26" y="26"/>
                  </a:cubicBezTo>
                  <a:cubicBezTo>
                    <a:pt x="28" y="24"/>
                    <a:pt x="31" y="23"/>
                    <a:pt x="3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72" y="40"/>
                    <a:pt x="82" y="34"/>
                    <a:pt x="87" y="23"/>
                  </a:cubicBezTo>
                  <a:cubicBezTo>
                    <a:pt x="88" y="23"/>
                    <a:pt x="88" y="24"/>
                    <a:pt x="89" y="24"/>
                  </a:cubicBezTo>
                  <a:cubicBezTo>
                    <a:pt x="89" y="24"/>
                    <a:pt x="90" y="25"/>
                    <a:pt x="91" y="25"/>
                  </a:cubicBezTo>
                  <a:cubicBezTo>
                    <a:pt x="91" y="26"/>
                    <a:pt x="91" y="27"/>
                    <a:pt x="91" y="28"/>
                  </a:cubicBezTo>
                  <a:cubicBezTo>
                    <a:pt x="91" y="28"/>
                    <a:pt x="91" y="29"/>
                    <a:pt x="91" y="30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39175" y="3570288"/>
            <a:ext cx="573088" cy="581025"/>
            <a:chOff x="8639175" y="3570288"/>
            <a:chExt cx="573088" cy="581025"/>
          </a:xfrm>
          <a:solidFill>
            <a:srgbClr val="018989"/>
          </a:solidFill>
        </p:grpSpPr>
        <p:sp>
          <p:nvSpPr>
            <p:cNvPr id="42" name="Freeform 45"/>
            <p:cNvSpPr/>
            <p:nvPr/>
          </p:nvSpPr>
          <p:spPr bwMode="auto">
            <a:xfrm>
              <a:off x="8639175" y="3570288"/>
              <a:ext cx="573088" cy="581025"/>
            </a:xfrm>
            <a:custGeom>
              <a:avLst/>
              <a:gdLst>
                <a:gd name="T0" fmla="*/ 190 w 192"/>
                <a:gd name="T1" fmla="*/ 77 h 193"/>
                <a:gd name="T2" fmla="*/ 96 w 192"/>
                <a:gd name="T3" fmla="*/ 0 h 193"/>
                <a:gd name="T4" fmla="*/ 2 w 192"/>
                <a:gd name="T5" fmla="*/ 77 h 193"/>
                <a:gd name="T6" fmla="*/ 0 w 192"/>
                <a:gd name="T7" fmla="*/ 96 h 193"/>
                <a:gd name="T8" fmla="*/ 1 w 192"/>
                <a:gd name="T9" fmla="*/ 112 h 193"/>
                <a:gd name="T10" fmla="*/ 96 w 192"/>
                <a:gd name="T11" fmla="*/ 193 h 193"/>
                <a:gd name="T12" fmla="*/ 191 w 192"/>
                <a:gd name="T13" fmla="*/ 112 h 193"/>
                <a:gd name="T14" fmla="*/ 192 w 192"/>
                <a:gd name="T15" fmla="*/ 96 h 193"/>
                <a:gd name="T16" fmla="*/ 190 w 192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3">
                  <a:moveTo>
                    <a:pt x="190" y="77"/>
                  </a:moveTo>
                  <a:cubicBezTo>
                    <a:pt x="182" y="33"/>
                    <a:pt x="143" y="0"/>
                    <a:pt x="96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0" y="107"/>
                    <a:pt x="1" y="112"/>
                  </a:cubicBezTo>
                  <a:cubicBezTo>
                    <a:pt x="9" y="158"/>
                    <a:pt x="48" y="193"/>
                    <a:pt x="96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2" y="102"/>
                    <a:pt x="192" y="96"/>
                  </a:cubicBezTo>
                  <a:cubicBezTo>
                    <a:pt x="192" y="90"/>
                    <a:pt x="192" y="84"/>
                    <a:pt x="190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3" name="Freeform 157"/>
            <p:cNvSpPr>
              <a:spLocks noChangeAspect="1" noEditPoints="1"/>
            </p:cNvSpPr>
            <p:nvPr/>
          </p:nvSpPr>
          <p:spPr bwMode="auto">
            <a:xfrm>
              <a:off x="8827219" y="3752126"/>
              <a:ext cx="197001" cy="217349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14675" y="3570288"/>
            <a:ext cx="573088" cy="581025"/>
            <a:chOff x="3114675" y="3570288"/>
            <a:chExt cx="573088" cy="581025"/>
          </a:xfrm>
          <a:solidFill>
            <a:srgbClr val="F04E3F"/>
          </a:solidFill>
        </p:grpSpPr>
        <p:sp>
          <p:nvSpPr>
            <p:cNvPr id="45" name="Freeform 42"/>
            <p:cNvSpPr/>
            <p:nvPr/>
          </p:nvSpPr>
          <p:spPr bwMode="auto">
            <a:xfrm>
              <a:off x="3114675" y="3570288"/>
              <a:ext cx="573088" cy="581025"/>
            </a:xfrm>
            <a:custGeom>
              <a:avLst/>
              <a:gdLst>
                <a:gd name="T0" fmla="*/ 190 w 192"/>
                <a:gd name="T1" fmla="*/ 77 h 193"/>
                <a:gd name="T2" fmla="*/ 96 w 192"/>
                <a:gd name="T3" fmla="*/ 0 h 193"/>
                <a:gd name="T4" fmla="*/ 2 w 192"/>
                <a:gd name="T5" fmla="*/ 77 h 193"/>
                <a:gd name="T6" fmla="*/ 0 w 192"/>
                <a:gd name="T7" fmla="*/ 96 h 193"/>
                <a:gd name="T8" fmla="*/ 1 w 192"/>
                <a:gd name="T9" fmla="*/ 112 h 193"/>
                <a:gd name="T10" fmla="*/ 96 w 192"/>
                <a:gd name="T11" fmla="*/ 193 h 193"/>
                <a:gd name="T12" fmla="*/ 191 w 192"/>
                <a:gd name="T13" fmla="*/ 112 h 193"/>
                <a:gd name="T14" fmla="*/ 192 w 192"/>
                <a:gd name="T15" fmla="*/ 96 h 193"/>
                <a:gd name="T16" fmla="*/ 190 w 192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3">
                  <a:moveTo>
                    <a:pt x="190" y="77"/>
                  </a:moveTo>
                  <a:cubicBezTo>
                    <a:pt x="181" y="33"/>
                    <a:pt x="142" y="0"/>
                    <a:pt x="96" y="0"/>
                  </a:cubicBezTo>
                  <a:cubicBezTo>
                    <a:pt x="49" y="0"/>
                    <a:pt x="10" y="33"/>
                    <a:pt x="2" y="77"/>
                  </a:cubicBezTo>
                  <a:cubicBezTo>
                    <a:pt x="0" y="84"/>
                    <a:pt x="0" y="90"/>
                    <a:pt x="0" y="96"/>
                  </a:cubicBezTo>
                  <a:cubicBezTo>
                    <a:pt x="0" y="102"/>
                    <a:pt x="0" y="107"/>
                    <a:pt x="1" y="112"/>
                  </a:cubicBezTo>
                  <a:cubicBezTo>
                    <a:pt x="8" y="158"/>
                    <a:pt x="48" y="193"/>
                    <a:pt x="96" y="193"/>
                  </a:cubicBezTo>
                  <a:cubicBezTo>
                    <a:pt x="144" y="193"/>
                    <a:pt x="183" y="158"/>
                    <a:pt x="191" y="112"/>
                  </a:cubicBezTo>
                  <a:cubicBezTo>
                    <a:pt x="191" y="107"/>
                    <a:pt x="192" y="102"/>
                    <a:pt x="192" y="96"/>
                  </a:cubicBezTo>
                  <a:cubicBezTo>
                    <a:pt x="192" y="90"/>
                    <a:pt x="191" y="84"/>
                    <a:pt x="190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3302719" y="3762657"/>
              <a:ext cx="197001" cy="196287"/>
              <a:chOff x="3618897" y="2279040"/>
              <a:chExt cx="706229" cy="703668"/>
            </a:xfrm>
            <a:grpFill/>
          </p:grpSpPr>
          <p:sp>
            <p:nvSpPr>
              <p:cNvPr id="51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851525" y="3467100"/>
            <a:ext cx="715963" cy="723900"/>
            <a:chOff x="5851525" y="3467100"/>
            <a:chExt cx="715963" cy="723900"/>
          </a:xfrm>
          <a:solidFill>
            <a:srgbClr val="92D050"/>
          </a:solidFill>
        </p:grpSpPr>
        <p:sp>
          <p:nvSpPr>
            <p:cNvPr id="55" name="Freeform 40"/>
            <p:cNvSpPr/>
            <p:nvPr/>
          </p:nvSpPr>
          <p:spPr bwMode="auto">
            <a:xfrm>
              <a:off x="5851525" y="3467100"/>
              <a:ext cx="715963" cy="723900"/>
            </a:xfrm>
            <a:custGeom>
              <a:avLst/>
              <a:gdLst>
                <a:gd name="T0" fmla="*/ 240 w 240"/>
                <a:gd name="T1" fmla="*/ 111 h 240"/>
                <a:gd name="T2" fmla="*/ 120 w 240"/>
                <a:gd name="T3" fmla="*/ 0 h 240"/>
                <a:gd name="T4" fmla="*/ 0 w 240"/>
                <a:gd name="T5" fmla="*/ 111 h 240"/>
                <a:gd name="T6" fmla="*/ 0 w 240"/>
                <a:gd name="T7" fmla="*/ 120 h 240"/>
                <a:gd name="T8" fmla="*/ 3 w 240"/>
                <a:gd name="T9" fmla="*/ 146 h 240"/>
                <a:gd name="T10" fmla="*/ 120 w 240"/>
                <a:gd name="T11" fmla="*/ 240 h 240"/>
                <a:gd name="T12" fmla="*/ 237 w 240"/>
                <a:gd name="T13" fmla="*/ 146 h 240"/>
                <a:gd name="T14" fmla="*/ 240 w 240"/>
                <a:gd name="T15" fmla="*/ 120 h 240"/>
                <a:gd name="T16" fmla="*/ 240 w 240"/>
                <a:gd name="T17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40">
                  <a:moveTo>
                    <a:pt x="240" y="111"/>
                  </a:moveTo>
                  <a:cubicBezTo>
                    <a:pt x="236" y="49"/>
                    <a:pt x="184" y="0"/>
                    <a:pt x="120" y="0"/>
                  </a:cubicBezTo>
                  <a:cubicBezTo>
                    <a:pt x="57" y="0"/>
                    <a:pt x="5" y="49"/>
                    <a:pt x="0" y="111"/>
                  </a:cubicBezTo>
                  <a:cubicBezTo>
                    <a:pt x="0" y="114"/>
                    <a:pt x="0" y="117"/>
                    <a:pt x="0" y="120"/>
                  </a:cubicBezTo>
                  <a:cubicBezTo>
                    <a:pt x="0" y="129"/>
                    <a:pt x="1" y="138"/>
                    <a:pt x="3" y="146"/>
                  </a:cubicBezTo>
                  <a:cubicBezTo>
                    <a:pt x="15" y="200"/>
                    <a:pt x="63" y="240"/>
                    <a:pt x="120" y="240"/>
                  </a:cubicBezTo>
                  <a:cubicBezTo>
                    <a:pt x="178" y="240"/>
                    <a:pt x="226" y="200"/>
                    <a:pt x="237" y="146"/>
                  </a:cubicBezTo>
                  <a:cubicBezTo>
                    <a:pt x="239" y="138"/>
                    <a:pt x="240" y="129"/>
                    <a:pt x="240" y="120"/>
                  </a:cubicBezTo>
                  <a:cubicBezTo>
                    <a:pt x="240" y="117"/>
                    <a:pt x="240" y="114"/>
                    <a:pt x="240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56" name="组合 55"/>
            <p:cNvGrpSpPr>
              <a:grpSpLocks noChangeAspect="1"/>
            </p:cNvGrpSpPr>
            <p:nvPr/>
          </p:nvGrpSpPr>
          <p:grpSpPr>
            <a:xfrm>
              <a:off x="6111005" y="3696276"/>
              <a:ext cx="197002" cy="265549"/>
              <a:chOff x="3722033" y="3714538"/>
              <a:chExt cx="500321" cy="674410"/>
            </a:xfrm>
            <a:grpFill/>
          </p:grpSpPr>
          <p:sp>
            <p:nvSpPr>
              <p:cNvPr id="57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521200" y="3570288"/>
            <a:ext cx="574675" cy="581025"/>
            <a:chOff x="4521200" y="3570288"/>
            <a:chExt cx="574675" cy="581025"/>
          </a:xfrm>
          <a:solidFill>
            <a:srgbClr val="018989"/>
          </a:solidFill>
        </p:grpSpPr>
        <p:sp>
          <p:nvSpPr>
            <p:cNvPr id="61" name="Freeform 43"/>
            <p:cNvSpPr/>
            <p:nvPr/>
          </p:nvSpPr>
          <p:spPr bwMode="auto">
            <a:xfrm>
              <a:off x="4521200" y="3570288"/>
              <a:ext cx="574675" cy="581025"/>
            </a:xfrm>
            <a:custGeom>
              <a:avLst/>
              <a:gdLst>
                <a:gd name="T0" fmla="*/ 191 w 193"/>
                <a:gd name="T1" fmla="*/ 77 h 193"/>
                <a:gd name="T2" fmla="*/ 96 w 193"/>
                <a:gd name="T3" fmla="*/ 0 h 193"/>
                <a:gd name="T4" fmla="*/ 2 w 193"/>
                <a:gd name="T5" fmla="*/ 77 h 193"/>
                <a:gd name="T6" fmla="*/ 0 w 193"/>
                <a:gd name="T7" fmla="*/ 96 h 193"/>
                <a:gd name="T8" fmla="*/ 2 w 193"/>
                <a:gd name="T9" fmla="*/ 112 h 193"/>
                <a:gd name="T10" fmla="*/ 96 w 193"/>
                <a:gd name="T11" fmla="*/ 193 h 193"/>
                <a:gd name="T12" fmla="*/ 191 w 193"/>
                <a:gd name="T13" fmla="*/ 112 h 193"/>
                <a:gd name="T14" fmla="*/ 193 w 193"/>
                <a:gd name="T15" fmla="*/ 96 h 193"/>
                <a:gd name="T16" fmla="*/ 191 w 193"/>
                <a:gd name="T17" fmla="*/ 7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91" y="77"/>
                  </a:moveTo>
                  <a:cubicBezTo>
                    <a:pt x="182" y="33"/>
                    <a:pt x="143" y="0"/>
                    <a:pt x="96" y="0"/>
                  </a:cubicBezTo>
                  <a:cubicBezTo>
                    <a:pt x="50" y="0"/>
                    <a:pt x="11" y="33"/>
                    <a:pt x="2" y="77"/>
                  </a:cubicBezTo>
                  <a:cubicBezTo>
                    <a:pt x="1" y="84"/>
                    <a:pt x="0" y="90"/>
                    <a:pt x="0" y="96"/>
                  </a:cubicBezTo>
                  <a:cubicBezTo>
                    <a:pt x="0" y="102"/>
                    <a:pt x="1" y="107"/>
                    <a:pt x="2" y="112"/>
                  </a:cubicBezTo>
                  <a:cubicBezTo>
                    <a:pt x="9" y="158"/>
                    <a:pt x="49" y="193"/>
                    <a:pt x="96" y="193"/>
                  </a:cubicBezTo>
                  <a:cubicBezTo>
                    <a:pt x="144" y="193"/>
                    <a:pt x="184" y="158"/>
                    <a:pt x="191" y="112"/>
                  </a:cubicBezTo>
                  <a:cubicBezTo>
                    <a:pt x="192" y="107"/>
                    <a:pt x="193" y="102"/>
                    <a:pt x="193" y="96"/>
                  </a:cubicBezTo>
                  <a:cubicBezTo>
                    <a:pt x="193" y="90"/>
                    <a:pt x="192" y="84"/>
                    <a:pt x="191" y="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62" name="组合 61"/>
            <p:cNvGrpSpPr>
              <a:grpSpLocks noChangeAspect="1"/>
            </p:cNvGrpSpPr>
            <p:nvPr/>
          </p:nvGrpSpPr>
          <p:grpSpPr>
            <a:xfrm>
              <a:off x="4710037" y="3776988"/>
              <a:ext cx="197001" cy="167624"/>
              <a:chOff x="7909299" y="3772690"/>
              <a:chExt cx="667095" cy="567616"/>
            </a:xfrm>
            <a:grpFill/>
          </p:grpSpPr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1574800" y="3467100"/>
            <a:ext cx="715963" cy="723900"/>
            <a:chOff x="1574800" y="3467100"/>
            <a:chExt cx="715963" cy="723900"/>
          </a:xfrm>
          <a:solidFill>
            <a:srgbClr val="018989"/>
          </a:solidFill>
        </p:grpSpPr>
        <p:sp>
          <p:nvSpPr>
            <p:cNvPr id="66" name="Freeform 39"/>
            <p:cNvSpPr/>
            <p:nvPr/>
          </p:nvSpPr>
          <p:spPr bwMode="auto">
            <a:xfrm>
              <a:off x="1574800" y="3467100"/>
              <a:ext cx="715963" cy="723900"/>
            </a:xfrm>
            <a:custGeom>
              <a:avLst/>
              <a:gdLst>
                <a:gd name="T0" fmla="*/ 240 w 240"/>
                <a:gd name="T1" fmla="*/ 111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38 w 240"/>
                <a:gd name="T9" fmla="*/ 146 h 240"/>
                <a:gd name="T10" fmla="*/ 240 w 240"/>
                <a:gd name="T11" fmla="*/ 120 h 240"/>
                <a:gd name="T12" fmla="*/ 240 w 240"/>
                <a:gd name="T13" fmla="*/ 1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240" y="111"/>
                  </a:moveTo>
                  <a:cubicBezTo>
                    <a:pt x="236" y="49"/>
                    <a:pt x="184" y="0"/>
                    <a:pt x="120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78" y="240"/>
                    <a:pt x="226" y="200"/>
                    <a:pt x="238" y="146"/>
                  </a:cubicBezTo>
                  <a:cubicBezTo>
                    <a:pt x="239" y="138"/>
                    <a:pt x="240" y="129"/>
                    <a:pt x="240" y="120"/>
                  </a:cubicBezTo>
                  <a:cubicBezTo>
                    <a:pt x="240" y="117"/>
                    <a:pt x="240" y="114"/>
                    <a:pt x="240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839715" y="3735893"/>
              <a:ext cx="186133" cy="186314"/>
              <a:chOff x="5240338" y="2657475"/>
              <a:chExt cx="1630363" cy="1631951"/>
            </a:xfrm>
            <a:grpFill/>
          </p:grpSpPr>
          <p:sp>
            <p:nvSpPr>
              <p:cNvPr id="68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-2201334" y="5183738"/>
            <a:ext cx="16456943" cy="3468603"/>
            <a:chOff x="-2070597" y="5096402"/>
            <a:chExt cx="16456943" cy="3468603"/>
          </a:xfrm>
          <a:solidFill>
            <a:srgbClr val="CDCDCD"/>
          </a:solidFill>
        </p:grpSpPr>
        <p:grpSp>
          <p:nvGrpSpPr>
            <p:cNvPr id="49" name="组合 48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58" name="直角三角形 57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55" name="直角三角形 54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52" name="直角三角形 5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-1915584" y="5526638"/>
            <a:ext cx="16456943" cy="3468603"/>
            <a:chOff x="-2070597" y="5096402"/>
            <a:chExt cx="16456943" cy="3468603"/>
          </a:xfrm>
        </p:grpSpPr>
        <p:grpSp>
          <p:nvGrpSpPr>
            <p:cNvPr id="4" name="组合 3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</p:grpSpPr>
          <p:sp>
            <p:nvSpPr>
              <p:cNvPr id="3" name="直角三角形 2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</p:grpSpPr>
          <p:sp>
            <p:nvSpPr>
              <p:cNvPr id="19" name="直角三角形 1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</p:grpSpPr>
          <p:sp>
            <p:nvSpPr>
              <p:cNvPr id="23" name="直角三角形 22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8" name="文本框 281"/>
          <p:cNvSpPr txBox="1"/>
          <p:nvPr/>
        </p:nvSpPr>
        <p:spPr>
          <a:xfrm>
            <a:off x="3766284" y="4077982"/>
            <a:ext cx="463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月计划汇报 新年计划 述职报告 工作汇报通用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238500" y="878755"/>
            <a:ext cx="5715000" cy="2987214"/>
            <a:chOff x="3238500" y="1087840"/>
            <a:chExt cx="5715000" cy="2987214"/>
          </a:xfrm>
        </p:grpSpPr>
        <p:sp>
          <p:nvSpPr>
            <p:cNvPr id="30" name="文本框 283"/>
            <p:cNvSpPr txBox="1"/>
            <p:nvPr/>
          </p:nvSpPr>
          <p:spPr>
            <a:xfrm>
              <a:off x="3771215" y="3034427"/>
              <a:ext cx="471795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600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谢谢您的观看</a:t>
              </a:r>
              <a:r>
                <a:rPr lang="en-US" altLang="zh-CN" sz="5600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5600" dirty="0">
                <a:solidFill>
                  <a:srgbClr val="01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283"/>
            <p:cNvSpPr txBox="1"/>
            <p:nvPr/>
          </p:nvSpPr>
          <p:spPr>
            <a:xfrm>
              <a:off x="4124640" y="1087840"/>
              <a:ext cx="4028440" cy="186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5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11500" b="1" dirty="0" smtClean="0">
                  <a:solidFill>
                    <a:srgbClr val="F04E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0XX</a:t>
              </a:r>
              <a:endParaRPr lang="zh-CN" altLang="en-US" sz="5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54122" y="562975"/>
            <a:ext cx="8962921" cy="1907631"/>
            <a:chOff x="1771342" y="618490"/>
            <a:chExt cx="8962921" cy="1907631"/>
          </a:xfrm>
        </p:grpSpPr>
        <p:sp>
          <p:nvSpPr>
            <p:cNvPr id="36" name="Freeform 5"/>
            <p:cNvSpPr/>
            <p:nvPr/>
          </p:nvSpPr>
          <p:spPr bwMode="auto">
            <a:xfrm>
              <a:off x="3505610" y="2137852"/>
              <a:ext cx="119063" cy="100013"/>
            </a:xfrm>
            <a:custGeom>
              <a:avLst/>
              <a:gdLst>
                <a:gd name="T0" fmla="*/ 18 w 40"/>
                <a:gd name="T1" fmla="*/ 32 h 33"/>
                <a:gd name="T2" fmla="*/ 0 w 40"/>
                <a:gd name="T3" fmla="*/ 32 h 33"/>
                <a:gd name="T4" fmla="*/ 40 w 40"/>
                <a:gd name="T5" fmla="*/ 29 h 33"/>
                <a:gd name="T6" fmla="*/ 18 w 40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3">
                  <a:moveTo>
                    <a:pt x="18" y="32"/>
                  </a:moveTo>
                  <a:cubicBezTo>
                    <a:pt x="12" y="32"/>
                    <a:pt x="6" y="32"/>
                    <a:pt x="0" y="32"/>
                  </a:cubicBezTo>
                  <a:cubicBezTo>
                    <a:pt x="13" y="14"/>
                    <a:pt x="26" y="0"/>
                    <a:pt x="40" y="29"/>
                  </a:cubicBezTo>
                  <a:cubicBezTo>
                    <a:pt x="33" y="32"/>
                    <a:pt x="25" y="33"/>
                    <a:pt x="18" y="32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4236819" y="1119418"/>
              <a:ext cx="136525" cy="214313"/>
            </a:xfrm>
            <a:custGeom>
              <a:avLst/>
              <a:gdLst>
                <a:gd name="T0" fmla="*/ 0 w 46"/>
                <a:gd name="T1" fmla="*/ 71 h 71"/>
                <a:gd name="T2" fmla="*/ 32 w 46"/>
                <a:gd name="T3" fmla="*/ 0 h 71"/>
                <a:gd name="T4" fmla="*/ 0 w 46"/>
                <a:gd name="T5" fmla="*/ 71 h 71"/>
                <a:gd name="T6" fmla="*/ 0 w 4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1">
                  <a:moveTo>
                    <a:pt x="0" y="71"/>
                  </a:moveTo>
                  <a:cubicBezTo>
                    <a:pt x="1" y="42"/>
                    <a:pt x="13" y="22"/>
                    <a:pt x="32" y="0"/>
                  </a:cubicBezTo>
                  <a:cubicBezTo>
                    <a:pt x="31" y="24"/>
                    <a:pt x="46" y="70"/>
                    <a:pt x="0" y="71"/>
                  </a:cubicBezTo>
                  <a:cubicBezTo>
                    <a:pt x="2" y="37"/>
                    <a:pt x="13" y="71"/>
                    <a:pt x="0" y="7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2834800" y="1332485"/>
              <a:ext cx="104775" cy="84138"/>
            </a:xfrm>
            <a:custGeom>
              <a:avLst/>
              <a:gdLst>
                <a:gd name="T0" fmla="*/ 15 w 35"/>
                <a:gd name="T1" fmla="*/ 28 h 28"/>
                <a:gd name="T2" fmla="*/ 0 w 35"/>
                <a:gd name="T3" fmla="*/ 6 h 28"/>
                <a:gd name="T4" fmla="*/ 35 w 35"/>
                <a:gd name="T5" fmla="*/ 4 h 28"/>
                <a:gd name="T6" fmla="*/ 15 w 35"/>
                <a:gd name="T7" fmla="*/ 28 h 28"/>
                <a:gd name="T8" fmla="*/ 15 w 3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28"/>
                  </a:moveTo>
                  <a:cubicBezTo>
                    <a:pt x="8" y="21"/>
                    <a:pt x="4" y="14"/>
                    <a:pt x="0" y="6"/>
                  </a:cubicBezTo>
                  <a:cubicBezTo>
                    <a:pt x="8" y="1"/>
                    <a:pt x="28" y="0"/>
                    <a:pt x="35" y="4"/>
                  </a:cubicBezTo>
                  <a:cubicBezTo>
                    <a:pt x="32" y="14"/>
                    <a:pt x="25" y="22"/>
                    <a:pt x="15" y="28"/>
                  </a:cubicBezTo>
                  <a:cubicBezTo>
                    <a:pt x="3" y="14"/>
                    <a:pt x="19" y="25"/>
                    <a:pt x="15" y="28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2157104" y="1086432"/>
              <a:ext cx="31750" cy="71438"/>
            </a:xfrm>
            <a:custGeom>
              <a:avLst/>
              <a:gdLst>
                <a:gd name="T0" fmla="*/ 1 w 11"/>
                <a:gd name="T1" fmla="*/ 0 h 24"/>
                <a:gd name="T2" fmla="*/ 1 w 11"/>
                <a:gd name="T3" fmla="*/ 24 h 24"/>
                <a:gd name="T4" fmla="*/ 1 w 1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4">
                  <a:moveTo>
                    <a:pt x="1" y="0"/>
                  </a:moveTo>
                  <a:cubicBezTo>
                    <a:pt x="11" y="8"/>
                    <a:pt x="11" y="16"/>
                    <a:pt x="1" y="24"/>
                  </a:cubicBezTo>
                  <a:cubicBezTo>
                    <a:pt x="1" y="1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1888817" y="1395994"/>
              <a:ext cx="31750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2941514" y="1763811"/>
              <a:ext cx="49213" cy="36513"/>
            </a:xfrm>
            <a:custGeom>
              <a:avLst/>
              <a:gdLst>
                <a:gd name="T0" fmla="*/ 0 w 16"/>
                <a:gd name="T1" fmla="*/ 0 h 12"/>
                <a:gd name="T2" fmla="*/ 16 w 16"/>
                <a:gd name="T3" fmla="*/ 0 h 12"/>
                <a:gd name="T4" fmla="*/ 0 w 16"/>
                <a:gd name="T5" fmla="*/ 0 h 12"/>
                <a:gd name="T6" fmla="*/ 0 w 1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cubicBezTo>
                    <a:pt x="5" y="0"/>
                    <a:pt x="11" y="0"/>
                    <a:pt x="16" y="0"/>
                  </a:cubicBezTo>
                  <a:cubicBezTo>
                    <a:pt x="11" y="12"/>
                    <a:pt x="5" y="12"/>
                    <a:pt x="0" y="0"/>
                  </a:cubicBezTo>
                  <a:cubicBezTo>
                    <a:pt x="5" y="0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3011413" y="2042171"/>
              <a:ext cx="39688" cy="74613"/>
            </a:xfrm>
            <a:custGeom>
              <a:avLst/>
              <a:gdLst>
                <a:gd name="T0" fmla="*/ 0 w 13"/>
                <a:gd name="T1" fmla="*/ 12 h 25"/>
                <a:gd name="T2" fmla="*/ 11 w 13"/>
                <a:gd name="T3" fmla="*/ 0 h 25"/>
                <a:gd name="T4" fmla="*/ 11 w 13"/>
                <a:gd name="T5" fmla="*/ 25 h 25"/>
                <a:gd name="T6" fmla="*/ 0 w 13"/>
                <a:gd name="T7" fmla="*/ 12 h 25"/>
                <a:gd name="T8" fmla="*/ 0 w 1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3" y="8"/>
                    <a:pt x="13" y="17"/>
                    <a:pt x="11" y="25"/>
                  </a:cubicBezTo>
                  <a:cubicBezTo>
                    <a:pt x="8" y="21"/>
                    <a:pt x="4" y="17"/>
                    <a:pt x="0" y="12"/>
                  </a:cubicBezTo>
                  <a:cubicBezTo>
                    <a:pt x="4" y="8"/>
                    <a:pt x="4" y="17"/>
                    <a:pt x="0" y="12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3585728" y="932646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4" y="3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3452378" y="1027896"/>
              <a:ext cx="92075" cy="133350"/>
            </a:xfrm>
            <a:custGeom>
              <a:avLst/>
              <a:gdLst>
                <a:gd name="T0" fmla="*/ 13 w 31"/>
                <a:gd name="T1" fmla="*/ 44 h 44"/>
                <a:gd name="T2" fmla="*/ 13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3" y="0"/>
                  </a:cubicBezTo>
                  <a:cubicBezTo>
                    <a:pt x="31" y="21"/>
                    <a:pt x="31" y="24"/>
                    <a:pt x="13" y="44"/>
                  </a:cubicBezTo>
                  <a:cubicBezTo>
                    <a:pt x="10" y="42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3686288" y="1718089"/>
              <a:ext cx="107950" cy="84138"/>
            </a:xfrm>
            <a:custGeom>
              <a:avLst/>
              <a:gdLst>
                <a:gd name="T0" fmla="*/ 4 w 36"/>
                <a:gd name="T1" fmla="*/ 28 h 28"/>
                <a:gd name="T2" fmla="*/ 36 w 36"/>
                <a:gd name="T3" fmla="*/ 26 h 28"/>
                <a:gd name="T4" fmla="*/ 4 w 36"/>
                <a:gd name="T5" fmla="*/ 28 h 28"/>
                <a:gd name="T6" fmla="*/ 4 w 3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8">
                  <a:moveTo>
                    <a:pt x="4" y="28"/>
                  </a:moveTo>
                  <a:cubicBezTo>
                    <a:pt x="0" y="0"/>
                    <a:pt x="28" y="4"/>
                    <a:pt x="36" y="26"/>
                  </a:cubicBezTo>
                  <a:cubicBezTo>
                    <a:pt x="26" y="28"/>
                    <a:pt x="15" y="28"/>
                    <a:pt x="4" y="28"/>
                  </a:cubicBezTo>
                  <a:cubicBezTo>
                    <a:pt x="4" y="26"/>
                    <a:pt x="16" y="28"/>
                    <a:pt x="4" y="28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3317441" y="959634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772013" y="1691101"/>
              <a:ext cx="33338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"/>
            <p:cNvSpPr/>
            <p:nvPr/>
          </p:nvSpPr>
          <p:spPr bwMode="auto">
            <a:xfrm>
              <a:off x="3155516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0"/>
                    <a:pt x="8" y="2"/>
                    <a:pt x="0" y="4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1"/>
            <p:cNvSpPr/>
            <p:nvPr/>
          </p:nvSpPr>
          <p:spPr bwMode="auto">
            <a:xfrm>
              <a:off x="6159438" y="1010533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3270127" y="1595536"/>
              <a:ext cx="158750" cy="204788"/>
            </a:xfrm>
            <a:custGeom>
              <a:avLst/>
              <a:gdLst>
                <a:gd name="T0" fmla="*/ 0 w 53"/>
                <a:gd name="T1" fmla="*/ 56 h 68"/>
                <a:gd name="T2" fmla="*/ 16 w 53"/>
                <a:gd name="T3" fmla="*/ 56 h 68"/>
                <a:gd name="T4" fmla="*/ 0 w 53"/>
                <a:gd name="T5" fmla="*/ 56 h 68"/>
                <a:gd name="T6" fmla="*/ 0 w 53"/>
                <a:gd name="T7" fmla="*/ 56 h 68"/>
                <a:gd name="T8" fmla="*/ 38 w 53"/>
                <a:gd name="T9" fmla="*/ 0 h 68"/>
                <a:gd name="T10" fmla="*/ 38 w 53"/>
                <a:gd name="T11" fmla="*/ 31 h 68"/>
                <a:gd name="T12" fmla="*/ 38 w 5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0" y="56"/>
                  </a:moveTo>
                  <a:cubicBezTo>
                    <a:pt x="6" y="56"/>
                    <a:pt x="11" y="56"/>
                    <a:pt x="16" y="56"/>
                  </a:cubicBezTo>
                  <a:cubicBezTo>
                    <a:pt x="11" y="68"/>
                    <a:pt x="6" y="68"/>
                    <a:pt x="0" y="56"/>
                  </a:cubicBezTo>
                  <a:cubicBezTo>
                    <a:pt x="6" y="56"/>
                    <a:pt x="3" y="59"/>
                    <a:pt x="0" y="56"/>
                  </a:cubicBezTo>
                  <a:close/>
                  <a:moveTo>
                    <a:pt x="38" y="0"/>
                  </a:moveTo>
                  <a:cubicBezTo>
                    <a:pt x="53" y="9"/>
                    <a:pt x="53" y="21"/>
                    <a:pt x="38" y="31"/>
                  </a:cubicBezTo>
                  <a:cubicBezTo>
                    <a:pt x="38" y="21"/>
                    <a:pt x="36" y="10"/>
                    <a:pt x="38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3"/>
            <p:cNvSpPr/>
            <p:nvPr/>
          </p:nvSpPr>
          <p:spPr bwMode="auto">
            <a:xfrm>
              <a:off x="2823728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4" y="0"/>
                    <a:pt x="8" y="2"/>
                    <a:pt x="0" y="4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4"/>
            <p:cNvSpPr/>
            <p:nvPr/>
          </p:nvSpPr>
          <p:spPr bwMode="auto">
            <a:xfrm>
              <a:off x="2677678" y="929471"/>
              <a:ext cx="60325" cy="69850"/>
            </a:xfrm>
            <a:custGeom>
              <a:avLst/>
              <a:gdLst>
                <a:gd name="T0" fmla="*/ 1 w 20"/>
                <a:gd name="T1" fmla="*/ 1 h 23"/>
                <a:gd name="T2" fmla="*/ 20 w 20"/>
                <a:gd name="T3" fmla="*/ 1 h 23"/>
                <a:gd name="T4" fmla="*/ 1 w 20"/>
                <a:gd name="T5" fmla="*/ 23 h 23"/>
                <a:gd name="T6" fmla="*/ 1 w 20"/>
                <a:gd name="T7" fmla="*/ 1 h 23"/>
                <a:gd name="T8" fmla="*/ 1 w 20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" y="1"/>
                  </a:moveTo>
                  <a:cubicBezTo>
                    <a:pt x="7" y="1"/>
                    <a:pt x="14" y="1"/>
                    <a:pt x="20" y="1"/>
                  </a:cubicBezTo>
                  <a:cubicBezTo>
                    <a:pt x="15" y="9"/>
                    <a:pt x="8" y="17"/>
                    <a:pt x="1" y="23"/>
                  </a:cubicBezTo>
                  <a:cubicBezTo>
                    <a:pt x="1" y="16"/>
                    <a:pt x="1" y="8"/>
                    <a:pt x="1" y="1"/>
                  </a:cubicBezTo>
                  <a:cubicBezTo>
                    <a:pt x="7" y="0"/>
                    <a:pt x="0" y="8"/>
                    <a:pt x="1" y="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"/>
            <p:cNvSpPr/>
            <p:nvPr/>
          </p:nvSpPr>
          <p:spPr bwMode="auto">
            <a:xfrm>
              <a:off x="2458729" y="1016582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"/>
            <p:cNvSpPr/>
            <p:nvPr/>
          </p:nvSpPr>
          <p:spPr bwMode="auto">
            <a:xfrm>
              <a:off x="2985653" y="959634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7"/>
            <p:cNvSpPr/>
            <p:nvPr/>
          </p:nvSpPr>
          <p:spPr bwMode="auto">
            <a:xfrm>
              <a:off x="1976950" y="720565"/>
              <a:ext cx="134938" cy="131763"/>
            </a:xfrm>
            <a:custGeom>
              <a:avLst/>
              <a:gdLst>
                <a:gd name="T0" fmla="*/ 0 w 45"/>
                <a:gd name="T1" fmla="*/ 21 h 44"/>
                <a:gd name="T2" fmla="*/ 19 w 45"/>
                <a:gd name="T3" fmla="*/ 44 h 44"/>
                <a:gd name="T4" fmla="*/ 0 w 45"/>
                <a:gd name="T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0" y="21"/>
                  </a:moveTo>
                  <a:cubicBezTo>
                    <a:pt x="28" y="0"/>
                    <a:pt x="45" y="18"/>
                    <a:pt x="19" y="44"/>
                  </a:cubicBezTo>
                  <a:cubicBezTo>
                    <a:pt x="13" y="37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8"/>
            <p:cNvSpPr/>
            <p:nvPr/>
          </p:nvSpPr>
          <p:spPr bwMode="auto">
            <a:xfrm>
              <a:off x="3755414" y="1056372"/>
              <a:ext cx="80963" cy="120650"/>
            </a:xfrm>
            <a:custGeom>
              <a:avLst/>
              <a:gdLst>
                <a:gd name="T0" fmla="*/ 0 w 27"/>
                <a:gd name="T1" fmla="*/ 22 h 40"/>
                <a:gd name="T2" fmla="*/ 19 w 27"/>
                <a:gd name="T3" fmla="*/ 0 h 40"/>
                <a:gd name="T4" fmla="*/ 15 w 27"/>
                <a:gd name="T5" fmla="*/ 40 h 40"/>
                <a:gd name="T6" fmla="*/ 0 w 27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0" y="22"/>
                  </a:moveTo>
                  <a:cubicBezTo>
                    <a:pt x="4" y="14"/>
                    <a:pt x="13" y="7"/>
                    <a:pt x="19" y="0"/>
                  </a:cubicBezTo>
                  <a:cubicBezTo>
                    <a:pt x="27" y="8"/>
                    <a:pt x="16" y="25"/>
                    <a:pt x="15" y="40"/>
                  </a:cubicBezTo>
                  <a:cubicBezTo>
                    <a:pt x="10" y="34"/>
                    <a:pt x="4" y="29"/>
                    <a:pt x="0" y="22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9"/>
            <p:cNvSpPr/>
            <p:nvPr/>
          </p:nvSpPr>
          <p:spPr bwMode="auto">
            <a:xfrm>
              <a:off x="4596133" y="718503"/>
              <a:ext cx="31750" cy="14288"/>
            </a:xfrm>
            <a:custGeom>
              <a:avLst/>
              <a:gdLst>
                <a:gd name="T0" fmla="*/ 0 w 11"/>
                <a:gd name="T1" fmla="*/ 5 h 5"/>
                <a:gd name="T2" fmla="*/ 0 w 11"/>
                <a:gd name="T3" fmla="*/ 5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5" y="0"/>
                    <a:pt x="11" y="2"/>
                    <a:pt x="0" y="5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"/>
            <p:cNvSpPr/>
            <p:nvPr/>
          </p:nvSpPr>
          <p:spPr bwMode="auto">
            <a:xfrm>
              <a:off x="3701439" y="1308785"/>
              <a:ext cx="0" cy="19050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6687899" y="1145371"/>
              <a:ext cx="14288" cy="1588"/>
            </a:xfrm>
            <a:prstGeom prst="rect">
              <a:avLst/>
            </a:pr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6594236" y="899309"/>
              <a:ext cx="60325" cy="115888"/>
            </a:xfrm>
            <a:custGeom>
              <a:avLst/>
              <a:gdLst>
                <a:gd name="T0" fmla="*/ 0 w 20"/>
                <a:gd name="T1" fmla="*/ 19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19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19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3"/>
            <p:cNvSpPr/>
            <p:nvPr/>
          </p:nvSpPr>
          <p:spPr bwMode="auto">
            <a:xfrm>
              <a:off x="2336315" y="1430820"/>
              <a:ext cx="28575" cy="30163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5" y="10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5"/>
            <p:cNvSpPr/>
            <p:nvPr/>
          </p:nvSpPr>
          <p:spPr bwMode="auto">
            <a:xfrm>
              <a:off x="4858626" y="1100616"/>
              <a:ext cx="80963" cy="133350"/>
            </a:xfrm>
            <a:custGeom>
              <a:avLst/>
              <a:gdLst>
                <a:gd name="T0" fmla="*/ 9 w 27"/>
                <a:gd name="T1" fmla="*/ 44 h 44"/>
                <a:gd name="T2" fmla="*/ 9 w 27"/>
                <a:gd name="T3" fmla="*/ 0 h 44"/>
                <a:gd name="T4" fmla="*/ 9 w 27"/>
                <a:gd name="T5" fmla="*/ 44 h 44"/>
                <a:gd name="T6" fmla="*/ 9 w 27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9" y="44"/>
                  </a:moveTo>
                  <a:cubicBezTo>
                    <a:pt x="0" y="35"/>
                    <a:pt x="1" y="8"/>
                    <a:pt x="9" y="0"/>
                  </a:cubicBezTo>
                  <a:cubicBezTo>
                    <a:pt x="27" y="21"/>
                    <a:pt x="27" y="24"/>
                    <a:pt x="9" y="44"/>
                  </a:cubicBezTo>
                  <a:cubicBezTo>
                    <a:pt x="7" y="43"/>
                    <a:pt x="18" y="34"/>
                    <a:pt x="9" y="44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"/>
            <p:cNvSpPr/>
            <p:nvPr/>
          </p:nvSpPr>
          <p:spPr bwMode="auto">
            <a:xfrm>
              <a:off x="2234052" y="1867234"/>
              <a:ext cx="117475" cy="80963"/>
            </a:xfrm>
            <a:custGeom>
              <a:avLst/>
              <a:gdLst>
                <a:gd name="T0" fmla="*/ 22 w 39"/>
                <a:gd name="T1" fmla="*/ 27 h 27"/>
                <a:gd name="T2" fmla="*/ 6 w 39"/>
                <a:gd name="T3" fmla="*/ 27 h 27"/>
                <a:gd name="T4" fmla="*/ 39 w 39"/>
                <a:gd name="T5" fmla="*/ 25 h 27"/>
                <a:gd name="T6" fmla="*/ 22 w 3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7">
                  <a:moveTo>
                    <a:pt x="22" y="27"/>
                  </a:moveTo>
                  <a:cubicBezTo>
                    <a:pt x="16" y="27"/>
                    <a:pt x="11" y="27"/>
                    <a:pt x="6" y="27"/>
                  </a:cubicBezTo>
                  <a:cubicBezTo>
                    <a:pt x="0" y="0"/>
                    <a:pt x="32" y="5"/>
                    <a:pt x="39" y="25"/>
                  </a:cubicBezTo>
                  <a:cubicBezTo>
                    <a:pt x="33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0"/>
            <p:cNvSpPr/>
            <p:nvPr/>
          </p:nvSpPr>
          <p:spPr bwMode="auto">
            <a:xfrm rot="5840901">
              <a:off x="8239973" y="181644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1"/>
            <p:cNvSpPr/>
            <p:nvPr/>
          </p:nvSpPr>
          <p:spPr bwMode="auto">
            <a:xfrm>
              <a:off x="1910865" y="1522895"/>
              <a:ext cx="0" cy="15875"/>
            </a:xfrm>
            <a:custGeom>
              <a:avLst/>
              <a:gdLst>
                <a:gd name="T0" fmla="*/ 0 h 5"/>
                <a:gd name="T1" fmla="*/ 0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5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2"/>
            <p:cNvSpPr/>
            <p:nvPr/>
          </p:nvSpPr>
          <p:spPr bwMode="auto">
            <a:xfrm>
              <a:off x="1902264" y="1867234"/>
              <a:ext cx="120650" cy="80963"/>
            </a:xfrm>
            <a:custGeom>
              <a:avLst/>
              <a:gdLst>
                <a:gd name="T0" fmla="*/ 22 w 40"/>
                <a:gd name="T1" fmla="*/ 27 h 27"/>
                <a:gd name="T2" fmla="*/ 7 w 40"/>
                <a:gd name="T3" fmla="*/ 27 h 27"/>
                <a:gd name="T4" fmla="*/ 40 w 40"/>
                <a:gd name="T5" fmla="*/ 25 h 27"/>
                <a:gd name="T6" fmla="*/ 22 w 4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22" y="27"/>
                  </a:moveTo>
                  <a:cubicBezTo>
                    <a:pt x="17" y="27"/>
                    <a:pt x="12" y="27"/>
                    <a:pt x="7" y="27"/>
                  </a:cubicBezTo>
                  <a:cubicBezTo>
                    <a:pt x="0" y="0"/>
                    <a:pt x="33" y="5"/>
                    <a:pt x="40" y="25"/>
                  </a:cubicBezTo>
                  <a:cubicBezTo>
                    <a:pt x="34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3"/>
            <p:cNvSpPr/>
            <p:nvPr/>
          </p:nvSpPr>
          <p:spPr bwMode="auto">
            <a:xfrm>
              <a:off x="3892551" y="2408646"/>
              <a:ext cx="60325" cy="117475"/>
            </a:xfrm>
            <a:custGeom>
              <a:avLst/>
              <a:gdLst>
                <a:gd name="T0" fmla="*/ 0 w 20"/>
                <a:gd name="T1" fmla="*/ 20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20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2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4"/>
            <p:cNvSpPr/>
            <p:nvPr/>
          </p:nvSpPr>
          <p:spPr bwMode="auto">
            <a:xfrm>
              <a:off x="6540261" y="1142196"/>
              <a:ext cx="0" cy="17463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6"/>
            <p:cNvSpPr/>
            <p:nvPr/>
          </p:nvSpPr>
          <p:spPr bwMode="auto">
            <a:xfrm rot="5840901">
              <a:off x="8564202" y="214546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3964964" y="988110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8"/>
            <p:cNvSpPr/>
            <p:nvPr/>
          </p:nvSpPr>
          <p:spPr bwMode="auto">
            <a:xfrm rot="5840901">
              <a:off x="9014213" y="1437733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9"/>
            <p:cNvSpPr/>
            <p:nvPr/>
          </p:nvSpPr>
          <p:spPr bwMode="auto">
            <a:xfrm>
              <a:off x="5031108" y="618490"/>
              <a:ext cx="30163" cy="30163"/>
            </a:xfrm>
            <a:custGeom>
              <a:avLst/>
              <a:gdLst>
                <a:gd name="T0" fmla="*/ 0 w 10"/>
                <a:gd name="T1" fmla="*/ 2 h 10"/>
                <a:gd name="T2" fmla="*/ 7 w 10"/>
                <a:gd name="T3" fmla="*/ 10 h 10"/>
                <a:gd name="T4" fmla="*/ 0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5"/>
                    <a:pt x="10" y="0"/>
                    <a:pt x="7" y="10"/>
                  </a:cubicBezTo>
                  <a:cubicBezTo>
                    <a:pt x="5" y="7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0"/>
            <p:cNvSpPr/>
            <p:nvPr/>
          </p:nvSpPr>
          <p:spPr bwMode="auto">
            <a:xfrm rot="5840901">
              <a:off x="8382848" y="1800572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1"/>
            <p:cNvSpPr/>
            <p:nvPr/>
          </p:nvSpPr>
          <p:spPr bwMode="auto">
            <a:xfrm>
              <a:off x="4762821" y="651828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2"/>
            <p:cNvSpPr/>
            <p:nvPr/>
          </p:nvSpPr>
          <p:spPr bwMode="auto">
            <a:xfrm rot="5840901">
              <a:off x="8547533" y="1894723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4"/>
            <p:cNvSpPr/>
            <p:nvPr/>
          </p:nvSpPr>
          <p:spPr bwMode="auto">
            <a:xfrm>
              <a:off x="5505286" y="868203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6"/>
            <p:cNvSpPr/>
            <p:nvPr/>
          </p:nvSpPr>
          <p:spPr bwMode="auto">
            <a:xfrm>
              <a:off x="5454486" y="771366"/>
              <a:ext cx="26988" cy="2063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9" y="1"/>
                    <a:pt x="9" y="7"/>
                    <a:pt x="0" y="0"/>
                  </a:cubicBezTo>
                  <a:cubicBezTo>
                    <a:pt x="4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9"/>
            <p:cNvSpPr/>
            <p:nvPr/>
          </p:nvSpPr>
          <p:spPr bwMode="auto">
            <a:xfrm>
              <a:off x="7878039" y="1036309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1"/>
            <p:cNvSpPr/>
            <p:nvPr/>
          </p:nvSpPr>
          <p:spPr bwMode="auto">
            <a:xfrm>
              <a:off x="7716114" y="1025197"/>
              <a:ext cx="60325" cy="115888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3"/>
            <p:cNvSpPr/>
            <p:nvPr/>
          </p:nvSpPr>
          <p:spPr bwMode="auto">
            <a:xfrm>
              <a:off x="5341774" y="852328"/>
              <a:ext cx="58738" cy="120650"/>
            </a:xfrm>
            <a:custGeom>
              <a:avLst/>
              <a:gdLst>
                <a:gd name="T0" fmla="*/ 1 w 20"/>
                <a:gd name="T1" fmla="*/ 10 h 40"/>
                <a:gd name="T2" fmla="*/ 1 w 20"/>
                <a:gd name="T3" fmla="*/ 0 h 40"/>
                <a:gd name="T4" fmla="*/ 1 w 20"/>
                <a:gd name="T5" fmla="*/ 40 h 40"/>
                <a:gd name="T6" fmla="*/ 1 w 20"/>
                <a:gd name="T7" fmla="*/ 10 h 40"/>
                <a:gd name="T8" fmla="*/ 1 w 20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0">
                  <a:moveTo>
                    <a:pt x="1" y="10"/>
                  </a:moveTo>
                  <a:cubicBezTo>
                    <a:pt x="1" y="6"/>
                    <a:pt x="1" y="3"/>
                    <a:pt x="1" y="0"/>
                  </a:cubicBezTo>
                  <a:cubicBezTo>
                    <a:pt x="19" y="12"/>
                    <a:pt x="20" y="28"/>
                    <a:pt x="1" y="40"/>
                  </a:cubicBezTo>
                  <a:cubicBezTo>
                    <a:pt x="1" y="30"/>
                    <a:pt x="1" y="20"/>
                    <a:pt x="1" y="10"/>
                  </a:cubicBezTo>
                  <a:cubicBezTo>
                    <a:pt x="1" y="9"/>
                    <a:pt x="0" y="19"/>
                    <a:pt x="1" y="1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5"/>
            <p:cNvSpPr/>
            <p:nvPr/>
          </p:nvSpPr>
          <p:spPr bwMode="auto">
            <a:xfrm rot="4906507">
              <a:off x="9222120" y="1382017"/>
              <a:ext cx="90488" cy="134938"/>
            </a:xfrm>
            <a:custGeom>
              <a:avLst/>
              <a:gdLst>
                <a:gd name="T0" fmla="*/ 0 w 30"/>
                <a:gd name="T1" fmla="*/ 23 h 45"/>
                <a:gd name="T2" fmla="*/ 20 w 30"/>
                <a:gd name="T3" fmla="*/ 0 h 45"/>
                <a:gd name="T4" fmla="*/ 20 w 30"/>
                <a:gd name="T5" fmla="*/ 45 h 45"/>
                <a:gd name="T6" fmla="*/ 0 w 30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5">
                  <a:moveTo>
                    <a:pt x="0" y="23"/>
                  </a:moveTo>
                  <a:cubicBezTo>
                    <a:pt x="4" y="14"/>
                    <a:pt x="13" y="7"/>
                    <a:pt x="20" y="0"/>
                  </a:cubicBezTo>
                  <a:cubicBezTo>
                    <a:pt x="30" y="13"/>
                    <a:pt x="30" y="32"/>
                    <a:pt x="20" y="45"/>
                  </a:cubicBezTo>
                  <a:cubicBezTo>
                    <a:pt x="13" y="38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7"/>
            <p:cNvSpPr/>
            <p:nvPr/>
          </p:nvSpPr>
          <p:spPr bwMode="auto">
            <a:xfrm rot="4906507">
              <a:off x="9310784" y="2365837"/>
              <a:ext cx="41275" cy="93663"/>
            </a:xfrm>
            <a:custGeom>
              <a:avLst/>
              <a:gdLst>
                <a:gd name="T0" fmla="*/ 0 w 14"/>
                <a:gd name="T1" fmla="*/ 15 h 31"/>
                <a:gd name="T2" fmla="*/ 13 w 14"/>
                <a:gd name="T3" fmla="*/ 0 h 31"/>
                <a:gd name="T4" fmla="*/ 13 w 14"/>
                <a:gd name="T5" fmla="*/ 31 h 31"/>
                <a:gd name="T6" fmla="*/ 0 w 14"/>
                <a:gd name="T7" fmla="*/ 15 h 31"/>
                <a:gd name="T8" fmla="*/ 0 w 1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0" y="15"/>
                  </a:moveTo>
                  <a:cubicBezTo>
                    <a:pt x="4" y="10"/>
                    <a:pt x="9" y="5"/>
                    <a:pt x="13" y="0"/>
                  </a:cubicBezTo>
                  <a:cubicBezTo>
                    <a:pt x="14" y="10"/>
                    <a:pt x="14" y="21"/>
                    <a:pt x="13" y="31"/>
                  </a:cubicBezTo>
                  <a:cubicBezTo>
                    <a:pt x="9" y="26"/>
                    <a:pt x="4" y="21"/>
                    <a:pt x="0" y="15"/>
                  </a:cubicBezTo>
                  <a:cubicBezTo>
                    <a:pt x="3" y="10"/>
                    <a:pt x="3" y="21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8"/>
            <p:cNvSpPr/>
            <p:nvPr/>
          </p:nvSpPr>
          <p:spPr bwMode="auto">
            <a:xfrm>
              <a:off x="8630647" y="1114414"/>
              <a:ext cx="104775" cy="73025"/>
            </a:xfrm>
            <a:custGeom>
              <a:avLst/>
              <a:gdLst>
                <a:gd name="T0" fmla="*/ 0 w 35"/>
                <a:gd name="T1" fmla="*/ 22 h 24"/>
                <a:gd name="T2" fmla="*/ 35 w 35"/>
                <a:gd name="T3" fmla="*/ 22 h 24"/>
                <a:gd name="T4" fmla="*/ 0 w 35"/>
                <a:gd name="T5" fmla="*/ 22 h 24"/>
                <a:gd name="T6" fmla="*/ 0 w 35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0" y="22"/>
                  </a:moveTo>
                  <a:cubicBezTo>
                    <a:pt x="11" y="0"/>
                    <a:pt x="24" y="0"/>
                    <a:pt x="35" y="22"/>
                  </a:cubicBezTo>
                  <a:cubicBezTo>
                    <a:pt x="23" y="23"/>
                    <a:pt x="12" y="23"/>
                    <a:pt x="0" y="22"/>
                  </a:cubicBezTo>
                  <a:cubicBezTo>
                    <a:pt x="4" y="15"/>
                    <a:pt x="11" y="24"/>
                    <a:pt x="0" y="22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4"/>
            <p:cNvSpPr/>
            <p:nvPr/>
          </p:nvSpPr>
          <p:spPr bwMode="auto">
            <a:xfrm rot="4906507">
              <a:off x="9824400" y="1372600"/>
              <a:ext cx="120650" cy="152400"/>
            </a:xfrm>
            <a:custGeom>
              <a:avLst/>
              <a:gdLst>
                <a:gd name="T0" fmla="*/ 0 w 40"/>
                <a:gd name="T1" fmla="*/ 27 h 51"/>
                <a:gd name="T2" fmla="*/ 21 w 40"/>
                <a:gd name="T3" fmla="*/ 51 h 51"/>
                <a:gd name="T4" fmla="*/ 0 w 40"/>
                <a:gd name="T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1">
                  <a:moveTo>
                    <a:pt x="0" y="27"/>
                  </a:moveTo>
                  <a:cubicBezTo>
                    <a:pt x="17" y="0"/>
                    <a:pt x="40" y="33"/>
                    <a:pt x="21" y="51"/>
                  </a:cubicBezTo>
                  <a:cubicBezTo>
                    <a:pt x="14" y="44"/>
                    <a:pt x="4" y="36"/>
                    <a:pt x="0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5"/>
            <p:cNvSpPr/>
            <p:nvPr/>
          </p:nvSpPr>
          <p:spPr bwMode="auto">
            <a:xfrm rot="4906507">
              <a:off x="9086948" y="2022582"/>
              <a:ext cx="50800" cy="8096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27 h 27"/>
                <a:gd name="T4" fmla="*/ 1 w 1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9" y="12"/>
                    <a:pt x="17" y="15"/>
                    <a:pt x="1" y="27"/>
                  </a:cubicBezTo>
                  <a:cubicBezTo>
                    <a:pt x="1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6"/>
            <p:cNvSpPr/>
            <p:nvPr/>
          </p:nvSpPr>
          <p:spPr bwMode="auto">
            <a:xfrm rot="4906507">
              <a:off x="10047997" y="1673636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4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8" y="39"/>
                    <a:pt x="0" y="22"/>
                    <a:pt x="14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8"/>
            <p:cNvSpPr/>
            <p:nvPr/>
          </p:nvSpPr>
          <p:spPr bwMode="auto">
            <a:xfrm>
              <a:off x="10352725" y="1245066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9"/>
            <p:cNvSpPr/>
            <p:nvPr/>
          </p:nvSpPr>
          <p:spPr bwMode="auto">
            <a:xfrm rot="4906507">
              <a:off x="10672350" y="993152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6" y="1"/>
                    <a:pt x="23" y="1"/>
                  </a:cubicBezTo>
                  <a:cubicBezTo>
                    <a:pt x="16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80"/>
            <p:cNvSpPr/>
            <p:nvPr/>
          </p:nvSpPr>
          <p:spPr bwMode="auto">
            <a:xfrm rot="4906507">
              <a:off x="8939545" y="1543942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81"/>
            <p:cNvSpPr/>
            <p:nvPr/>
          </p:nvSpPr>
          <p:spPr bwMode="auto">
            <a:xfrm>
              <a:off x="10339321" y="1265703"/>
              <a:ext cx="155575" cy="141288"/>
            </a:xfrm>
            <a:custGeom>
              <a:avLst/>
              <a:gdLst>
                <a:gd name="T0" fmla="*/ 0 w 52"/>
                <a:gd name="T1" fmla="*/ 35 h 47"/>
                <a:gd name="T2" fmla="*/ 31 w 52"/>
                <a:gd name="T3" fmla="*/ 0 h 47"/>
                <a:gd name="T4" fmla="*/ 52 w 52"/>
                <a:gd name="T5" fmla="*/ 23 h 47"/>
                <a:gd name="T6" fmla="*/ 11 w 52"/>
                <a:gd name="T7" fmla="*/ 47 h 47"/>
                <a:gd name="T8" fmla="*/ 0 w 52"/>
                <a:gd name="T9" fmla="*/ 35 h 47"/>
                <a:gd name="T10" fmla="*/ 0 w 52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0" y="35"/>
                  </a:moveTo>
                  <a:cubicBezTo>
                    <a:pt x="11" y="23"/>
                    <a:pt x="21" y="12"/>
                    <a:pt x="31" y="0"/>
                  </a:cubicBezTo>
                  <a:cubicBezTo>
                    <a:pt x="39" y="7"/>
                    <a:pt x="46" y="15"/>
                    <a:pt x="52" y="23"/>
                  </a:cubicBezTo>
                  <a:cubicBezTo>
                    <a:pt x="33" y="23"/>
                    <a:pt x="1" y="16"/>
                    <a:pt x="11" y="47"/>
                  </a:cubicBezTo>
                  <a:cubicBezTo>
                    <a:pt x="7" y="43"/>
                    <a:pt x="4" y="39"/>
                    <a:pt x="0" y="35"/>
                  </a:cubicBezTo>
                  <a:cubicBezTo>
                    <a:pt x="11" y="23"/>
                    <a:pt x="4" y="39"/>
                    <a:pt x="0" y="3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2"/>
            <p:cNvSpPr/>
            <p:nvPr/>
          </p:nvSpPr>
          <p:spPr bwMode="auto">
            <a:xfrm>
              <a:off x="9378978" y="2007145"/>
              <a:ext cx="92075" cy="131763"/>
            </a:xfrm>
            <a:custGeom>
              <a:avLst/>
              <a:gdLst>
                <a:gd name="T0" fmla="*/ 13 w 31"/>
                <a:gd name="T1" fmla="*/ 44 h 44"/>
                <a:gd name="T2" fmla="*/ 12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0"/>
                    <a:pt x="31" y="24"/>
                    <a:pt x="13" y="44"/>
                  </a:cubicBezTo>
                  <a:cubicBezTo>
                    <a:pt x="10" y="41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4"/>
            <p:cNvSpPr/>
            <p:nvPr/>
          </p:nvSpPr>
          <p:spPr bwMode="auto">
            <a:xfrm>
              <a:off x="8213393" y="1342085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3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7" y="39"/>
                    <a:pt x="0" y="22"/>
                    <a:pt x="13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5"/>
            <p:cNvSpPr/>
            <p:nvPr/>
          </p:nvSpPr>
          <p:spPr bwMode="auto">
            <a:xfrm>
              <a:off x="10521492" y="1093259"/>
              <a:ext cx="19050" cy="4763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0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6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6"/>
            <p:cNvSpPr/>
            <p:nvPr/>
          </p:nvSpPr>
          <p:spPr bwMode="auto">
            <a:xfrm>
              <a:off x="8714413" y="1869636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5" y="1"/>
                    <a:pt x="23" y="1"/>
                  </a:cubicBezTo>
                  <a:cubicBezTo>
                    <a:pt x="15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7"/>
            <p:cNvSpPr/>
            <p:nvPr/>
          </p:nvSpPr>
          <p:spPr bwMode="auto">
            <a:xfrm>
              <a:off x="9788772" y="1036109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9"/>
            <p:cNvSpPr/>
            <p:nvPr/>
          </p:nvSpPr>
          <p:spPr bwMode="auto">
            <a:xfrm>
              <a:off x="9606015" y="1597543"/>
              <a:ext cx="80963" cy="68263"/>
            </a:xfrm>
            <a:custGeom>
              <a:avLst/>
              <a:gdLst>
                <a:gd name="T0" fmla="*/ 0 w 27"/>
                <a:gd name="T1" fmla="*/ 23 h 23"/>
                <a:gd name="T2" fmla="*/ 27 w 27"/>
                <a:gd name="T3" fmla="*/ 0 h 23"/>
                <a:gd name="T4" fmla="*/ 0 w 27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cubicBezTo>
                    <a:pt x="8" y="14"/>
                    <a:pt x="18" y="6"/>
                    <a:pt x="27" y="0"/>
                  </a:cubicBezTo>
                  <a:cubicBezTo>
                    <a:pt x="17" y="11"/>
                    <a:pt x="9" y="22"/>
                    <a:pt x="0" y="2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0"/>
            <p:cNvSpPr/>
            <p:nvPr/>
          </p:nvSpPr>
          <p:spPr bwMode="auto">
            <a:xfrm>
              <a:off x="9951580" y="1113896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2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5"/>
            <p:cNvSpPr/>
            <p:nvPr/>
          </p:nvSpPr>
          <p:spPr bwMode="auto">
            <a:xfrm>
              <a:off x="3919541" y="1606960"/>
              <a:ext cx="144463" cy="125413"/>
            </a:xfrm>
            <a:custGeom>
              <a:avLst/>
              <a:gdLst>
                <a:gd name="T0" fmla="*/ 18 w 48"/>
                <a:gd name="T1" fmla="*/ 42 h 42"/>
                <a:gd name="T2" fmla="*/ 18 w 48"/>
                <a:gd name="T3" fmla="*/ 0 h 42"/>
                <a:gd name="T4" fmla="*/ 18 w 48"/>
                <a:gd name="T5" fmla="*/ 42 h 42"/>
                <a:gd name="T6" fmla="*/ 18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cubicBezTo>
                    <a:pt x="0" y="22"/>
                    <a:pt x="1" y="19"/>
                    <a:pt x="18" y="0"/>
                  </a:cubicBezTo>
                  <a:cubicBezTo>
                    <a:pt x="28" y="13"/>
                    <a:pt x="48" y="39"/>
                    <a:pt x="18" y="42"/>
                  </a:cubicBezTo>
                  <a:cubicBezTo>
                    <a:pt x="10" y="33"/>
                    <a:pt x="26" y="41"/>
                    <a:pt x="18" y="42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38"/>
            <p:cNvSpPr>
              <a:spLocks noChangeArrowheads="1"/>
            </p:cNvSpPr>
            <p:nvPr/>
          </p:nvSpPr>
          <p:spPr bwMode="auto">
            <a:xfrm>
              <a:off x="3849077" y="1311960"/>
              <a:ext cx="14288" cy="1588"/>
            </a:xfrm>
            <a:prstGeom prst="rect">
              <a:avLst/>
            </a:pr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6221174" y="1267609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3"/>
            <p:cNvSpPr/>
            <p:nvPr/>
          </p:nvSpPr>
          <p:spPr bwMode="auto">
            <a:xfrm>
              <a:off x="6495327" y="1582409"/>
              <a:ext cx="119063" cy="76200"/>
            </a:xfrm>
            <a:custGeom>
              <a:avLst/>
              <a:gdLst>
                <a:gd name="T0" fmla="*/ 19 w 40"/>
                <a:gd name="T1" fmla="*/ 25 h 25"/>
                <a:gd name="T2" fmla="*/ 30 w 40"/>
                <a:gd name="T3" fmla="*/ 0 h 25"/>
                <a:gd name="T4" fmla="*/ 19 w 4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9" y="25"/>
                  </a:moveTo>
                  <a:cubicBezTo>
                    <a:pt x="0" y="25"/>
                    <a:pt x="25" y="5"/>
                    <a:pt x="30" y="0"/>
                  </a:cubicBezTo>
                  <a:cubicBezTo>
                    <a:pt x="40" y="15"/>
                    <a:pt x="36" y="23"/>
                    <a:pt x="19" y="2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5"/>
            <p:cNvSpPr/>
            <p:nvPr/>
          </p:nvSpPr>
          <p:spPr bwMode="auto">
            <a:xfrm>
              <a:off x="5207763" y="1289450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8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7"/>
            <p:cNvSpPr/>
            <p:nvPr/>
          </p:nvSpPr>
          <p:spPr bwMode="auto">
            <a:xfrm>
              <a:off x="5085526" y="1337075"/>
              <a:ext cx="23813" cy="30163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0 h 10"/>
                <a:gd name="T4" fmla="*/ 0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2" y="5"/>
                    <a:pt x="8" y="5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8"/>
            <p:cNvSpPr/>
            <p:nvPr/>
          </p:nvSpPr>
          <p:spPr bwMode="auto">
            <a:xfrm>
              <a:off x="6620739" y="1415722"/>
              <a:ext cx="39688" cy="74613"/>
            </a:xfrm>
            <a:custGeom>
              <a:avLst/>
              <a:gdLst>
                <a:gd name="T0" fmla="*/ 0 w 13"/>
                <a:gd name="T1" fmla="*/ 16 h 25"/>
                <a:gd name="T2" fmla="*/ 8 w 13"/>
                <a:gd name="T3" fmla="*/ 25 h 25"/>
                <a:gd name="T4" fmla="*/ 0 w 13"/>
                <a:gd name="T5" fmla="*/ 16 h 25"/>
                <a:gd name="T6" fmla="*/ 0 w 13"/>
                <a:gd name="T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6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6"/>
                  </a:cubicBezTo>
                  <a:cubicBezTo>
                    <a:pt x="3" y="12"/>
                    <a:pt x="3" y="19"/>
                    <a:pt x="0" y="16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0"/>
            <p:cNvSpPr/>
            <p:nvPr/>
          </p:nvSpPr>
          <p:spPr bwMode="auto">
            <a:xfrm>
              <a:off x="6728689" y="1207759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9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2"/>
            <p:cNvSpPr/>
            <p:nvPr/>
          </p:nvSpPr>
          <p:spPr bwMode="auto">
            <a:xfrm>
              <a:off x="6458814" y="1403022"/>
              <a:ext cx="60325" cy="117475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9"/>
            <p:cNvSpPr/>
            <p:nvPr/>
          </p:nvSpPr>
          <p:spPr bwMode="auto">
            <a:xfrm>
              <a:off x="7097381" y="1484960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1"/>
            <p:cNvSpPr/>
            <p:nvPr/>
          </p:nvSpPr>
          <p:spPr bwMode="auto">
            <a:xfrm>
              <a:off x="5572125" y="2072335"/>
              <a:ext cx="114300" cy="84138"/>
            </a:xfrm>
            <a:custGeom>
              <a:avLst/>
              <a:gdLst>
                <a:gd name="T0" fmla="*/ 6 w 38"/>
                <a:gd name="T1" fmla="*/ 27 h 28"/>
                <a:gd name="T2" fmla="*/ 38 w 38"/>
                <a:gd name="T3" fmla="*/ 25 h 28"/>
                <a:gd name="T4" fmla="*/ 6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6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6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2" name="Freeform 72"/>
            <p:cNvSpPr/>
            <p:nvPr/>
          </p:nvSpPr>
          <p:spPr bwMode="auto">
            <a:xfrm>
              <a:off x="4951413" y="2080272"/>
              <a:ext cx="74613" cy="73025"/>
            </a:xfrm>
            <a:custGeom>
              <a:avLst/>
              <a:gdLst>
                <a:gd name="T0" fmla="*/ 1 w 25"/>
                <a:gd name="T1" fmla="*/ 24 h 24"/>
                <a:gd name="T2" fmla="*/ 9 w 25"/>
                <a:gd name="T3" fmla="*/ 0 h 24"/>
                <a:gd name="T4" fmla="*/ 25 w 25"/>
                <a:gd name="T5" fmla="*/ 21 h 24"/>
                <a:gd name="T6" fmla="*/ 1 w 25"/>
                <a:gd name="T7" fmla="*/ 24 h 24"/>
                <a:gd name="T8" fmla="*/ 1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" y="24"/>
                  </a:moveTo>
                  <a:cubicBezTo>
                    <a:pt x="0" y="15"/>
                    <a:pt x="3" y="7"/>
                    <a:pt x="9" y="0"/>
                  </a:cubicBezTo>
                  <a:cubicBezTo>
                    <a:pt x="15" y="6"/>
                    <a:pt x="21" y="14"/>
                    <a:pt x="25" y="21"/>
                  </a:cubicBezTo>
                  <a:cubicBezTo>
                    <a:pt x="17" y="23"/>
                    <a:pt x="9" y="24"/>
                    <a:pt x="1" y="24"/>
                  </a:cubicBezTo>
                  <a:cubicBezTo>
                    <a:pt x="0" y="15"/>
                    <a:pt x="16" y="23"/>
                    <a:pt x="1" y="2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3"/>
            <p:cNvSpPr/>
            <p:nvPr/>
          </p:nvSpPr>
          <p:spPr bwMode="auto">
            <a:xfrm>
              <a:off x="5243513" y="2072335"/>
              <a:ext cx="114300" cy="84138"/>
            </a:xfrm>
            <a:custGeom>
              <a:avLst/>
              <a:gdLst>
                <a:gd name="T0" fmla="*/ 5 w 38"/>
                <a:gd name="T1" fmla="*/ 27 h 28"/>
                <a:gd name="T2" fmla="*/ 38 w 38"/>
                <a:gd name="T3" fmla="*/ 25 h 28"/>
                <a:gd name="T4" fmla="*/ 5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5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5" y="27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7"/>
            <p:cNvSpPr>
              <a:spLocks noEditPoints="1"/>
            </p:cNvSpPr>
            <p:nvPr/>
          </p:nvSpPr>
          <p:spPr bwMode="auto">
            <a:xfrm>
              <a:off x="7249781" y="1475435"/>
              <a:ext cx="107950" cy="161925"/>
            </a:xfrm>
            <a:custGeom>
              <a:avLst/>
              <a:gdLst>
                <a:gd name="T0" fmla="*/ 28 w 36"/>
                <a:gd name="T1" fmla="*/ 51 h 54"/>
                <a:gd name="T2" fmla="*/ 28 w 36"/>
                <a:gd name="T3" fmla="*/ 51 h 54"/>
                <a:gd name="T4" fmla="*/ 0 w 36"/>
                <a:gd name="T5" fmla="*/ 20 h 54"/>
                <a:gd name="T6" fmla="*/ 11 w 36"/>
                <a:gd name="T7" fmla="*/ 31 h 54"/>
                <a:gd name="T8" fmla="*/ 0 w 36"/>
                <a:gd name="T9" fmla="*/ 20 h 54"/>
                <a:gd name="T10" fmla="*/ 0 w 36"/>
                <a:gd name="T11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4">
                  <a:moveTo>
                    <a:pt x="28" y="51"/>
                  </a:moveTo>
                  <a:cubicBezTo>
                    <a:pt x="36" y="54"/>
                    <a:pt x="34" y="53"/>
                    <a:pt x="28" y="51"/>
                  </a:cubicBezTo>
                  <a:close/>
                  <a:moveTo>
                    <a:pt x="0" y="20"/>
                  </a:moveTo>
                  <a:cubicBezTo>
                    <a:pt x="13" y="0"/>
                    <a:pt x="16" y="4"/>
                    <a:pt x="11" y="31"/>
                  </a:cubicBezTo>
                  <a:cubicBezTo>
                    <a:pt x="7" y="27"/>
                    <a:pt x="4" y="23"/>
                    <a:pt x="0" y="20"/>
                  </a:cubicBezTo>
                  <a:cubicBezTo>
                    <a:pt x="4" y="16"/>
                    <a:pt x="4" y="23"/>
                    <a:pt x="0" y="2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83"/>
            <p:cNvSpPr/>
            <p:nvPr/>
          </p:nvSpPr>
          <p:spPr bwMode="auto">
            <a:xfrm>
              <a:off x="8037181" y="1359547"/>
              <a:ext cx="50800" cy="100013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88"/>
            <p:cNvSpPr/>
            <p:nvPr/>
          </p:nvSpPr>
          <p:spPr bwMode="auto">
            <a:xfrm>
              <a:off x="7338681" y="1276997"/>
              <a:ext cx="92075" cy="134938"/>
            </a:xfrm>
            <a:custGeom>
              <a:avLst/>
              <a:gdLst>
                <a:gd name="T0" fmla="*/ 13 w 31"/>
                <a:gd name="T1" fmla="*/ 45 h 45"/>
                <a:gd name="T2" fmla="*/ 12 w 31"/>
                <a:gd name="T3" fmla="*/ 0 h 45"/>
                <a:gd name="T4" fmla="*/ 13 w 31"/>
                <a:gd name="T5" fmla="*/ 45 h 45"/>
                <a:gd name="T6" fmla="*/ 13 w 31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5">
                  <a:moveTo>
                    <a:pt x="13" y="45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1"/>
                    <a:pt x="31" y="24"/>
                    <a:pt x="13" y="45"/>
                  </a:cubicBezTo>
                  <a:cubicBezTo>
                    <a:pt x="10" y="41"/>
                    <a:pt x="22" y="34"/>
                    <a:pt x="13" y="45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91"/>
            <p:cNvSpPr/>
            <p:nvPr/>
          </p:nvSpPr>
          <p:spPr bwMode="auto">
            <a:xfrm>
              <a:off x="6122749" y="1475571"/>
              <a:ext cx="44450" cy="50800"/>
            </a:xfrm>
            <a:custGeom>
              <a:avLst/>
              <a:gdLst>
                <a:gd name="T0" fmla="*/ 0 w 15"/>
                <a:gd name="T1" fmla="*/ 17 h 17"/>
                <a:gd name="T2" fmla="*/ 15 w 15"/>
                <a:gd name="T3" fmla="*/ 0 h 17"/>
                <a:gd name="T4" fmla="*/ 0 w 1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5" y="11"/>
                    <a:pt x="10" y="5"/>
                    <a:pt x="15" y="0"/>
                  </a:cubicBezTo>
                  <a:cubicBezTo>
                    <a:pt x="15" y="13"/>
                    <a:pt x="4" y="13"/>
                    <a:pt x="0" y="17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92"/>
            <p:cNvSpPr/>
            <p:nvPr/>
          </p:nvSpPr>
          <p:spPr bwMode="auto">
            <a:xfrm>
              <a:off x="1771342" y="1464257"/>
              <a:ext cx="36513" cy="49213"/>
            </a:xfrm>
            <a:custGeom>
              <a:avLst/>
              <a:gdLst>
                <a:gd name="T0" fmla="*/ 0 w 12"/>
                <a:gd name="T1" fmla="*/ 13 h 16"/>
                <a:gd name="T2" fmla="*/ 11 w 12"/>
                <a:gd name="T3" fmla="*/ 0 h 16"/>
                <a:gd name="T4" fmla="*/ 0 w 12"/>
                <a:gd name="T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2" y="16"/>
                    <a:pt x="5" y="10"/>
                    <a:pt x="0" y="1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201334" y="5183738"/>
            <a:ext cx="16456943" cy="3468603"/>
            <a:chOff x="-2070597" y="5096402"/>
            <a:chExt cx="16456943" cy="3468603"/>
          </a:xfrm>
          <a:solidFill>
            <a:srgbClr val="CDCDCD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12" name="直角三角形 1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9" name="直角三角形 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6" name="直角三角形 5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915584" y="5526638"/>
            <a:ext cx="16456943" cy="3468603"/>
            <a:chOff x="-2070597" y="5096402"/>
            <a:chExt cx="16456943" cy="3468603"/>
          </a:xfrm>
        </p:grpSpPr>
        <p:grpSp>
          <p:nvGrpSpPr>
            <p:cNvPr id="16" name="组合 15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</p:grpSpPr>
          <p:sp>
            <p:nvSpPr>
              <p:cNvPr id="25" name="直角三角形 24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</p:grpSpPr>
          <p:sp>
            <p:nvSpPr>
              <p:cNvPr id="22" name="直角三角形 2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</p:grpSpPr>
          <p:sp>
            <p:nvSpPr>
              <p:cNvPr id="19" name="直角三角形 1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165281" y="1183549"/>
            <a:ext cx="5929828" cy="2856588"/>
            <a:chOff x="3165281" y="1218466"/>
            <a:chExt cx="5929828" cy="2856588"/>
          </a:xfrm>
        </p:grpSpPr>
        <p:sp>
          <p:nvSpPr>
            <p:cNvPr id="31" name="文本框 283"/>
            <p:cNvSpPr txBox="1"/>
            <p:nvPr/>
          </p:nvSpPr>
          <p:spPr>
            <a:xfrm>
              <a:off x="3165281" y="3019913"/>
              <a:ext cx="59298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600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点击加入</a:t>
              </a:r>
              <a:r>
                <a:rPr lang="zh-CN" altLang="en-US" sz="56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  <a:endParaRPr lang="zh-CN" altLang="en-US" sz="5600" b="1" dirty="0">
                <a:solidFill>
                  <a:srgbClr val="01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283"/>
            <p:cNvSpPr txBox="1"/>
            <p:nvPr/>
          </p:nvSpPr>
          <p:spPr>
            <a:xfrm>
              <a:off x="5286703" y="121846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rgbClr val="01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54122" y="925825"/>
            <a:ext cx="8962921" cy="1907631"/>
            <a:chOff x="1771342" y="618490"/>
            <a:chExt cx="8962921" cy="1907631"/>
          </a:xfrm>
        </p:grpSpPr>
        <p:sp>
          <p:nvSpPr>
            <p:cNvPr id="37" name="Freeform 5"/>
            <p:cNvSpPr/>
            <p:nvPr/>
          </p:nvSpPr>
          <p:spPr bwMode="auto">
            <a:xfrm>
              <a:off x="3505610" y="2137852"/>
              <a:ext cx="119063" cy="100013"/>
            </a:xfrm>
            <a:custGeom>
              <a:avLst/>
              <a:gdLst>
                <a:gd name="T0" fmla="*/ 18 w 40"/>
                <a:gd name="T1" fmla="*/ 32 h 33"/>
                <a:gd name="T2" fmla="*/ 0 w 40"/>
                <a:gd name="T3" fmla="*/ 32 h 33"/>
                <a:gd name="T4" fmla="*/ 40 w 40"/>
                <a:gd name="T5" fmla="*/ 29 h 33"/>
                <a:gd name="T6" fmla="*/ 18 w 40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3">
                  <a:moveTo>
                    <a:pt x="18" y="32"/>
                  </a:moveTo>
                  <a:cubicBezTo>
                    <a:pt x="12" y="32"/>
                    <a:pt x="6" y="32"/>
                    <a:pt x="0" y="32"/>
                  </a:cubicBezTo>
                  <a:cubicBezTo>
                    <a:pt x="13" y="14"/>
                    <a:pt x="26" y="0"/>
                    <a:pt x="40" y="29"/>
                  </a:cubicBezTo>
                  <a:cubicBezTo>
                    <a:pt x="33" y="32"/>
                    <a:pt x="25" y="33"/>
                    <a:pt x="18" y="32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4236819" y="1119418"/>
              <a:ext cx="136525" cy="214313"/>
            </a:xfrm>
            <a:custGeom>
              <a:avLst/>
              <a:gdLst>
                <a:gd name="T0" fmla="*/ 0 w 46"/>
                <a:gd name="T1" fmla="*/ 71 h 71"/>
                <a:gd name="T2" fmla="*/ 32 w 46"/>
                <a:gd name="T3" fmla="*/ 0 h 71"/>
                <a:gd name="T4" fmla="*/ 0 w 46"/>
                <a:gd name="T5" fmla="*/ 71 h 71"/>
                <a:gd name="T6" fmla="*/ 0 w 4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1">
                  <a:moveTo>
                    <a:pt x="0" y="71"/>
                  </a:moveTo>
                  <a:cubicBezTo>
                    <a:pt x="1" y="42"/>
                    <a:pt x="13" y="22"/>
                    <a:pt x="32" y="0"/>
                  </a:cubicBezTo>
                  <a:cubicBezTo>
                    <a:pt x="31" y="24"/>
                    <a:pt x="46" y="70"/>
                    <a:pt x="0" y="71"/>
                  </a:cubicBezTo>
                  <a:cubicBezTo>
                    <a:pt x="2" y="37"/>
                    <a:pt x="13" y="71"/>
                    <a:pt x="0" y="7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834800" y="1332485"/>
              <a:ext cx="104775" cy="84138"/>
            </a:xfrm>
            <a:custGeom>
              <a:avLst/>
              <a:gdLst>
                <a:gd name="T0" fmla="*/ 15 w 35"/>
                <a:gd name="T1" fmla="*/ 28 h 28"/>
                <a:gd name="T2" fmla="*/ 0 w 35"/>
                <a:gd name="T3" fmla="*/ 6 h 28"/>
                <a:gd name="T4" fmla="*/ 35 w 35"/>
                <a:gd name="T5" fmla="*/ 4 h 28"/>
                <a:gd name="T6" fmla="*/ 15 w 35"/>
                <a:gd name="T7" fmla="*/ 28 h 28"/>
                <a:gd name="T8" fmla="*/ 15 w 3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28"/>
                  </a:moveTo>
                  <a:cubicBezTo>
                    <a:pt x="8" y="21"/>
                    <a:pt x="4" y="14"/>
                    <a:pt x="0" y="6"/>
                  </a:cubicBezTo>
                  <a:cubicBezTo>
                    <a:pt x="8" y="1"/>
                    <a:pt x="28" y="0"/>
                    <a:pt x="35" y="4"/>
                  </a:cubicBezTo>
                  <a:cubicBezTo>
                    <a:pt x="32" y="14"/>
                    <a:pt x="25" y="22"/>
                    <a:pt x="15" y="28"/>
                  </a:cubicBezTo>
                  <a:cubicBezTo>
                    <a:pt x="3" y="14"/>
                    <a:pt x="19" y="25"/>
                    <a:pt x="15" y="28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2157104" y="1086432"/>
              <a:ext cx="31750" cy="71438"/>
            </a:xfrm>
            <a:custGeom>
              <a:avLst/>
              <a:gdLst>
                <a:gd name="T0" fmla="*/ 1 w 11"/>
                <a:gd name="T1" fmla="*/ 0 h 24"/>
                <a:gd name="T2" fmla="*/ 1 w 11"/>
                <a:gd name="T3" fmla="*/ 24 h 24"/>
                <a:gd name="T4" fmla="*/ 1 w 1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4">
                  <a:moveTo>
                    <a:pt x="1" y="0"/>
                  </a:moveTo>
                  <a:cubicBezTo>
                    <a:pt x="11" y="8"/>
                    <a:pt x="11" y="16"/>
                    <a:pt x="1" y="24"/>
                  </a:cubicBezTo>
                  <a:cubicBezTo>
                    <a:pt x="1" y="1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8817" y="1395994"/>
              <a:ext cx="31750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2941514" y="1763811"/>
              <a:ext cx="49213" cy="36513"/>
            </a:xfrm>
            <a:custGeom>
              <a:avLst/>
              <a:gdLst>
                <a:gd name="T0" fmla="*/ 0 w 16"/>
                <a:gd name="T1" fmla="*/ 0 h 12"/>
                <a:gd name="T2" fmla="*/ 16 w 16"/>
                <a:gd name="T3" fmla="*/ 0 h 12"/>
                <a:gd name="T4" fmla="*/ 0 w 16"/>
                <a:gd name="T5" fmla="*/ 0 h 12"/>
                <a:gd name="T6" fmla="*/ 0 w 1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cubicBezTo>
                    <a:pt x="5" y="0"/>
                    <a:pt x="11" y="0"/>
                    <a:pt x="16" y="0"/>
                  </a:cubicBezTo>
                  <a:cubicBezTo>
                    <a:pt x="11" y="12"/>
                    <a:pt x="5" y="12"/>
                    <a:pt x="0" y="0"/>
                  </a:cubicBezTo>
                  <a:cubicBezTo>
                    <a:pt x="5" y="0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3011413" y="2042171"/>
              <a:ext cx="39688" cy="74613"/>
            </a:xfrm>
            <a:custGeom>
              <a:avLst/>
              <a:gdLst>
                <a:gd name="T0" fmla="*/ 0 w 13"/>
                <a:gd name="T1" fmla="*/ 12 h 25"/>
                <a:gd name="T2" fmla="*/ 11 w 13"/>
                <a:gd name="T3" fmla="*/ 0 h 25"/>
                <a:gd name="T4" fmla="*/ 11 w 13"/>
                <a:gd name="T5" fmla="*/ 25 h 25"/>
                <a:gd name="T6" fmla="*/ 0 w 13"/>
                <a:gd name="T7" fmla="*/ 12 h 25"/>
                <a:gd name="T8" fmla="*/ 0 w 1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3" y="8"/>
                    <a:pt x="13" y="17"/>
                    <a:pt x="11" y="25"/>
                  </a:cubicBezTo>
                  <a:cubicBezTo>
                    <a:pt x="8" y="21"/>
                    <a:pt x="4" y="17"/>
                    <a:pt x="0" y="12"/>
                  </a:cubicBezTo>
                  <a:cubicBezTo>
                    <a:pt x="4" y="8"/>
                    <a:pt x="4" y="17"/>
                    <a:pt x="0" y="12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3585728" y="932646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4" y="3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3452378" y="1027896"/>
              <a:ext cx="92075" cy="133350"/>
            </a:xfrm>
            <a:custGeom>
              <a:avLst/>
              <a:gdLst>
                <a:gd name="T0" fmla="*/ 13 w 31"/>
                <a:gd name="T1" fmla="*/ 44 h 44"/>
                <a:gd name="T2" fmla="*/ 13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3" y="0"/>
                  </a:cubicBezTo>
                  <a:cubicBezTo>
                    <a:pt x="31" y="21"/>
                    <a:pt x="31" y="24"/>
                    <a:pt x="13" y="44"/>
                  </a:cubicBezTo>
                  <a:cubicBezTo>
                    <a:pt x="10" y="42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3686288" y="1718089"/>
              <a:ext cx="107950" cy="84138"/>
            </a:xfrm>
            <a:custGeom>
              <a:avLst/>
              <a:gdLst>
                <a:gd name="T0" fmla="*/ 4 w 36"/>
                <a:gd name="T1" fmla="*/ 28 h 28"/>
                <a:gd name="T2" fmla="*/ 36 w 36"/>
                <a:gd name="T3" fmla="*/ 26 h 28"/>
                <a:gd name="T4" fmla="*/ 4 w 36"/>
                <a:gd name="T5" fmla="*/ 28 h 28"/>
                <a:gd name="T6" fmla="*/ 4 w 3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8">
                  <a:moveTo>
                    <a:pt x="4" y="28"/>
                  </a:moveTo>
                  <a:cubicBezTo>
                    <a:pt x="0" y="0"/>
                    <a:pt x="28" y="4"/>
                    <a:pt x="36" y="26"/>
                  </a:cubicBezTo>
                  <a:cubicBezTo>
                    <a:pt x="26" y="28"/>
                    <a:pt x="15" y="28"/>
                    <a:pt x="4" y="28"/>
                  </a:cubicBezTo>
                  <a:cubicBezTo>
                    <a:pt x="4" y="26"/>
                    <a:pt x="16" y="28"/>
                    <a:pt x="4" y="28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3317441" y="959634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3772013" y="1691101"/>
              <a:ext cx="33338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3155516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0"/>
                    <a:pt x="8" y="2"/>
                    <a:pt x="0" y="4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1"/>
            <p:cNvSpPr/>
            <p:nvPr/>
          </p:nvSpPr>
          <p:spPr bwMode="auto">
            <a:xfrm>
              <a:off x="6159438" y="1010533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3270127" y="1595536"/>
              <a:ext cx="158750" cy="204788"/>
            </a:xfrm>
            <a:custGeom>
              <a:avLst/>
              <a:gdLst>
                <a:gd name="T0" fmla="*/ 0 w 53"/>
                <a:gd name="T1" fmla="*/ 56 h 68"/>
                <a:gd name="T2" fmla="*/ 16 w 53"/>
                <a:gd name="T3" fmla="*/ 56 h 68"/>
                <a:gd name="T4" fmla="*/ 0 w 53"/>
                <a:gd name="T5" fmla="*/ 56 h 68"/>
                <a:gd name="T6" fmla="*/ 0 w 53"/>
                <a:gd name="T7" fmla="*/ 56 h 68"/>
                <a:gd name="T8" fmla="*/ 38 w 53"/>
                <a:gd name="T9" fmla="*/ 0 h 68"/>
                <a:gd name="T10" fmla="*/ 38 w 53"/>
                <a:gd name="T11" fmla="*/ 31 h 68"/>
                <a:gd name="T12" fmla="*/ 38 w 5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0" y="56"/>
                  </a:moveTo>
                  <a:cubicBezTo>
                    <a:pt x="6" y="56"/>
                    <a:pt x="11" y="56"/>
                    <a:pt x="16" y="56"/>
                  </a:cubicBezTo>
                  <a:cubicBezTo>
                    <a:pt x="11" y="68"/>
                    <a:pt x="6" y="68"/>
                    <a:pt x="0" y="56"/>
                  </a:cubicBezTo>
                  <a:cubicBezTo>
                    <a:pt x="6" y="56"/>
                    <a:pt x="3" y="59"/>
                    <a:pt x="0" y="56"/>
                  </a:cubicBezTo>
                  <a:close/>
                  <a:moveTo>
                    <a:pt x="38" y="0"/>
                  </a:moveTo>
                  <a:cubicBezTo>
                    <a:pt x="53" y="9"/>
                    <a:pt x="53" y="21"/>
                    <a:pt x="38" y="31"/>
                  </a:cubicBezTo>
                  <a:cubicBezTo>
                    <a:pt x="38" y="21"/>
                    <a:pt x="36" y="10"/>
                    <a:pt x="38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2823728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4" y="0"/>
                    <a:pt x="8" y="2"/>
                    <a:pt x="0" y="4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4"/>
            <p:cNvSpPr/>
            <p:nvPr/>
          </p:nvSpPr>
          <p:spPr bwMode="auto">
            <a:xfrm>
              <a:off x="2677678" y="929471"/>
              <a:ext cx="60325" cy="69850"/>
            </a:xfrm>
            <a:custGeom>
              <a:avLst/>
              <a:gdLst>
                <a:gd name="T0" fmla="*/ 1 w 20"/>
                <a:gd name="T1" fmla="*/ 1 h 23"/>
                <a:gd name="T2" fmla="*/ 20 w 20"/>
                <a:gd name="T3" fmla="*/ 1 h 23"/>
                <a:gd name="T4" fmla="*/ 1 w 20"/>
                <a:gd name="T5" fmla="*/ 23 h 23"/>
                <a:gd name="T6" fmla="*/ 1 w 20"/>
                <a:gd name="T7" fmla="*/ 1 h 23"/>
                <a:gd name="T8" fmla="*/ 1 w 20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" y="1"/>
                  </a:moveTo>
                  <a:cubicBezTo>
                    <a:pt x="7" y="1"/>
                    <a:pt x="14" y="1"/>
                    <a:pt x="20" y="1"/>
                  </a:cubicBezTo>
                  <a:cubicBezTo>
                    <a:pt x="15" y="9"/>
                    <a:pt x="8" y="17"/>
                    <a:pt x="1" y="23"/>
                  </a:cubicBezTo>
                  <a:cubicBezTo>
                    <a:pt x="1" y="16"/>
                    <a:pt x="1" y="8"/>
                    <a:pt x="1" y="1"/>
                  </a:cubicBezTo>
                  <a:cubicBezTo>
                    <a:pt x="7" y="0"/>
                    <a:pt x="0" y="8"/>
                    <a:pt x="1" y="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"/>
            <p:cNvSpPr/>
            <p:nvPr/>
          </p:nvSpPr>
          <p:spPr bwMode="auto">
            <a:xfrm>
              <a:off x="2458729" y="1016582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2985653" y="959634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7"/>
            <p:cNvSpPr/>
            <p:nvPr/>
          </p:nvSpPr>
          <p:spPr bwMode="auto">
            <a:xfrm>
              <a:off x="1976950" y="720565"/>
              <a:ext cx="134938" cy="131763"/>
            </a:xfrm>
            <a:custGeom>
              <a:avLst/>
              <a:gdLst>
                <a:gd name="T0" fmla="*/ 0 w 45"/>
                <a:gd name="T1" fmla="*/ 21 h 44"/>
                <a:gd name="T2" fmla="*/ 19 w 45"/>
                <a:gd name="T3" fmla="*/ 44 h 44"/>
                <a:gd name="T4" fmla="*/ 0 w 45"/>
                <a:gd name="T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0" y="21"/>
                  </a:moveTo>
                  <a:cubicBezTo>
                    <a:pt x="28" y="0"/>
                    <a:pt x="45" y="18"/>
                    <a:pt x="19" y="44"/>
                  </a:cubicBezTo>
                  <a:cubicBezTo>
                    <a:pt x="13" y="37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8"/>
            <p:cNvSpPr/>
            <p:nvPr/>
          </p:nvSpPr>
          <p:spPr bwMode="auto">
            <a:xfrm>
              <a:off x="3755414" y="1056372"/>
              <a:ext cx="80963" cy="120650"/>
            </a:xfrm>
            <a:custGeom>
              <a:avLst/>
              <a:gdLst>
                <a:gd name="T0" fmla="*/ 0 w 27"/>
                <a:gd name="T1" fmla="*/ 22 h 40"/>
                <a:gd name="T2" fmla="*/ 19 w 27"/>
                <a:gd name="T3" fmla="*/ 0 h 40"/>
                <a:gd name="T4" fmla="*/ 15 w 27"/>
                <a:gd name="T5" fmla="*/ 40 h 40"/>
                <a:gd name="T6" fmla="*/ 0 w 27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0" y="22"/>
                  </a:moveTo>
                  <a:cubicBezTo>
                    <a:pt x="4" y="14"/>
                    <a:pt x="13" y="7"/>
                    <a:pt x="19" y="0"/>
                  </a:cubicBezTo>
                  <a:cubicBezTo>
                    <a:pt x="27" y="8"/>
                    <a:pt x="16" y="25"/>
                    <a:pt x="15" y="40"/>
                  </a:cubicBezTo>
                  <a:cubicBezTo>
                    <a:pt x="10" y="34"/>
                    <a:pt x="4" y="29"/>
                    <a:pt x="0" y="22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4596133" y="718503"/>
              <a:ext cx="31750" cy="14288"/>
            </a:xfrm>
            <a:custGeom>
              <a:avLst/>
              <a:gdLst>
                <a:gd name="T0" fmla="*/ 0 w 11"/>
                <a:gd name="T1" fmla="*/ 5 h 5"/>
                <a:gd name="T2" fmla="*/ 0 w 11"/>
                <a:gd name="T3" fmla="*/ 5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5" y="0"/>
                    <a:pt x="11" y="2"/>
                    <a:pt x="0" y="5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0"/>
            <p:cNvSpPr/>
            <p:nvPr/>
          </p:nvSpPr>
          <p:spPr bwMode="auto">
            <a:xfrm>
              <a:off x="3701439" y="1308785"/>
              <a:ext cx="0" cy="19050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6687899" y="1145371"/>
              <a:ext cx="14288" cy="1588"/>
            </a:xfrm>
            <a:prstGeom prst="rect">
              <a:avLst/>
            </a:pr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2"/>
            <p:cNvSpPr/>
            <p:nvPr/>
          </p:nvSpPr>
          <p:spPr bwMode="auto">
            <a:xfrm>
              <a:off x="6594236" y="899309"/>
              <a:ext cx="60325" cy="115888"/>
            </a:xfrm>
            <a:custGeom>
              <a:avLst/>
              <a:gdLst>
                <a:gd name="T0" fmla="*/ 0 w 20"/>
                <a:gd name="T1" fmla="*/ 19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19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19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3"/>
            <p:cNvSpPr/>
            <p:nvPr/>
          </p:nvSpPr>
          <p:spPr bwMode="auto">
            <a:xfrm>
              <a:off x="2336315" y="1430820"/>
              <a:ext cx="28575" cy="30163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5" y="10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4858626" y="1100616"/>
              <a:ext cx="80963" cy="133350"/>
            </a:xfrm>
            <a:custGeom>
              <a:avLst/>
              <a:gdLst>
                <a:gd name="T0" fmla="*/ 9 w 27"/>
                <a:gd name="T1" fmla="*/ 44 h 44"/>
                <a:gd name="T2" fmla="*/ 9 w 27"/>
                <a:gd name="T3" fmla="*/ 0 h 44"/>
                <a:gd name="T4" fmla="*/ 9 w 27"/>
                <a:gd name="T5" fmla="*/ 44 h 44"/>
                <a:gd name="T6" fmla="*/ 9 w 27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9" y="44"/>
                  </a:moveTo>
                  <a:cubicBezTo>
                    <a:pt x="0" y="35"/>
                    <a:pt x="1" y="8"/>
                    <a:pt x="9" y="0"/>
                  </a:cubicBezTo>
                  <a:cubicBezTo>
                    <a:pt x="27" y="21"/>
                    <a:pt x="27" y="24"/>
                    <a:pt x="9" y="44"/>
                  </a:cubicBezTo>
                  <a:cubicBezTo>
                    <a:pt x="7" y="43"/>
                    <a:pt x="18" y="34"/>
                    <a:pt x="9" y="44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2234052" y="1867234"/>
              <a:ext cx="117475" cy="80963"/>
            </a:xfrm>
            <a:custGeom>
              <a:avLst/>
              <a:gdLst>
                <a:gd name="T0" fmla="*/ 22 w 39"/>
                <a:gd name="T1" fmla="*/ 27 h 27"/>
                <a:gd name="T2" fmla="*/ 6 w 39"/>
                <a:gd name="T3" fmla="*/ 27 h 27"/>
                <a:gd name="T4" fmla="*/ 39 w 39"/>
                <a:gd name="T5" fmla="*/ 25 h 27"/>
                <a:gd name="T6" fmla="*/ 22 w 3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7">
                  <a:moveTo>
                    <a:pt x="22" y="27"/>
                  </a:moveTo>
                  <a:cubicBezTo>
                    <a:pt x="16" y="27"/>
                    <a:pt x="11" y="27"/>
                    <a:pt x="6" y="27"/>
                  </a:cubicBezTo>
                  <a:cubicBezTo>
                    <a:pt x="0" y="0"/>
                    <a:pt x="32" y="5"/>
                    <a:pt x="39" y="25"/>
                  </a:cubicBezTo>
                  <a:cubicBezTo>
                    <a:pt x="33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0"/>
            <p:cNvSpPr/>
            <p:nvPr/>
          </p:nvSpPr>
          <p:spPr bwMode="auto">
            <a:xfrm rot="5840901">
              <a:off x="8239973" y="181644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1"/>
            <p:cNvSpPr/>
            <p:nvPr/>
          </p:nvSpPr>
          <p:spPr bwMode="auto">
            <a:xfrm>
              <a:off x="1910865" y="1522895"/>
              <a:ext cx="0" cy="15875"/>
            </a:xfrm>
            <a:custGeom>
              <a:avLst/>
              <a:gdLst>
                <a:gd name="T0" fmla="*/ 0 h 5"/>
                <a:gd name="T1" fmla="*/ 0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5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2"/>
            <p:cNvSpPr/>
            <p:nvPr/>
          </p:nvSpPr>
          <p:spPr bwMode="auto">
            <a:xfrm>
              <a:off x="1902264" y="1867234"/>
              <a:ext cx="120650" cy="80963"/>
            </a:xfrm>
            <a:custGeom>
              <a:avLst/>
              <a:gdLst>
                <a:gd name="T0" fmla="*/ 22 w 40"/>
                <a:gd name="T1" fmla="*/ 27 h 27"/>
                <a:gd name="T2" fmla="*/ 7 w 40"/>
                <a:gd name="T3" fmla="*/ 27 h 27"/>
                <a:gd name="T4" fmla="*/ 40 w 40"/>
                <a:gd name="T5" fmla="*/ 25 h 27"/>
                <a:gd name="T6" fmla="*/ 22 w 4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22" y="27"/>
                  </a:moveTo>
                  <a:cubicBezTo>
                    <a:pt x="17" y="27"/>
                    <a:pt x="12" y="27"/>
                    <a:pt x="7" y="27"/>
                  </a:cubicBezTo>
                  <a:cubicBezTo>
                    <a:pt x="0" y="0"/>
                    <a:pt x="33" y="5"/>
                    <a:pt x="40" y="25"/>
                  </a:cubicBezTo>
                  <a:cubicBezTo>
                    <a:pt x="34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"/>
            <p:cNvSpPr/>
            <p:nvPr/>
          </p:nvSpPr>
          <p:spPr bwMode="auto">
            <a:xfrm>
              <a:off x="3892551" y="2408646"/>
              <a:ext cx="60325" cy="117475"/>
            </a:xfrm>
            <a:custGeom>
              <a:avLst/>
              <a:gdLst>
                <a:gd name="T0" fmla="*/ 0 w 20"/>
                <a:gd name="T1" fmla="*/ 20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20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2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4"/>
            <p:cNvSpPr/>
            <p:nvPr/>
          </p:nvSpPr>
          <p:spPr bwMode="auto">
            <a:xfrm>
              <a:off x="6540261" y="1142196"/>
              <a:ext cx="0" cy="17463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6"/>
            <p:cNvSpPr/>
            <p:nvPr/>
          </p:nvSpPr>
          <p:spPr bwMode="auto">
            <a:xfrm rot="5840901">
              <a:off x="8564202" y="214546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7"/>
            <p:cNvSpPr/>
            <p:nvPr/>
          </p:nvSpPr>
          <p:spPr bwMode="auto">
            <a:xfrm>
              <a:off x="3964964" y="988110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8"/>
            <p:cNvSpPr/>
            <p:nvPr/>
          </p:nvSpPr>
          <p:spPr bwMode="auto">
            <a:xfrm rot="5840901">
              <a:off x="9014213" y="1437733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9"/>
            <p:cNvSpPr/>
            <p:nvPr/>
          </p:nvSpPr>
          <p:spPr bwMode="auto">
            <a:xfrm>
              <a:off x="5031108" y="618490"/>
              <a:ext cx="30163" cy="30163"/>
            </a:xfrm>
            <a:custGeom>
              <a:avLst/>
              <a:gdLst>
                <a:gd name="T0" fmla="*/ 0 w 10"/>
                <a:gd name="T1" fmla="*/ 2 h 10"/>
                <a:gd name="T2" fmla="*/ 7 w 10"/>
                <a:gd name="T3" fmla="*/ 10 h 10"/>
                <a:gd name="T4" fmla="*/ 0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5"/>
                    <a:pt x="10" y="0"/>
                    <a:pt x="7" y="10"/>
                  </a:cubicBezTo>
                  <a:cubicBezTo>
                    <a:pt x="5" y="7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0"/>
            <p:cNvSpPr/>
            <p:nvPr/>
          </p:nvSpPr>
          <p:spPr bwMode="auto">
            <a:xfrm rot="5840901">
              <a:off x="8382848" y="1800572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1"/>
            <p:cNvSpPr/>
            <p:nvPr/>
          </p:nvSpPr>
          <p:spPr bwMode="auto">
            <a:xfrm>
              <a:off x="4762821" y="651828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2"/>
            <p:cNvSpPr/>
            <p:nvPr/>
          </p:nvSpPr>
          <p:spPr bwMode="auto">
            <a:xfrm rot="5840901">
              <a:off x="8547533" y="1894723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4"/>
            <p:cNvSpPr/>
            <p:nvPr/>
          </p:nvSpPr>
          <p:spPr bwMode="auto">
            <a:xfrm>
              <a:off x="5505286" y="868203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6"/>
            <p:cNvSpPr/>
            <p:nvPr/>
          </p:nvSpPr>
          <p:spPr bwMode="auto">
            <a:xfrm>
              <a:off x="5454486" y="771366"/>
              <a:ext cx="26988" cy="2063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9" y="1"/>
                    <a:pt x="9" y="7"/>
                    <a:pt x="0" y="0"/>
                  </a:cubicBezTo>
                  <a:cubicBezTo>
                    <a:pt x="4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9"/>
            <p:cNvSpPr/>
            <p:nvPr/>
          </p:nvSpPr>
          <p:spPr bwMode="auto">
            <a:xfrm>
              <a:off x="7878039" y="1036309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1"/>
            <p:cNvSpPr/>
            <p:nvPr/>
          </p:nvSpPr>
          <p:spPr bwMode="auto">
            <a:xfrm>
              <a:off x="7716114" y="1025197"/>
              <a:ext cx="60325" cy="115888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3"/>
            <p:cNvSpPr/>
            <p:nvPr/>
          </p:nvSpPr>
          <p:spPr bwMode="auto">
            <a:xfrm>
              <a:off x="5341774" y="852328"/>
              <a:ext cx="58738" cy="120650"/>
            </a:xfrm>
            <a:custGeom>
              <a:avLst/>
              <a:gdLst>
                <a:gd name="T0" fmla="*/ 1 w 20"/>
                <a:gd name="T1" fmla="*/ 10 h 40"/>
                <a:gd name="T2" fmla="*/ 1 w 20"/>
                <a:gd name="T3" fmla="*/ 0 h 40"/>
                <a:gd name="T4" fmla="*/ 1 w 20"/>
                <a:gd name="T5" fmla="*/ 40 h 40"/>
                <a:gd name="T6" fmla="*/ 1 w 20"/>
                <a:gd name="T7" fmla="*/ 10 h 40"/>
                <a:gd name="T8" fmla="*/ 1 w 20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0">
                  <a:moveTo>
                    <a:pt x="1" y="10"/>
                  </a:moveTo>
                  <a:cubicBezTo>
                    <a:pt x="1" y="6"/>
                    <a:pt x="1" y="3"/>
                    <a:pt x="1" y="0"/>
                  </a:cubicBezTo>
                  <a:cubicBezTo>
                    <a:pt x="19" y="12"/>
                    <a:pt x="20" y="28"/>
                    <a:pt x="1" y="40"/>
                  </a:cubicBezTo>
                  <a:cubicBezTo>
                    <a:pt x="1" y="30"/>
                    <a:pt x="1" y="20"/>
                    <a:pt x="1" y="10"/>
                  </a:cubicBezTo>
                  <a:cubicBezTo>
                    <a:pt x="1" y="9"/>
                    <a:pt x="0" y="19"/>
                    <a:pt x="1" y="1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5"/>
            <p:cNvSpPr/>
            <p:nvPr/>
          </p:nvSpPr>
          <p:spPr bwMode="auto">
            <a:xfrm rot="4906507">
              <a:off x="9222120" y="1382017"/>
              <a:ext cx="90488" cy="134938"/>
            </a:xfrm>
            <a:custGeom>
              <a:avLst/>
              <a:gdLst>
                <a:gd name="T0" fmla="*/ 0 w 30"/>
                <a:gd name="T1" fmla="*/ 23 h 45"/>
                <a:gd name="T2" fmla="*/ 20 w 30"/>
                <a:gd name="T3" fmla="*/ 0 h 45"/>
                <a:gd name="T4" fmla="*/ 20 w 30"/>
                <a:gd name="T5" fmla="*/ 45 h 45"/>
                <a:gd name="T6" fmla="*/ 0 w 30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5">
                  <a:moveTo>
                    <a:pt x="0" y="23"/>
                  </a:moveTo>
                  <a:cubicBezTo>
                    <a:pt x="4" y="14"/>
                    <a:pt x="13" y="7"/>
                    <a:pt x="20" y="0"/>
                  </a:cubicBezTo>
                  <a:cubicBezTo>
                    <a:pt x="30" y="13"/>
                    <a:pt x="30" y="32"/>
                    <a:pt x="20" y="45"/>
                  </a:cubicBezTo>
                  <a:cubicBezTo>
                    <a:pt x="13" y="38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67"/>
            <p:cNvSpPr/>
            <p:nvPr/>
          </p:nvSpPr>
          <p:spPr bwMode="auto">
            <a:xfrm rot="4906507">
              <a:off x="9310784" y="2365837"/>
              <a:ext cx="41275" cy="93663"/>
            </a:xfrm>
            <a:custGeom>
              <a:avLst/>
              <a:gdLst>
                <a:gd name="T0" fmla="*/ 0 w 14"/>
                <a:gd name="T1" fmla="*/ 15 h 31"/>
                <a:gd name="T2" fmla="*/ 13 w 14"/>
                <a:gd name="T3" fmla="*/ 0 h 31"/>
                <a:gd name="T4" fmla="*/ 13 w 14"/>
                <a:gd name="T5" fmla="*/ 31 h 31"/>
                <a:gd name="T6" fmla="*/ 0 w 14"/>
                <a:gd name="T7" fmla="*/ 15 h 31"/>
                <a:gd name="T8" fmla="*/ 0 w 1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0" y="15"/>
                  </a:moveTo>
                  <a:cubicBezTo>
                    <a:pt x="4" y="10"/>
                    <a:pt x="9" y="5"/>
                    <a:pt x="13" y="0"/>
                  </a:cubicBezTo>
                  <a:cubicBezTo>
                    <a:pt x="14" y="10"/>
                    <a:pt x="14" y="21"/>
                    <a:pt x="13" y="31"/>
                  </a:cubicBezTo>
                  <a:cubicBezTo>
                    <a:pt x="9" y="26"/>
                    <a:pt x="4" y="21"/>
                    <a:pt x="0" y="15"/>
                  </a:cubicBezTo>
                  <a:cubicBezTo>
                    <a:pt x="3" y="10"/>
                    <a:pt x="3" y="21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68"/>
            <p:cNvSpPr/>
            <p:nvPr/>
          </p:nvSpPr>
          <p:spPr bwMode="auto">
            <a:xfrm>
              <a:off x="8630647" y="1114414"/>
              <a:ext cx="104775" cy="73025"/>
            </a:xfrm>
            <a:custGeom>
              <a:avLst/>
              <a:gdLst>
                <a:gd name="T0" fmla="*/ 0 w 35"/>
                <a:gd name="T1" fmla="*/ 22 h 24"/>
                <a:gd name="T2" fmla="*/ 35 w 35"/>
                <a:gd name="T3" fmla="*/ 22 h 24"/>
                <a:gd name="T4" fmla="*/ 0 w 35"/>
                <a:gd name="T5" fmla="*/ 22 h 24"/>
                <a:gd name="T6" fmla="*/ 0 w 35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0" y="22"/>
                  </a:moveTo>
                  <a:cubicBezTo>
                    <a:pt x="11" y="0"/>
                    <a:pt x="24" y="0"/>
                    <a:pt x="35" y="22"/>
                  </a:cubicBezTo>
                  <a:cubicBezTo>
                    <a:pt x="23" y="23"/>
                    <a:pt x="12" y="23"/>
                    <a:pt x="0" y="22"/>
                  </a:cubicBezTo>
                  <a:cubicBezTo>
                    <a:pt x="4" y="15"/>
                    <a:pt x="11" y="24"/>
                    <a:pt x="0" y="22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4"/>
            <p:cNvSpPr/>
            <p:nvPr/>
          </p:nvSpPr>
          <p:spPr bwMode="auto">
            <a:xfrm rot="4906507">
              <a:off x="9824400" y="1372600"/>
              <a:ext cx="120650" cy="152400"/>
            </a:xfrm>
            <a:custGeom>
              <a:avLst/>
              <a:gdLst>
                <a:gd name="T0" fmla="*/ 0 w 40"/>
                <a:gd name="T1" fmla="*/ 27 h 51"/>
                <a:gd name="T2" fmla="*/ 21 w 40"/>
                <a:gd name="T3" fmla="*/ 51 h 51"/>
                <a:gd name="T4" fmla="*/ 0 w 40"/>
                <a:gd name="T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1">
                  <a:moveTo>
                    <a:pt x="0" y="27"/>
                  </a:moveTo>
                  <a:cubicBezTo>
                    <a:pt x="17" y="0"/>
                    <a:pt x="40" y="33"/>
                    <a:pt x="21" y="51"/>
                  </a:cubicBezTo>
                  <a:cubicBezTo>
                    <a:pt x="14" y="44"/>
                    <a:pt x="4" y="36"/>
                    <a:pt x="0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5"/>
            <p:cNvSpPr/>
            <p:nvPr/>
          </p:nvSpPr>
          <p:spPr bwMode="auto">
            <a:xfrm rot="4906507">
              <a:off x="9086948" y="2022582"/>
              <a:ext cx="50800" cy="8096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27 h 27"/>
                <a:gd name="T4" fmla="*/ 1 w 1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9" y="12"/>
                    <a:pt x="17" y="15"/>
                    <a:pt x="1" y="27"/>
                  </a:cubicBezTo>
                  <a:cubicBezTo>
                    <a:pt x="1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6"/>
            <p:cNvSpPr/>
            <p:nvPr/>
          </p:nvSpPr>
          <p:spPr bwMode="auto">
            <a:xfrm rot="4906507">
              <a:off x="10047997" y="1673636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4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8" y="39"/>
                    <a:pt x="0" y="22"/>
                    <a:pt x="14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10352725" y="1245066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 rot="4906507">
              <a:off x="10672350" y="993152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6" y="1"/>
                    <a:pt x="23" y="1"/>
                  </a:cubicBezTo>
                  <a:cubicBezTo>
                    <a:pt x="16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0"/>
            <p:cNvSpPr/>
            <p:nvPr/>
          </p:nvSpPr>
          <p:spPr bwMode="auto">
            <a:xfrm rot="4906507">
              <a:off x="8939545" y="1543942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10339321" y="1265703"/>
              <a:ext cx="155575" cy="141288"/>
            </a:xfrm>
            <a:custGeom>
              <a:avLst/>
              <a:gdLst>
                <a:gd name="T0" fmla="*/ 0 w 52"/>
                <a:gd name="T1" fmla="*/ 35 h 47"/>
                <a:gd name="T2" fmla="*/ 31 w 52"/>
                <a:gd name="T3" fmla="*/ 0 h 47"/>
                <a:gd name="T4" fmla="*/ 52 w 52"/>
                <a:gd name="T5" fmla="*/ 23 h 47"/>
                <a:gd name="T6" fmla="*/ 11 w 52"/>
                <a:gd name="T7" fmla="*/ 47 h 47"/>
                <a:gd name="T8" fmla="*/ 0 w 52"/>
                <a:gd name="T9" fmla="*/ 35 h 47"/>
                <a:gd name="T10" fmla="*/ 0 w 52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0" y="35"/>
                  </a:moveTo>
                  <a:cubicBezTo>
                    <a:pt x="11" y="23"/>
                    <a:pt x="21" y="12"/>
                    <a:pt x="31" y="0"/>
                  </a:cubicBezTo>
                  <a:cubicBezTo>
                    <a:pt x="39" y="7"/>
                    <a:pt x="46" y="15"/>
                    <a:pt x="52" y="23"/>
                  </a:cubicBezTo>
                  <a:cubicBezTo>
                    <a:pt x="33" y="23"/>
                    <a:pt x="1" y="16"/>
                    <a:pt x="11" y="47"/>
                  </a:cubicBezTo>
                  <a:cubicBezTo>
                    <a:pt x="7" y="43"/>
                    <a:pt x="4" y="39"/>
                    <a:pt x="0" y="35"/>
                  </a:cubicBezTo>
                  <a:cubicBezTo>
                    <a:pt x="11" y="23"/>
                    <a:pt x="4" y="39"/>
                    <a:pt x="0" y="3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9378978" y="2007145"/>
              <a:ext cx="92075" cy="131763"/>
            </a:xfrm>
            <a:custGeom>
              <a:avLst/>
              <a:gdLst>
                <a:gd name="T0" fmla="*/ 13 w 31"/>
                <a:gd name="T1" fmla="*/ 44 h 44"/>
                <a:gd name="T2" fmla="*/ 12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0"/>
                    <a:pt x="31" y="24"/>
                    <a:pt x="13" y="44"/>
                  </a:cubicBezTo>
                  <a:cubicBezTo>
                    <a:pt x="10" y="41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8213393" y="1342085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3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7" y="39"/>
                    <a:pt x="0" y="22"/>
                    <a:pt x="13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10521492" y="1093259"/>
              <a:ext cx="19050" cy="4763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0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6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8714413" y="1869636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5" y="1"/>
                    <a:pt x="23" y="1"/>
                  </a:cubicBezTo>
                  <a:cubicBezTo>
                    <a:pt x="15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9788772" y="1036109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9606015" y="1597543"/>
              <a:ext cx="80963" cy="68263"/>
            </a:xfrm>
            <a:custGeom>
              <a:avLst/>
              <a:gdLst>
                <a:gd name="T0" fmla="*/ 0 w 27"/>
                <a:gd name="T1" fmla="*/ 23 h 23"/>
                <a:gd name="T2" fmla="*/ 27 w 27"/>
                <a:gd name="T3" fmla="*/ 0 h 23"/>
                <a:gd name="T4" fmla="*/ 0 w 27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cubicBezTo>
                    <a:pt x="8" y="14"/>
                    <a:pt x="18" y="6"/>
                    <a:pt x="27" y="0"/>
                  </a:cubicBezTo>
                  <a:cubicBezTo>
                    <a:pt x="17" y="11"/>
                    <a:pt x="9" y="22"/>
                    <a:pt x="0" y="2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9951580" y="1113896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2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"/>
            <p:cNvSpPr/>
            <p:nvPr/>
          </p:nvSpPr>
          <p:spPr bwMode="auto">
            <a:xfrm>
              <a:off x="3919541" y="1606960"/>
              <a:ext cx="144463" cy="125413"/>
            </a:xfrm>
            <a:custGeom>
              <a:avLst/>
              <a:gdLst>
                <a:gd name="T0" fmla="*/ 18 w 48"/>
                <a:gd name="T1" fmla="*/ 42 h 42"/>
                <a:gd name="T2" fmla="*/ 18 w 48"/>
                <a:gd name="T3" fmla="*/ 0 h 42"/>
                <a:gd name="T4" fmla="*/ 18 w 48"/>
                <a:gd name="T5" fmla="*/ 42 h 42"/>
                <a:gd name="T6" fmla="*/ 18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cubicBezTo>
                    <a:pt x="0" y="22"/>
                    <a:pt x="1" y="19"/>
                    <a:pt x="18" y="0"/>
                  </a:cubicBezTo>
                  <a:cubicBezTo>
                    <a:pt x="28" y="13"/>
                    <a:pt x="48" y="39"/>
                    <a:pt x="18" y="42"/>
                  </a:cubicBezTo>
                  <a:cubicBezTo>
                    <a:pt x="10" y="33"/>
                    <a:pt x="26" y="41"/>
                    <a:pt x="18" y="42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3849077" y="1311960"/>
              <a:ext cx="14288" cy="1588"/>
            </a:xfrm>
            <a:prstGeom prst="rect">
              <a:avLst/>
            </a:pr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5"/>
            <p:cNvSpPr/>
            <p:nvPr/>
          </p:nvSpPr>
          <p:spPr bwMode="auto">
            <a:xfrm>
              <a:off x="6221174" y="1267609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3"/>
            <p:cNvSpPr/>
            <p:nvPr/>
          </p:nvSpPr>
          <p:spPr bwMode="auto">
            <a:xfrm>
              <a:off x="6495327" y="1582409"/>
              <a:ext cx="119063" cy="76200"/>
            </a:xfrm>
            <a:custGeom>
              <a:avLst/>
              <a:gdLst>
                <a:gd name="T0" fmla="*/ 19 w 40"/>
                <a:gd name="T1" fmla="*/ 25 h 25"/>
                <a:gd name="T2" fmla="*/ 30 w 40"/>
                <a:gd name="T3" fmla="*/ 0 h 25"/>
                <a:gd name="T4" fmla="*/ 19 w 4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9" y="25"/>
                  </a:moveTo>
                  <a:cubicBezTo>
                    <a:pt x="0" y="25"/>
                    <a:pt x="25" y="5"/>
                    <a:pt x="30" y="0"/>
                  </a:cubicBezTo>
                  <a:cubicBezTo>
                    <a:pt x="40" y="15"/>
                    <a:pt x="36" y="23"/>
                    <a:pt x="19" y="2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5207763" y="1289450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8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7"/>
            <p:cNvSpPr/>
            <p:nvPr/>
          </p:nvSpPr>
          <p:spPr bwMode="auto">
            <a:xfrm>
              <a:off x="5085526" y="1337075"/>
              <a:ext cx="23813" cy="30163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0 h 10"/>
                <a:gd name="T4" fmla="*/ 0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2" y="5"/>
                    <a:pt x="8" y="5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8"/>
            <p:cNvSpPr/>
            <p:nvPr/>
          </p:nvSpPr>
          <p:spPr bwMode="auto">
            <a:xfrm>
              <a:off x="6620739" y="1415722"/>
              <a:ext cx="39688" cy="74613"/>
            </a:xfrm>
            <a:custGeom>
              <a:avLst/>
              <a:gdLst>
                <a:gd name="T0" fmla="*/ 0 w 13"/>
                <a:gd name="T1" fmla="*/ 16 h 25"/>
                <a:gd name="T2" fmla="*/ 8 w 13"/>
                <a:gd name="T3" fmla="*/ 25 h 25"/>
                <a:gd name="T4" fmla="*/ 0 w 13"/>
                <a:gd name="T5" fmla="*/ 16 h 25"/>
                <a:gd name="T6" fmla="*/ 0 w 13"/>
                <a:gd name="T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6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6"/>
                  </a:cubicBezTo>
                  <a:cubicBezTo>
                    <a:pt x="3" y="12"/>
                    <a:pt x="3" y="19"/>
                    <a:pt x="0" y="16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0"/>
            <p:cNvSpPr/>
            <p:nvPr/>
          </p:nvSpPr>
          <p:spPr bwMode="auto">
            <a:xfrm>
              <a:off x="6728689" y="1207759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9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2"/>
            <p:cNvSpPr/>
            <p:nvPr/>
          </p:nvSpPr>
          <p:spPr bwMode="auto">
            <a:xfrm>
              <a:off x="6458814" y="1403022"/>
              <a:ext cx="60325" cy="117475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7097381" y="1484960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1"/>
            <p:cNvSpPr/>
            <p:nvPr/>
          </p:nvSpPr>
          <p:spPr bwMode="auto">
            <a:xfrm>
              <a:off x="5572125" y="2072335"/>
              <a:ext cx="114300" cy="84138"/>
            </a:xfrm>
            <a:custGeom>
              <a:avLst/>
              <a:gdLst>
                <a:gd name="T0" fmla="*/ 6 w 38"/>
                <a:gd name="T1" fmla="*/ 27 h 28"/>
                <a:gd name="T2" fmla="*/ 38 w 38"/>
                <a:gd name="T3" fmla="*/ 25 h 28"/>
                <a:gd name="T4" fmla="*/ 6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6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6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0" name="Freeform 72"/>
            <p:cNvSpPr/>
            <p:nvPr/>
          </p:nvSpPr>
          <p:spPr bwMode="auto">
            <a:xfrm>
              <a:off x="4951413" y="2080272"/>
              <a:ext cx="74613" cy="73025"/>
            </a:xfrm>
            <a:custGeom>
              <a:avLst/>
              <a:gdLst>
                <a:gd name="T0" fmla="*/ 1 w 25"/>
                <a:gd name="T1" fmla="*/ 24 h 24"/>
                <a:gd name="T2" fmla="*/ 9 w 25"/>
                <a:gd name="T3" fmla="*/ 0 h 24"/>
                <a:gd name="T4" fmla="*/ 25 w 25"/>
                <a:gd name="T5" fmla="*/ 21 h 24"/>
                <a:gd name="T6" fmla="*/ 1 w 25"/>
                <a:gd name="T7" fmla="*/ 24 h 24"/>
                <a:gd name="T8" fmla="*/ 1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" y="24"/>
                  </a:moveTo>
                  <a:cubicBezTo>
                    <a:pt x="0" y="15"/>
                    <a:pt x="3" y="7"/>
                    <a:pt x="9" y="0"/>
                  </a:cubicBezTo>
                  <a:cubicBezTo>
                    <a:pt x="15" y="6"/>
                    <a:pt x="21" y="14"/>
                    <a:pt x="25" y="21"/>
                  </a:cubicBezTo>
                  <a:cubicBezTo>
                    <a:pt x="17" y="23"/>
                    <a:pt x="9" y="24"/>
                    <a:pt x="1" y="24"/>
                  </a:cubicBezTo>
                  <a:cubicBezTo>
                    <a:pt x="0" y="15"/>
                    <a:pt x="16" y="23"/>
                    <a:pt x="1" y="2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3"/>
            <p:cNvSpPr/>
            <p:nvPr/>
          </p:nvSpPr>
          <p:spPr bwMode="auto">
            <a:xfrm>
              <a:off x="5243513" y="2072335"/>
              <a:ext cx="114300" cy="84138"/>
            </a:xfrm>
            <a:custGeom>
              <a:avLst/>
              <a:gdLst>
                <a:gd name="T0" fmla="*/ 5 w 38"/>
                <a:gd name="T1" fmla="*/ 27 h 28"/>
                <a:gd name="T2" fmla="*/ 38 w 38"/>
                <a:gd name="T3" fmla="*/ 25 h 28"/>
                <a:gd name="T4" fmla="*/ 5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5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5" y="27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7"/>
            <p:cNvSpPr>
              <a:spLocks noEditPoints="1"/>
            </p:cNvSpPr>
            <p:nvPr/>
          </p:nvSpPr>
          <p:spPr bwMode="auto">
            <a:xfrm>
              <a:off x="7249781" y="1475435"/>
              <a:ext cx="107950" cy="161925"/>
            </a:xfrm>
            <a:custGeom>
              <a:avLst/>
              <a:gdLst>
                <a:gd name="T0" fmla="*/ 28 w 36"/>
                <a:gd name="T1" fmla="*/ 51 h 54"/>
                <a:gd name="T2" fmla="*/ 28 w 36"/>
                <a:gd name="T3" fmla="*/ 51 h 54"/>
                <a:gd name="T4" fmla="*/ 0 w 36"/>
                <a:gd name="T5" fmla="*/ 20 h 54"/>
                <a:gd name="T6" fmla="*/ 11 w 36"/>
                <a:gd name="T7" fmla="*/ 31 h 54"/>
                <a:gd name="T8" fmla="*/ 0 w 36"/>
                <a:gd name="T9" fmla="*/ 20 h 54"/>
                <a:gd name="T10" fmla="*/ 0 w 36"/>
                <a:gd name="T11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4">
                  <a:moveTo>
                    <a:pt x="28" y="51"/>
                  </a:moveTo>
                  <a:cubicBezTo>
                    <a:pt x="36" y="54"/>
                    <a:pt x="34" y="53"/>
                    <a:pt x="28" y="51"/>
                  </a:cubicBezTo>
                  <a:close/>
                  <a:moveTo>
                    <a:pt x="0" y="20"/>
                  </a:moveTo>
                  <a:cubicBezTo>
                    <a:pt x="13" y="0"/>
                    <a:pt x="16" y="4"/>
                    <a:pt x="11" y="31"/>
                  </a:cubicBezTo>
                  <a:cubicBezTo>
                    <a:pt x="7" y="27"/>
                    <a:pt x="4" y="23"/>
                    <a:pt x="0" y="20"/>
                  </a:cubicBezTo>
                  <a:cubicBezTo>
                    <a:pt x="4" y="16"/>
                    <a:pt x="4" y="23"/>
                    <a:pt x="0" y="2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3"/>
            <p:cNvSpPr/>
            <p:nvPr/>
          </p:nvSpPr>
          <p:spPr bwMode="auto">
            <a:xfrm>
              <a:off x="8037181" y="1359547"/>
              <a:ext cx="50800" cy="100013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8"/>
            <p:cNvSpPr/>
            <p:nvPr/>
          </p:nvSpPr>
          <p:spPr bwMode="auto">
            <a:xfrm>
              <a:off x="7338681" y="1276997"/>
              <a:ext cx="92075" cy="134938"/>
            </a:xfrm>
            <a:custGeom>
              <a:avLst/>
              <a:gdLst>
                <a:gd name="T0" fmla="*/ 13 w 31"/>
                <a:gd name="T1" fmla="*/ 45 h 45"/>
                <a:gd name="T2" fmla="*/ 12 w 31"/>
                <a:gd name="T3" fmla="*/ 0 h 45"/>
                <a:gd name="T4" fmla="*/ 13 w 31"/>
                <a:gd name="T5" fmla="*/ 45 h 45"/>
                <a:gd name="T6" fmla="*/ 13 w 31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5">
                  <a:moveTo>
                    <a:pt x="13" y="45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1"/>
                    <a:pt x="31" y="24"/>
                    <a:pt x="13" y="45"/>
                  </a:cubicBezTo>
                  <a:cubicBezTo>
                    <a:pt x="10" y="41"/>
                    <a:pt x="22" y="34"/>
                    <a:pt x="13" y="45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91"/>
            <p:cNvSpPr/>
            <p:nvPr/>
          </p:nvSpPr>
          <p:spPr bwMode="auto">
            <a:xfrm>
              <a:off x="6122749" y="1475571"/>
              <a:ext cx="44450" cy="50800"/>
            </a:xfrm>
            <a:custGeom>
              <a:avLst/>
              <a:gdLst>
                <a:gd name="T0" fmla="*/ 0 w 15"/>
                <a:gd name="T1" fmla="*/ 17 h 17"/>
                <a:gd name="T2" fmla="*/ 15 w 15"/>
                <a:gd name="T3" fmla="*/ 0 h 17"/>
                <a:gd name="T4" fmla="*/ 0 w 1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5" y="11"/>
                    <a:pt x="10" y="5"/>
                    <a:pt x="15" y="0"/>
                  </a:cubicBezTo>
                  <a:cubicBezTo>
                    <a:pt x="15" y="13"/>
                    <a:pt x="4" y="13"/>
                    <a:pt x="0" y="17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92"/>
            <p:cNvSpPr/>
            <p:nvPr/>
          </p:nvSpPr>
          <p:spPr bwMode="auto">
            <a:xfrm>
              <a:off x="1771342" y="1464257"/>
              <a:ext cx="36513" cy="49213"/>
            </a:xfrm>
            <a:custGeom>
              <a:avLst/>
              <a:gdLst>
                <a:gd name="T0" fmla="*/ 0 w 12"/>
                <a:gd name="T1" fmla="*/ 13 h 16"/>
                <a:gd name="T2" fmla="*/ 11 w 12"/>
                <a:gd name="T3" fmla="*/ 0 h 16"/>
                <a:gd name="T4" fmla="*/ 0 w 12"/>
                <a:gd name="T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2" y="16"/>
                    <a:pt x="5" y="10"/>
                    <a:pt x="0" y="1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358" y="2225650"/>
            <a:ext cx="12193480" cy="4373108"/>
            <a:chOff x="2381" y="1188907"/>
            <a:chExt cx="9141619" cy="32785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381" y="2135691"/>
              <a:ext cx="9141619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4" descr="C:\Users\114\Desktop\4e7019674b7959720d0000c2\1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2"/>
            <a:stretch>
              <a:fillRect/>
            </a:stretch>
          </p:blipFill>
          <p:spPr bwMode="auto">
            <a:xfrm>
              <a:off x="3617319" y="1188907"/>
              <a:ext cx="1895475" cy="189356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114\Desktop\4d6ca0d54b7959d2710000b2\shutterstock_6264698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3" t="29300" r="-1026" b="19295"/>
            <a:stretch>
              <a:fillRect/>
            </a:stretch>
          </p:blipFill>
          <p:spPr bwMode="auto">
            <a:xfrm>
              <a:off x="6336657" y="1192530"/>
              <a:ext cx="1916102" cy="189356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41669" y="3861061"/>
              <a:ext cx="2567396" cy="60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7000"/>
                </a:lnSpc>
              </a:pP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0161" y="3153538"/>
              <a:ext cx="1087715" cy="62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>
                      <a:lumMod val="50000"/>
                    </a:schemeClr>
                  </a:solidFill>
                </a:rPr>
                <a:t>Past</a:t>
              </a:r>
              <a:endParaRPr lang="zh-CN" altLang="en-US" sz="4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907256" y="3797802"/>
              <a:ext cx="189547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46491" y="3860114"/>
              <a:ext cx="2462781" cy="60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7000"/>
                </a:lnSpc>
              </a:pP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8637" y="3152590"/>
              <a:ext cx="1894861" cy="62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>
                      <a:lumMod val="50000"/>
                    </a:schemeClr>
                  </a:solidFill>
                </a:rPr>
                <a:t>Present</a:t>
              </a:r>
              <a:endParaRPr lang="zh-CN" altLang="en-US" sz="4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625056" y="3796855"/>
              <a:ext cx="189547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71072" y="3861061"/>
              <a:ext cx="2567396" cy="60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7000"/>
                </a:lnSpc>
              </a:pP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600" kern="160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600" kern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60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60239" y="3153538"/>
              <a:ext cx="1894861" cy="62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>
                      <a:lumMod val="50000"/>
                    </a:schemeClr>
                  </a:solidFill>
                </a:rPr>
                <a:t>Future</a:t>
              </a:r>
              <a:endParaRPr lang="zh-CN" altLang="en-US" sz="4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336657" y="3797802"/>
              <a:ext cx="189547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C:\Users\114\Desktop\4cbb49c48e8012365a8d2100\a beautiful day_800x60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9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" t="19283" r="35473"/>
            <a:stretch>
              <a:fillRect/>
            </a:stretch>
          </p:blipFill>
          <p:spPr bwMode="auto">
            <a:xfrm>
              <a:off x="907255" y="1192530"/>
              <a:ext cx="1895475" cy="191724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2278856" y="1257300"/>
              <a:ext cx="616743" cy="616743"/>
            </a:xfrm>
            <a:prstGeom prst="ellipse">
              <a:avLst/>
            </a:pr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83635" y="1459706"/>
              <a:ext cx="621504" cy="25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Text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941290" y="1257299"/>
              <a:ext cx="616743" cy="616743"/>
            </a:xfrm>
            <a:prstGeom prst="ellipse">
              <a:avLst/>
            </a:pr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6069" y="1459705"/>
              <a:ext cx="621504" cy="25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Text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708256" y="1257300"/>
              <a:ext cx="616743" cy="61674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13035" y="1459706"/>
              <a:ext cx="621504" cy="25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Text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31" name="组合 30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4" name="矩形 33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68855" y="3810936"/>
            <a:ext cx="1587536" cy="1125595"/>
            <a:chOff x="4238229" y="4144758"/>
            <a:chExt cx="1587536" cy="1125595"/>
          </a:xfrm>
          <a:solidFill>
            <a:srgbClr val="018989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4238229" y="4144758"/>
              <a:ext cx="1587536" cy="1125595"/>
              <a:chOff x="4576227" y="3779120"/>
              <a:chExt cx="1298704" cy="920807"/>
            </a:xfrm>
            <a:grpFill/>
          </p:grpSpPr>
          <p:sp>
            <p:nvSpPr>
              <p:cNvPr id="10" name="Freeform 8"/>
              <p:cNvSpPr/>
              <p:nvPr/>
            </p:nvSpPr>
            <p:spPr bwMode="auto">
              <a:xfrm>
                <a:off x="4576227" y="3779120"/>
                <a:ext cx="1298704" cy="920807"/>
              </a:xfrm>
              <a:custGeom>
                <a:avLst/>
                <a:gdLst>
                  <a:gd name="T0" fmla="*/ 548 w 548"/>
                  <a:gd name="T1" fmla="*/ 103 h 389"/>
                  <a:gd name="T2" fmla="*/ 512 w 548"/>
                  <a:gd name="T3" fmla="*/ 143 h 389"/>
                  <a:gd name="T4" fmla="*/ 307 w 548"/>
                  <a:gd name="T5" fmla="*/ 326 h 389"/>
                  <a:gd name="T6" fmla="*/ 142 w 548"/>
                  <a:gd name="T7" fmla="*/ 387 h 389"/>
                  <a:gd name="T8" fmla="*/ 88 w 548"/>
                  <a:gd name="T9" fmla="*/ 385 h 389"/>
                  <a:gd name="T10" fmla="*/ 66 w 548"/>
                  <a:gd name="T11" fmla="*/ 357 h 389"/>
                  <a:gd name="T12" fmla="*/ 96 w 548"/>
                  <a:gd name="T13" fmla="*/ 336 h 389"/>
                  <a:gd name="T14" fmla="*/ 234 w 548"/>
                  <a:gd name="T15" fmla="*/ 283 h 389"/>
                  <a:gd name="T16" fmla="*/ 228 w 548"/>
                  <a:gd name="T17" fmla="*/ 110 h 389"/>
                  <a:gd name="T18" fmla="*/ 58 w 548"/>
                  <a:gd name="T19" fmla="*/ 80 h 389"/>
                  <a:gd name="T20" fmla="*/ 50 w 548"/>
                  <a:gd name="T21" fmla="*/ 85 h 389"/>
                  <a:gd name="T22" fmla="*/ 8 w 548"/>
                  <a:gd name="T23" fmla="*/ 81 h 389"/>
                  <a:gd name="T24" fmla="*/ 25 w 548"/>
                  <a:gd name="T25" fmla="*/ 42 h 389"/>
                  <a:gd name="T26" fmla="*/ 213 w 548"/>
                  <a:gd name="T27" fmla="*/ 7 h 389"/>
                  <a:gd name="T28" fmla="*/ 430 w 548"/>
                  <a:gd name="T29" fmla="*/ 56 h 389"/>
                  <a:gd name="T30" fmla="*/ 523 w 548"/>
                  <a:gd name="T31" fmla="*/ 86 h 389"/>
                  <a:gd name="T32" fmla="*/ 548 w 548"/>
                  <a:gd name="T33" fmla="*/ 103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8" h="389">
                    <a:moveTo>
                      <a:pt x="548" y="103"/>
                    </a:moveTo>
                    <a:cubicBezTo>
                      <a:pt x="534" y="117"/>
                      <a:pt x="523" y="130"/>
                      <a:pt x="512" y="143"/>
                    </a:cubicBezTo>
                    <a:cubicBezTo>
                      <a:pt x="451" y="213"/>
                      <a:pt x="385" y="276"/>
                      <a:pt x="307" y="326"/>
                    </a:cubicBezTo>
                    <a:cubicBezTo>
                      <a:pt x="256" y="358"/>
                      <a:pt x="203" y="383"/>
                      <a:pt x="142" y="387"/>
                    </a:cubicBezTo>
                    <a:cubicBezTo>
                      <a:pt x="124" y="389"/>
                      <a:pt x="106" y="387"/>
                      <a:pt x="88" y="385"/>
                    </a:cubicBezTo>
                    <a:cubicBezTo>
                      <a:pt x="73" y="383"/>
                      <a:pt x="64" y="373"/>
                      <a:pt x="66" y="357"/>
                    </a:cubicBezTo>
                    <a:cubicBezTo>
                      <a:pt x="69" y="341"/>
                      <a:pt x="79" y="333"/>
                      <a:pt x="96" y="336"/>
                    </a:cubicBezTo>
                    <a:cubicBezTo>
                      <a:pt x="152" y="344"/>
                      <a:pt x="199" y="329"/>
                      <a:pt x="234" y="283"/>
                    </a:cubicBezTo>
                    <a:cubicBezTo>
                      <a:pt x="274" y="231"/>
                      <a:pt x="271" y="159"/>
                      <a:pt x="228" y="110"/>
                    </a:cubicBezTo>
                    <a:cubicBezTo>
                      <a:pt x="186" y="62"/>
                      <a:pt x="115" y="49"/>
                      <a:pt x="58" y="80"/>
                    </a:cubicBezTo>
                    <a:cubicBezTo>
                      <a:pt x="55" y="82"/>
                      <a:pt x="53" y="83"/>
                      <a:pt x="50" y="85"/>
                    </a:cubicBezTo>
                    <a:cubicBezTo>
                      <a:pt x="31" y="96"/>
                      <a:pt x="16" y="95"/>
                      <a:pt x="8" y="81"/>
                    </a:cubicBezTo>
                    <a:cubicBezTo>
                      <a:pt x="0" y="67"/>
                      <a:pt x="6" y="54"/>
                      <a:pt x="25" y="42"/>
                    </a:cubicBezTo>
                    <a:cubicBezTo>
                      <a:pt x="83" y="8"/>
                      <a:pt x="147" y="0"/>
                      <a:pt x="213" y="7"/>
                    </a:cubicBezTo>
                    <a:cubicBezTo>
                      <a:pt x="287" y="14"/>
                      <a:pt x="359" y="32"/>
                      <a:pt x="430" y="56"/>
                    </a:cubicBezTo>
                    <a:cubicBezTo>
                      <a:pt x="461" y="66"/>
                      <a:pt x="492" y="76"/>
                      <a:pt x="523" y="86"/>
                    </a:cubicBezTo>
                    <a:cubicBezTo>
                      <a:pt x="530" y="89"/>
                      <a:pt x="537" y="96"/>
                      <a:pt x="548" y="103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6"/>
              <p:cNvSpPr/>
              <p:nvPr/>
            </p:nvSpPr>
            <p:spPr bwMode="auto">
              <a:xfrm>
                <a:off x="4700932" y="4082697"/>
                <a:ext cx="340107" cy="341367"/>
              </a:xfrm>
              <a:custGeom>
                <a:avLst/>
                <a:gdLst>
                  <a:gd name="T0" fmla="*/ 0 w 143"/>
                  <a:gd name="T1" fmla="*/ 72 h 144"/>
                  <a:gd name="T2" fmla="*/ 73 w 143"/>
                  <a:gd name="T3" fmla="*/ 1 h 144"/>
                  <a:gd name="T4" fmla="*/ 143 w 143"/>
                  <a:gd name="T5" fmla="*/ 72 h 144"/>
                  <a:gd name="T6" fmla="*/ 72 w 143"/>
                  <a:gd name="T7" fmla="*/ 144 h 144"/>
                  <a:gd name="T8" fmla="*/ 0 w 143"/>
                  <a:gd name="T9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44">
                    <a:moveTo>
                      <a:pt x="0" y="72"/>
                    </a:moveTo>
                    <a:cubicBezTo>
                      <a:pt x="0" y="31"/>
                      <a:pt x="32" y="0"/>
                      <a:pt x="73" y="1"/>
                    </a:cubicBezTo>
                    <a:cubicBezTo>
                      <a:pt x="112" y="1"/>
                      <a:pt x="143" y="33"/>
                      <a:pt x="143" y="72"/>
                    </a:cubicBezTo>
                    <a:cubicBezTo>
                      <a:pt x="143" y="111"/>
                      <a:pt x="111" y="143"/>
                      <a:pt x="72" y="144"/>
                    </a:cubicBezTo>
                    <a:cubicBezTo>
                      <a:pt x="32" y="144"/>
                      <a:pt x="0" y="112"/>
                      <a:pt x="0" y="72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文本框 43"/>
            <p:cNvSpPr txBox="1"/>
            <p:nvPr/>
          </p:nvSpPr>
          <p:spPr>
            <a:xfrm>
              <a:off x="4554540" y="4632875"/>
              <a:ext cx="56257" cy="160734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87419" y="2569857"/>
            <a:ext cx="1498228" cy="1296512"/>
            <a:chOff x="4356793" y="2903679"/>
            <a:chExt cx="1498228" cy="1296512"/>
          </a:xfrm>
          <a:solidFill>
            <a:srgbClr val="F04E3F"/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4356793" y="2903679"/>
              <a:ext cx="1498228" cy="1296512"/>
              <a:chOff x="4673220" y="2763839"/>
              <a:chExt cx="1225644" cy="1060628"/>
            </a:xfrm>
            <a:grpFill/>
          </p:grpSpPr>
          <p:sp>
            <p:nvSpPr>
              <p:cNvPr id="15" name="Freeform 11"/>
              <p:cNvSpPr/>
              <p:nvPr/>
            </p:nvSpPr>
            <p:spPr bwMode="auto">
              <a:xfrm>
                <a:off x="4673220" y="2763839"/>
                <a:ext cx="1225644" cy="1060628"/>
              </a:xfrm>
              <a:custGeom>
                <a:avLst/>
                <a:gdLst>
                  <a:gd name="T0" fmla="*/ 517 w 517"/>
                  <a:gd name="T1" fmla="*/ 445 h 448"/>
                  <a:gd name="T2" fmla="*/ 499 w 517"/>
                  <a:gd name="T3" fmla="*/ 448 h 448"/>
                  <a:gd name="T4" fmla="*/ 243 w 517"/>
                  <a:gd name="T5" fmla="*/ 417 h 448"/>
                  <a:gd name="T6" fmla="*/ 75 w 517"/>
                  <a:gd name="T7" fmla="*/ 341 h 448"/>
                  <a:gd name="T8" fmla="*/ 13 w 517"/>
                  <a:gd name="T9" fmla="*/ 274 h 448"/>
                  <a:gd name="T10" fmla="*/ 16 w 517"/>
                  <a:gd name="T11" fmla="*/ 236 h 448"/>
                  <a:gd name="T12" fmla="*/ 54 w 517"/>
                  <a:gd name="T13" fmla="*/ 250 h 448"/>
                  <a:gd name="T14" fmla="*/ 275 w 517"/>
                  <a:gd name="T15" fmla="*/ 277 h 448"/>
                  <a:gd name="T16" fmla="*/ 233 w 517"/>
                  <a:gd name="T17" fmla="*/ 56 h 448"/>
                  <a:gd name="T18" fmla="*/ 220 w 517"/>
                  <a:gd name="T19" fmla="*/ 50 h 448"/>
                  <a:gd name="T20" fmla="*/ 199 w 517"/>
                  <a:gd name="T21" fmla="*/ 16 h 448"/>
                  <a:gd name="T22" fmla="*/ 238 w 517"/>
                  <a:gd name="T23" fmla="*/ 8 h 448"/>
                  <a:gd name="T24" fmla="*/ 393 w 517"/>
                  <a:gd name="T25" fmla="*/ 149 h 448"/>
                  <a:gd name="T26" fmla="*/ 497 w 517"/>
                  <a:gd name="T27" fmla="*/ 384 h 448"/>
                  <a:gd name="T28" fmla="*/ 517 w 517"/>
                  <a:gd name="T29" fmla="*/ 445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7" h="448">
                    <a:moveTo>
                      <a:pt x="517" y="445"/>
                    </a:moveTo>
                    <a:cubicBezTo>
                      <a:pt x="508" y="447"/>
                      <a:pt x="503" y="448"/>
                      <a:pt x="499" y="448"/>
                    </a:cubicBezTo>
                    <a:cubicBezTo>
                      <a:pt x="412" y="448"/>
                      <a:pt x="327" y="439"/>
                      <a:pt x="243" y="417"/>
                    </a:cubicBezTo>
                    <a:cubicBezTo>
                      <a:pt x="182" y="402"/>
                      <a:pt x="123" y="381"/>
                      <a:pt x="75" y="341"/>
                    </a:cubicBezTo>
                    <a:cubicBezTo>
                      <a:pt x="52" y="322"/>
                      <a:pt x="32" y="297"/>
                      <a:pt x="13" y="274"/>
                    </a:cubicBezTo>
                    <a:cubicBezTo>
                      <a:pt x="3" y="262"/>
                      <a:pt x="0" y="247"/>
                      <a:pt x="16" y="236"/>
                    </a:cubicBezTo>
                    <a:cubicBezTo>
                      <a:pt x="30" y="227"/>
                      <a:pt x="43" y="232"/>
                      <a:pt x="54" y="250"/>
                    </a:cubicBezTo>
                    <a:cubicBezTo>
                      <a:pt x="104" y="332"/>
                      <a:pt x="210" y="345"/>
                      <a:pt x="275" y="277"/>
                    </a:cubicBezTo>
                    <a:cubicBezTo>
                      <a:pt x="341" y="208"/>
                      <a:pt x="319" y="97"/>
                      <a:pt x="233" y="56"/>
                    </a:cubicBezTo>
                    <a:cubicBezTo>
                      <a:pt x="228" y="54"/>
                      <a:pt x="224" y="52"/>
                      <a:pt x="220" y="50"/>
                    </a:cubicBezTo>
                    <a:cubicBezTo>
                      <a:pt x="200" y="42"/>
                      <a:pt x="192" y="30"/>
                      <a:pt x="199" y="16"/>
                    </a:cubicBezTo>
                    <a:cubicBezTo>
                      <a:pt x="205" y="2"/>
                      <a:pt x="218" y="0"/>
                      <a:pt x="238" y="8"/>
                    </a:cubicBezTo>
                    <a:cubicBezTo>
                      <a:pt x="308" y="35"/>
                      <a:pt x="355" y="87"/>
                      <a:pt x="393" y="149"/>
                    </a:cubicBezTo>
                    <a:cubicBezTo>
                      <a:pt x="438" y="223"/>
                      <a:pt x="470" y="302"/>
                      <a:pt x="497" y="384"/>
                    </a:cubicBezTo>
                    <a:cubicBezTo>
                      <a:pt x="503" y="404"/>
                      <a:pt x="510" y="423"/>
                      <a:pt x="517" y="445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4921372" y="3025847"/>
                <a:ext cx="337587" cy="332549"/>
              </a:xfrm>
              <a:custGeom>
                <a:avLst/>
                <a:gdLst>
                  <a:gd name="T0" fmla="*/ 71 w 142"/>
                  <a:gd name="T1" fmla="*/ 140 h 140"/>
                  <a:gd name="T2" fmla="*/ 0 w 142"/>
                  <a:gd name="T3" fmla="*/ 71 h 140"/>
                  <a:gd name="T4" fmla="*/ 71 w 142"/>
                  <a:gd name="T5" fmla="*/ 0 h 140"/>
                  <a:gd name="T6" fmla="*/ 142 w 142"/>
                  <a:gd name="T7" fmla="*/ 70 h 140"/>
                  <a:gd name="T8" fmla="*/ 71 w 142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40">
                    <a:moveTo>
                      <a:pt x="71" y="140"/>
                    </a:moveTo>
                    <a:cubicBezTo>
                      <a:pt x="30" y="140"/>
                      <a:pt x="0" y="11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cubicBezTo>
                      <a:pt x="110" y="0"/>
                      <a:pt x="142" y="32"/>
                      <a:pt x="142" y="70"/>
                    </a:cubicBezTo>
                    <a:cubicBezTo>
                      <a:pt x="142" y="110"/>
                      <a:pt x="111" y="140"/>
                      <a:pt x="71" y="14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文本框 44"/>
            <p:cNvSpPr txBox="1"/>
            <p:nvPr/>
          </p:nvSpPr>
          <p:spPr>
            <a:xfrm>
              <a:off x="4808474" y="3337320"/>
              <a:ext cx="107156" cy="160734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11475" y="2215703"/>
            <a:ext cx="1145613" cy="1539801"/>
            <a:chOff x="5480849" y="2549525"/>
            <a:chExt cx="1145613" cy="1539801"/>
          </a:xfrm>
          <a:solidFill>
            <a:srgbClr val="018989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5480849" y="2549525"/>
              <a:ext cx="1145613" cy="1539801"/>
              <a:chOff x="5592768" y="2474119"/>
              <a:chExt cx="937183" cy="1259654"/>
            </a:xfrm>
            <a:grpFill/>
          </p:grpSpPr>
          <p:sp>
            <p:nvSpPr>
              <p:cNvPr id="20" name="Freeform 6"/>
              <p:cNvSpPr/>
              <p:nvPr/>
            </p:nvSpPr>
            <p:spPr bwMode="auto">
              <a:xfrm>
                <a:off x="5592768" y="2474119"/>
                <a:ext cx="937183" cy="1259654"/>
              </a:xfrm>
              <a:custGeom>
                <a:avLst/>
                <a:gdLst>
                  <a:gd name="T0" fmla="*/ 199 w 395"/>
                  <a:gd name="T1" fmla="*/ 532 h 532"/>
                  <a:gd name="T2" fmla="*/ 10 w 395"/>
                  <a:gd name="T3" fmla="*/ 168 h 532"/>
                  <a:gd name="T4" fmla="*/ 19 w 395"/>
                  <a:gd name="T5" fmla="*/ 25 h 532"/>
                  <a:gd name="T6" fmla="*/ 50 w 395"/>
                  <a:gd name="T7" fmla="*/ 3 h 532"/>
                  <a:gd name="T8" fmla="*/ 68 w 395"/>
                  <a:gd name="T9" fmla="*/ 43 h 532"/>
                  <a:gd name="T10" fmla="*/ 99 w 395"/>
                  <a:gd name="T11" fmla="*/ 194 h 532"/>
                  <a:gd name="T12" fmla="*/ 265 w 395"/>
                  <a:gd name="T13" fmla="*/ 213 h 532"/>
                  <a:gd name="T14" fmla="*/ 325 w 395"/>
                  <a:gd name="T15" fmla="*/ 56 h 532"/>
                  <a:gd name="T16" fmla="*/ 337 w 395"/>
                  <a:gd name="T17" fmla="*/ 9 h 532"/>
                  <a:gd name="T18" fmla="*/ 374 w 395"/>
                  <a:gd name="T19" fmla="*/ 43 h 532"/>
                  <a:gd name="T20" fmla="*/ 354 w 395"/>
                  <a:gd name="T21" fmla="*/ 255 h 532"/>
                  <a:gd name="T22" fmla="*/ 199 w 395"/>
                  <a:gd name="T2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5" h="532">
                    <a:moveTo>
                      <a:pt x="199" y="532"/>
                    </a:moveTo>
                    <a:cubicBezTo>
                      <a:pt x="113" y="420"/>
                      <a:pt x="37" y="307"/>
                      <a:pt x="10" y="168"/>
                    </a:cubicBezTo>
                    <a:cubicBezTo>
                      <a:pt x="0" y="120"/>
                      <a:pt x="2" y="72"/>
                      <a:pt x="19" y="25"/>
                    </a:cubicBezTo>
                    <a:cubicBezTo>
                      <a:pt x="25" y="10"/>
                      <a:pt x="33" y="0"/>
                      <a:pt x="50" y="3"/>
                    </a:cubicBezTo>
                    <a:cubicBezTo>
                      <a:pt x="69" y="5"/>
                      <a:pt x="76" y="22"/>
                      <a:pt x="68" y="43"/>
                    </a:cubicBezTo>
                    <a:cubicBezTo>
                      <a:pt x="46" y="100"/>
                      <a:pt x="56" y="151"/>
                      <a:pt x="99" y="194"/>
                    </a:cubicBezTo>
                    <a:cubicBezTo>
                      <a:pt x="143" y="238"/>
                      <a:pt x="211" y="245"/>
                      <a:pt x="265" y="213"/>
                    </a:cubicBezTo>
                    <a:cubicBezTo>
                      <a:pt x="319" y="181"/>
                      <a:pt x="344" y="116"/>
                      <a:pt x="325" y="56"/>
                    </a:cubicBezTo>
                    <a:cubicBezTo>
                      <a:pt x="317" y="28"/>
                      <a:pt x="320" y="14"/>
                      <a:pt x="337" y="9"/>
                    </a:cubicBezTo>
                    <a:cubicBezTo>
                      <a:pt x="354" y="3"/>
                      <a:pt x="366" y="14"/>
                      <a:pt x="374" y="43"/>
                    </a:cubicBezTo>
                    <a:cubicBezTo>
                      <a:pt x="395" y="116"/>
                      <a:pt x="381" y="186"/>
                      <a:pt x="354" y="255"/>
                    </a:cubicBezTo>
                    <a:cubicBezTo>
                      <a:pt x="316" y="354"/>
                      <a:pt x="262" y="443"/>
                      <a:pt x="199" y="532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5885007" y="2530804"/>
                <a:ext cx="342626" cy="343886"/>
              </a:xfrm>
              <a:custGeom>
                <a:avLst/>
                <a:gdLst>
                  <a:gd name="T0" fmla="*/ 73 w 145"/>
                  <a:gd name="T1" fmla="*/ 144 h 145"/>
                  <a:gd name="T2" fmla="*/ 0 w 145"/>
                  <a:gd name="T3" fmla="*/ 73 h 145"/>
                  <a:gd name="T4" fmla="*/ 71 w 145"/>
                  <a:gd name="T5" fmla="*/ 0 h 145"/>
                  <a:gd name="T6" fmla="*/ 145 w 145"/>
                  <a:gd name="T7" fmla="*/ 72 h 145"/>
                  <a:gd name="T8" fmla="*/ 73 w 145"/>
                  <a:gd name="T9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73" y="144"/>
                    </a:moveTo>
                    <a:cubicBezTo>
                      <a:pt x="33" y="145"/>
                      <a:pt x="0" y="113"/>
                      <a:pt x="0" y="73"/>
                    </a:cubicBezTo>
                    <a:cubicBezTo>
                      <a:pt x="0" y="32"/>
                      <a:pt x="31" y="0"/>
                      <a:pt x="71" y="0"/>
                    </a:cubicBezTo>
                    <a:cubicBezTo>
                      <a:pt x="111" y="0"/>
                      <a:pt x="144" y="32"/>
                      <a:pt x="145" y="72"/>
                    </a:cubicBezTo>
                    <a:cubicBezTo>
                      <a:pt x="145" y="111"/>
                      <a:pt x="112" y="144"/>
                      <a:pt x="73" y="144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文本框 45"/>
            <p:cNvSpPr txBox="1"/>
            <p:nvPr/>
          </p:nvSpPr>
          <p:spPr>
            <a:xfrm>
              <a:off x="5987827" y="2741026"/>
              <a:ext cx="108942" cy="162653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61271" y="4260559"/>
            <a:ext cx="1193346" cy="1559819"/>
            <a:chOff x="6130645" y="4594381"/>
            <a:chExt cx="1193346" cy="1559819"/>
          </a:xfrm>
          <a:solidFill>
            <a:srgbClr val="F04E3F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6130645" y="4594381"/>
              <a:ext cx="1193346" cy="1559819"/>
              <a:chOff x="6124342" y="4146939"/>
              <a:chExt cx="976232" cy="1276030"/>
            </a:xfrm>
            <a:grpFill/>
          </p:grpSpPr>
          <p:sp>
            <p:nvSpPr>
              <p:cNvPr id="25" name="Freeform 9"/>
              <p:cNvSpPr/>
              <p:nvPr/>
            </p:nvSpPr>
            <p:spPr bwMode="auto">
              <a:xfrm>
                <a:off x="6124342" y="4146939"/>
                <a:ext cx="976232" cy="1276030"/>
              </a:xfrm>
              <a:custGeom>
                <a:avLst/>
                <a:gdLst>
                  <a:gd name="T0" fmla="*/ 30 w 412"/>
                  <a:gd name="T1" fmla="*/ 0 h 539"/>
                  <a:gd name="T2" fmla="*/ 37 w 412"/>
                  <a:gd name="T3" fmla="*/ 1 h 539"/>
                  <a:gd name="T4" fmla="*/ 341 w 412"/>
                  <a:gd name="T5" fmla="*/ 221 h 539"/>
                  <a:gd name="T6" fmla="*/ 410 w 412"/>
                  <a:gd name="T7" fmla="*/ 373 h 539"/>
                  <a:gd name="T8" fmla="*/ 388 w 412"/>
                  <a:gd name="T9" fmla="*/ 409 h 539"/>
                  <a:gd name="T10" fmla="*/ 360 w 412"/>
                  <a:gd name="T11" fmla="*/ 379 h 539"/>
                  <a:gd name="T12" fmla="*/ 252 w 412"/>
                  <a:gd name="T13" fmla="*/ 252 h 539"/>
                  <a:gd name="T14" fmla="*/ 103 w 412"/>
                  <a:gd name="T15" fmla="*/ 317 h 539"/>
                  <a:gd name="T16" fmla="*/ 122 w 412"/>
                  <a:gd name="T17" fmla="*/ 480 h 539"/>
                  <a:gd name="T18" fmla="*/ 131 w 412"/>
                  <a:gd name="T19" fmla="*/ 526 h 539"/>
                  <a:gd name="T20" fmla="*/ 84 w 412"/>
                  <a:gd name="T21" fmla="*/ 513 h 539"/>
                  <a:gd name="T22" fmla="*/ 13 w 412"/>
                  <a:gd name="T23" fmla="*/ 347 h 539"/>
                  <a:gd name="T24" fmla="*/ 30 w 412"/>
                  <a:gd name="T25" fmla="*/ 0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" h="539">
                    <a:moveTo>
                      <a:pt x="30" y="0"/>
                    </a:moveTo>
                    <a:cubicBezTo>
                      <a:pt x="34" y="0"/>
                      <a:pt x="36" y="0"/>
                      <a:pt x="37" y="1"/>
                    </a:cubicBezTo>
                    <a:cubicBezTo>
                      <a:pt x="151" y="56"/>
                      <a:pt x="258" y="122"/>
                      <a:pt x="341" y="221"/>
                    </a:cubicBezTo>
                    <a:cubicBezTo>
                      <a:pt x="378" y="265"/>
                      <a:pt x="404" y="315"/>
                      <a:pt x="410" y="373"/>
                    </a:cubicBezTo>
                    <a:cubicBezTo>
                      <a:pt x="412" y="394"/>
                      <a:pt x="404" y="407"/>
                      <a:pt x="388" y="409"/>
                    </a:cubicBezTo>
                    <a:cubicBezTo>
                      <a:pt x="372" y="411"/>
                      <a:pt x="361" y="400"/>
                      <a:pt x="360" y="379"/>
                    </a:cubicBezTo>
                    <a:cubicBezTo>
                      <a:pt x="355" y="316"/>
                      <a:pt x="313" y="267"/>
                      <a:pt x="252" y="252"/>
                    </a:cubicBezTo>
                    <a:cubicBezTo>
                      <a:pt x="195" y="239"/>
                      <a:pt x="134" y="266"/>
                      <a:pt x="103" y="317"/>
                    </a:cubicBezTo>
                    <a:cubicBezTo>
                      <a:pt x="73" y="370"/>
                      <a:pt x="80" y="434"/>
                      <a:pt x="122" y="480"/>
                    </a:cubicBezTo>
                    <a:cubicBezTo>
                      <a:pt x="142" y="503"/>
                      <a:pt x="144" y="514"/>
                      <a:pt x="131" y="526"/>
                    </a:cubicBezTo>
                    <a:cubicBezTo>
                      <a:pt x="118" y="539"/>
                      <a:pt x="105" y="536"/>
                      <a:pt x="84" y="513"/>
                    </a:cubicBezTo>
                    <a:cubicBezTo>
                      <a:pt x="42" y="466"/>
                      <a:pt x="22" y="409"/>
                      <a:pt x="13" y="347"/>
                    </a:cubicBezTo>
                    <a:cubicBezTo>
                      <a:pt x="0" y="264"/>
                      <a:pt x="9" y="82"/>
                      <a:pt x="30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6474525" y="4887615"/>
                <a:ext cx="343886" cy="343886"/>
              </a:xfrm>
              <a:custGeom>
                <a:avLst/>
                <a:gdLst>
                  <a:gd name="T0" fmla="*/ 145 w 145"/>
                  <a:gd name="T1" fmla="*/ 73 h 145"/>
                  <a:gd name="T2" fmla="*/ 73 w 145"/>
                  <a:gd name="T3" fmla="*/ 145 h 145"/>
                  <a:gd name="T4" fmla="*/ 1 w 145"/>
                  <a:gd name="T5" fmla="*/ 73 h 145"/>
                  <a:gd name="T6" fmla="*/ 72 w 145"/>
                  <a:gd name="T7" fmla="*/ 1 h 145"/>
                  <a:gd name="T8" fmla="*/ 145 w 145"/>
                  <a:gd name="T9" fmla="*/ 7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145" y="73"/>
                    </a:moveTo>
                    <a:cubicBezTo>
                      <a:pt x="145" y="113"/>
                      <a:pt x="113" y="145"/>
                      <a:pt x="73" y="145"/>
                    </a:cubicBezTo>
                    <a:cubicBezTo>
                      <a:pt x="33" y="145"/>
                      <a:pt x="0" y="112"/>
                      <a:pt x="1" y="73"/>
                    </a:cubicBezTo>
                    <a:cubicBezTo>
                      <a:pt x="1" y="35"/>
                      <a:pt x="34" y="2"/>
                      <a:pt x="72" y="1"/>
                    </a:cubicBezTo>
                    <a:cubicBezTo>
                      <a:pt x="112" y="0"/>
                      <a:pt x="145" y="33"/>
                      <a:pt x="145" y="73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文本框 46"/>
            <p:cNvSpPr txBox="1"/>
            <p:nvPr/>
          </p:nvSpPr>
          <p:spPr>
            <a:xfrm>
              <a:off x="6714421" y="5624857"/>
              <a:ext cx="108942" cy="162520"/>
            </a:xfrm>
            <a:custGeom>
              <a:avLst/>
              <a:gdLst/>
              <a:ahLst/>
              <a:cxnLst/>
              <a:rect l="l" t="t" r="r" b="b"/>
              <a:pathLst>
                <a:path w="108942" h="162520">
                  <a:moveTo>
                    <a:pt x="58936" y="0"/>
                  </a:moveTo>
                  <a:cubicBezTo>
                    <a:pt x="85725" y="1190"/>
                    <a:pt x="101501" y="14287"/>
                    <a:pt x="106263" y="39290"/>
                  </a:cubicBezTo>
                  <a:lnTo>
                    <a:pt x="91083" y="39290"/>
                  </a:lnTo>
                  <a:cubicBezTo>
                    <a:pt x="86916" y="21431"/>
                    <a:pt x="76795" y="12204"/>
                    <a:pt x="60722" y="11608"/>
                  </a:cubicBezTo>
                  <a:cubicBezTo>
                    <a:pt x="30956" y="11013"/>
                    <a:pt x="15776" y="35421"/>
                    <a:pt x="15180" y="84832"/>
                  </a:cubicBezTo>
                  <a:cubicBezTo>
                    <a:pt x="25896" y="68163"/>
                    <a:pt x="39886" y="59829"/>
                    <a:pt x="57150" y="59829"/>
                  </a:cubicBezTo>
                  <a:cubicBezTo>
                    <a:pt x="90487" y="61019"/>
                    <a:pt x="107751" y="78283"/>
                    <a:pt x="108942" y="111621"/>
                  </a:cubicBezTo>
                  <a:cubicBezTo>
                    <a:pt x="107751" y="144363"/>
                    <a:pt x="90487" y="161329"/>
                    <a:pt x="57150" y="162520"/>
                  </a:cubicBezTo>
                  <a:cubicBezTo>
                    <a:pt x="19050" y="161925"/>
                    <a:pt x="0" y="136624"/>
                    <a:pt x="0" y="86618"/>
                  </a:cubicBezTo>
                  <a:cubicBezTo>
                    <a:pt x="1191" y="30063"/>
                    <a:pt x="20836" y="1190"/>
                    <a:pt x="58936" y="0"/>
                  </a:cubicBezTo>
                  <a:close/>
                  <a:moveTo>
                    <a:pt x="57150" y="72330"/>
                  </a:moveTo>
                  <a:cubicBezTo>
                    <a:pt x="33933" y="74116"/>
                    <a:pt x="21729" y="87213"/>
                    <a:pt x="20538" y="111621"/>
                  </a:cubicBezTo>
                  <a:cubicBezTo>
                    <a:pt x="21729" y="137815"/>
                    <a:pt x="33933" y="151209"/>
                    <a:pt x="57150" y="151804"/>
                  </a:cubicBezTo>
                  <a:cubicBezTo>
                    <a:pt x="79772" y="151209"/>
                    <a:pt x="91976" y="137517"/>
                    <a:pt x="93762" y="110728"/>
                  </a:cubicBezTo>
                  <a:cubicBezTo>
                    <a:pt x="93166" y="85725"/>
                    <a:pt x="80962" y="72925"/>
                    <a:pt x="57150" y="7233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02933" y="2500566"/>
            <a:ext cx="1478210" cy="1342706"/>
            <a:chOff x="6272307" y="2834388"/>
            <a:chExt cx="1478210" cy="1342706"/>
          </a:xfrm>
          <a:solidFill>
            <a:srgbClr val="92D050"/>
          </a:solidFill>
        </p:grpSpPr>
        <p:grpSp>
          <p:nvGrpSpPr>
            <p:cNvPr id="28" name="组合 27"/>
            <p:cNvGrpSpPr/>
            <p:nvPr/>
          </p:nvGrpSpPr>
          <p:grpSpPr>
            <a:xfrm>
              <a:off x="6272307" y="2834388"/>
              <a:ext cx="1478210" cy="1342706"/>
              <a:chOff x="6240230" y="2707155"/>
              <a:chExt cx="1209268" cy="1098418"/>
            </a:xfrm>
            <a:grpFill/>
          </p:grpSpPr>
          <p:sp>
            <p:nvSpPr>
              <p:cNvPr id="30" name="Freeform 5"/>
              <p:cNvSpPr/>
              <p:nvPr/>
            </p:nvSpPr>
            <p:spPr bwMode="auto">
              <a:xfrm>
                <a:off x="6240230" y="2707155"/>
                <a:ext cx="1209268" cy="1098418"/>
              </a:xfrm>
              <a:custGeom>
                <a:avLst/>
                <a:gdLst>
                  <a:gd name="T0" fmla="*/ 54 w 510"/>
                  <a:gd name="T1" fmla="*/ 458 h 464"/>
                  <a:gd name="T2" fmla="*/ 17 w 510"/>
                  <a:gd name="T3" fmla="*/ 463 h 464"/>
                  <a:gd name="T4" fmla="*/ 3 w 510"/>
                  <a:gd name="T5" fmla="*/ 448 h 464"/>
                  <a:gd name="T6" fmla="*/ 167 w 510"/>
                  <a:gd name="T7" fmla="*/ 89 h 464"/>
                  <a:gd name="T8" fmla="*/ 284 w 510"/>
                  <a:gd name="T9" fmla="*/ 8 h 464"/>
                  <a:gd name="T10" fmla="*/ 325 w 510"/>
                  <a:gd name="T11" fmla="*/ 21 h 464"/>
                  <a:gd name="T12" fmla="*/ 300 w 510"/>
                  <a:gd name="T13" fmla="*/ 56 h 464"/>
                  <a:gd name="T14" fmla="*/ 203 w 510"/>
                  <a:gd name="T15" fmla="*/ 186 h 464"/>
                  <a:gd name="T16" fmla="*/ 297 w 510"/>
                  <a:gd name="T17" fmla="*/ 318 h 464"/>
                  <a:gd name="T18" fmla="*/ 452 w 510"/>
                  <a:gd name="T19" fmla="*/ 265 h 464"/>
                  <a:gd name="T20" fmla="*/ 459 w 510"/>
                  <a:gd name="T21" fmla="*/ 255 h 464"/>
                  <a:gd name="T22" fmla="*/ 497 w 510"/>
                  <a:gd name="T23" fmla="*/ 246 h 464"/>
                  <a:gd name="T24" fmla="*/ 501 w 510"/>
                  <a:gd name="T25" fmla="*/ 283 h 464"/>
                  <a:gd name="T26" fmla="*/ 383 w 510"/>
                  <a:gd name="T27" fmla="*/ 384 h 464"/>
                  <a:gd name="T28" fmla="*/ 179 w 510"/>
                  <a:gd name="T29" fmla="*/ 443 h 464"/>
                  <a:gd name="T30" fmla="*/ 54 w 510"/>
                  <a:gd name="T31" fmla="*/ 458 h 464"/>
                  <a:gd name="T32" fmla="*/ 54 w 510"/>
                  <a:gd name="T33" fmla="*/ 458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0" h="464">
                    <a:moveTo>
                      <a:pt x="54" y="458"/>
                    </a:moveTo>
                    <a:cubicBezTo>
                      <a:pt x="42" y="460"/>
                      <a:pt x="29" y="462"/>
                      <a:pt x="17" y="463"/>
                    </a:cubicBezTo>
                    <a:cubicBezTo>
                      <a:pt x="6" y="464"/>
                      <a:pt x="0" y="460"/>
                      <a:pt x="3" y="448"/>
                    </a:cubicBezTo>
                    <a:cubicBezTo>
                      <a:pt x="38" y="319"/>
                      <a:pt x="78" y="193"/>
                      <a:pt x="167" y="89"/>
                    </a:cubicBezTo>
                    <a:cubicBezTo>
                      <a:pt x="199" y="52"/>
                      <a:pt x="237" y="24"/>
                      <a:pt x="284" y="8"/>
                    </a:cubicBezTo>
                    <a:cubicBezTo>
                      <a:pt x="306" y="0"/>
                      <a:pt x="319" y="5"/>
                      <a:pt x="325" y="21"/>
                    </a:cubicBezTo>
                    <a:cubicBezTo>
                      <a:pt x="331" y="37"/>
                      <a:pt x="322" y="49"/>
                      <a:pt x="300" y="56"/>
                    </a:cubicBezTo>
                    <a:cubicBezTo>
                      <a:pt x="241" y="74"/>
                      <a:pt x="203" y="126"/>
                      <a:pt x="203" y="186"/>
                    </a:cubicBezTo>
                    <a:cubicBezTo>
                      <a:pt x="202" y="247"/>
                      <a:pt x="240" y="300"/>
                      <a:pt x="297" y="318"/>
                    </a:cubicBezTo>
                    <a:cubicBezTo>
                      <a:pt x="356" y="337"/>
                      <a:pt x="417" y="316"/>
                      <a:pt x="452" y="265"/>
                    </a:cubicBezTo>
                    <a:cubicBezTo>
                      <a:pt x="455" y="262"/>
                      <a:pt x="457" y="258"/>
                      <a:pt x="459" y="255"/>
                    </a:cubicBezTo>
                    <a:cubicBezTo>
                      <a:pt x="469" y="241"/>
                      <a:pt x="485" y="237"/>
                      <a:pt x="497" y="246"/>
                    </a:cubicBezTo>
                    <a:cubicBezTo>
                      <a:pt x="510" y="256"/>
                      <a:pt x="510" y="269"/>
                      <a:pt x="501" y="283"/>
                    </a:cubicBezTo>
                    <a:cubicBezTo>
                      <a:pt x="472" y="328"/>
                      <a:pt x="433" y="363"/>
                      <a:pt x="383" y="384"/>
                    </a:cubicBezTo>
                    <a:cubicBezTo>
                      <a:pt x="318" y="413"/>
                      <a:pt x="251" y="435"/>
                      <a:pt x="179" y="443"/>
                    </a:cubicBezTo>
                    <a:cubicBezTo>
                      <a:pt x="137" y="448"/>
                      <a:pt x="96" y="452"/>
                      <a:pt x="54" y="458"/>
                    </a:cubicBezTo>
                    <a:cubicBezTo>
                      <a:pt x="54" y="457"/>
                      <a:pt x="55" y="459"/>
                      <a:pt x="54" y="45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6872576" y="2981760"/>
                <a:ext cx="343886" cy="342626"/>
              </a:xfrm>
              <a:custGeom>
                <a:avLst/>
                <a:gdLst>
                  <a:gd name="T0" fmla="*/ 145 w 145"/>
                  <a:gd name="T1" fmla="*/ 73 h 145"/>
                  <a:gd name="T2" fmla="*/ 72 w 145"/>
                  <a:gd name="T3" fmla="*/ 145 h 145"/>
                  <a:gd name="T4" fmla="*/ 0 w 145"/>
                  <a:gd name="T5" fmla="*/ 72 h 145"/>
                  <a:gd name="T6" fmla="*/ 73 w 145"/>
                  <a:gd name="T7" fmla="*/ 0 h 145"/>
                  <a:gd name="T8" fmla="*/ 145 w 145"/>
                  <a:gd name="T9" fmla="*/ 7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145" y="73"/>
                    </a:moveTo>
                    <a:cubicBezTo>
                      <a:pt x="145" y="113"/>
                      <a:pt x="112" y="145"/>
                      <a:pt x="72" y="145"/>
                    </a:cubicBezTo>
                    <a:cubicBezTo>
                      <a:pt x="33" y="144"/>
                      <a:pt x="0" y="111"/>
                      <a:pt x="0" y="72"/>
                    </a:cubicBezTo>
                    <a:cubicBezTo>
                      <a:pt x="0" y="32"/>
                      <a:pt x="33" y="0"/>
                      <a:pt x="73" y="0"/>
                    </a:cubicBezTo>
                    <a:cubicBezTo>
                      <a:pt x="113" y="1"/>
                      <a:pt x="145" y="33"/>
                      <a:pt x="145" y="73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文本框 47"/>
            <p:cNvSpPr txBox="1"/>
            <p:nvPr/>
          </p:nvSpPr>
          <p:spPr>
            <a:xfrm>
              <a:off x="7200106" y="3299557"/>
              <a:ext cx="110728" cy="159841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69144" y="3730867"/>
            <a:ext cx="1615253" cy="1136373"/>
            <a:chOff x="6338518" y="4064689"/>
            <a:chExt cx="1615253" cy="1136373"/>
          </a:xfrm>
          <a:solidFill>
            <a:srgbClr val="018989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6338518" y="4064689"/>
              <a:ext cx="1615253" cy="1136373"/>
              <a:chOff x="6294395" y="3713618"/>
              <a:chExt cx="1321378" cy="929624"/>
            </a:xfrm>
            <a:grpFill/>
          </p:grpSpPr>
          <p:sp>
            <p:nvSpPr>
              <p:cNvPr id="40" name="Freeform 7"/>
              <p:cNvSpPr/>
              <p:nvPr/>
            </p:nvSpPr>
            <p:spPr bwMode="auto">
              <a:xfrm>
                <a:off x="6294395" y="3713618"/>
                <a:ext cx="1321378" cy="929624"/>
              </a:xfrm>
              <a:custGeom>
                <a:avLst/>
                <a:gdLst>
                  <a:gd name="T0" fmla="*/ 0 w 557"/>
                  <a:gd name="T1" fmla="*/ 111 h 393"/>
                  <a:gd name="T2" fmla="*/ 140 w 557"/>
                  <a:gd name="T3" fmla="*/ 55 h 393"/>
                  <a:gd name="T4" fmla="*/ 242 w 557"/>
                  <a:gd name="T5" fmla="*/ 26 h 393"/>
                  <a:gd name="T6" fmla="*/ 465 w 557"/>
                  <a:gd name="T7" fmla="*/ 21 h 393"/>
                  <a:gd name="T8" fmla="*/ 536 w 557"/>
                  <a:gd name="T9" fmla="*/ 52 h 393"/>
                  <a:gd name="T10" fmla="*/ 549 w 557"/>
                  <a:gd name="T11" fmla="*/ 90 h 393"/>
                  <a:gd name="T12" fmla="*/ 507 w 557"/>
                  <a:gd name="T13" fmla="*/ 94 h 393"/>
                  <a:gd name="T14" fmla="*/ 291 w 557"/>
                  <a:gd name="T15" fmla="*/ 195 h 393"/>
                  <a:gd name="T16" fmla="*/ 438 w 557"/>
                  <a:gd name="T17" fmla="*/ 343 h 393"/>
                  <a:gd name="T18" fmla="*/ 446 w 557"/>
                  <a:gd name="T19" fmla="*/ 342 h 393"/>
                  <a:gd name="T20" fmla="*/ 480 w 557"/>
                  <a:gd name="T21" fmla="*/ 364 h 393"/>
                  <a:gd name="T22" fmla="*/ 451 w 557"/>
                  <a:gd name="T23" fmla="*/ 392 h 393"/>
                  <a:gd name="T24" fmla="*/ 336 w 557"/>
                  <a:gd name="T25" fmla="*/ 376 h 393"/>
                  <a:gd name="T26" fmla="*/ 209 w 557"/>
                  <a:gd name="T27" fmla="*/ 305 h 393"/>
                  <a:gd name="T28" fmla="*/ 0 w 557"/>
                  <a:gd name="T29" fmla="*/ 11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7" h="393">
                    <a:moveTo>
                      <a:pt x="0" y="111"/>
                    </a:moveTo>
                    <a:cubicBezTo>
                      <a:pt x="49" y="91"/>
                      <a:pt x="94" y="72"/>
                      <a:pt x="140" y="55"/>
                    </a:cubicBezTo>
                    <a:cubicBezTo>
                      <a:pt x="173" y="43"/>
                      <a:pt x="207" y="33"/>
                      <a:pt x="242" y="26"/>
                    </a:cubicBezTo>
                    <a:cubicBezTo>
                      <a:pt x="316" y="10"/>
                      <a:pt x="390" y="0"/>
                      <a:pt x="465" y="21"/>
                    </a:cubicBezTo>
                    <a:cubicBezTo>
                      <a:pt x="489" y="28"/>
                      <a:pt x="513" y="40"/>
                      <a:pt x="536" y="52"/>
                    </a:cubicBezTo>
                    <a:cubicBezTo>
                      <a:pt x="554" y="62"/>
                      <a:pt x="557" y="77"/>
                      <a:pt x="549" y="90"/>
                    </a:cubicBezTo>
                    <a:cubicBezTo>
                      <a:pt x="540" y="104"/>
                      <a:pt x="525" y="106"/>
                      <a:pt x="507" y="94"/>
                    </a:cubicBezTo>
                    <a:cubicBezTo>
                      <a:pt x="416" y="34"/>
                      <a:pt x="303" y="86"/>
                      <a:pt x="291" y="195"/>
                    </a:cubicBezTo>
                    <a:cubicBezTo>
                      <a:pt x="281" y="276"/>
                      <a:pt x="356" y="351"/>
                      <a:pt x="438" y="343"/>
                    </a:cubicBezTo>
                    <a:cubicBezTo>
                      <a:pt x="441" y="343"/>
                      <a:pt x="444" y="342"/>
                      <a:pt x="446" y="342"/>
                    </a:cubicBezTo>
                    <a:cubicBezTo>
                      <a:pt x="466" y="340"/>
                      <a:pt x="479" y="348"/>
                      <a:pt x="480" y="364"/>
                    </a:cubicBezTo>
                    <a:cubicBezTo>
                      <a:pt x="482" y="380"/>
                      <a:pt x="471" y="393"/>
                      <a:pt x="451" y="392"/>
                    </a:cubicBezTo>
                    <a:cubicBezTo>
                      <a:pt x="413" y="389"/>
                      <a:pt x="372" y="389"/>
                      <a:pt x="336" y="376"/>
                    </a:cubicBezTo>
                    <a:cubicBezTo>
                      <a:pt x="291" y="359"/>
                      <a:pt x="249" y="333"/>
                      <a:pt x="209" y="305"/>
                    </a:cubicBezTo>
                    <a:cubicBezTo>
                      <a:pt x="132" y="252"/>
                      <a:pt x="67" y="186"/>
                      <a:pt x="0" y="111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Freeform 15"/>
              <p:cNvSpPr/>
              <p:nvPr/>
            </p:nvSpPr>
            <p:spPr bwMode="auto">
              <a:xfrm>
                <a:off x="7135844" y="4032311"/>
                <a:ext cx="343886" cy="341367"/>
              </a:xfrm>
              <a:custGeom>
                <a:avLst/>
                <a:gdLst>
                  <a:gd name="T0" fmla="*/ 71 w 145"/>
                  <a:gd name="T1" fmla="*/ 143 h 144"/>
                  <a:gd name="T2" fmla="*/ 0 w 145"/>
                  <a:gd name="T3" fmla="*/ 70 h 144"/>
                  <a:gd name="T4" fmla="*/ 72 w 145"/>
                  <a:gd name="T5" fmla="*/ 0 h 144"/>
                  <a:gd name="T6" fmla="*/ 145 w 145"/>
                  <a:gd name="T7" fmla="*/ 72 h 144"/>
                  <a:gd name="T8" fmla="*/ 71 w 145"/>
                  <a:gd name="T9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4">
                    <a:moveTo>
                      <a:pt x="71" y="143"/>
                    </a:moveTo>
                    <a:cubicBezTo>
                      <a:pt x="31" y="143"/>
                      <a:pt x="0" y="111"/>
                      <a:pt x="0" y="70"/>
                    </a:cubicBezTo>
                    <a:cubicBezTo>
                      <a:pt x="1" y="31"/>
                      <a:pt x="33" y="0"/>
                      <a:pt x="72" y="0"/>
                    </a:cubicBezTo>
                    <a:cubicBezTo>
                      <a:pt x="112" y="0"/>
                      <a:pt x="145" y="33"/>
                      <a:pt x="145" y="72"/>
                    </a:cubicBezTo>
                    <a:cubicBezTo>
                      <a:pt x="144" y="112"/>
                      <a:pt x="112" y="144"/>
                      <a:pt x="71" y="143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文本框 48"/>
            <p:cNvSpPr txBox="1"/>
            <p:nvPr/>
          </p:nvSpPr>
          <p:spPr>
            <a:xfrm>
              <a:off x="7520822" y="4582089"/>
              <a:ext cx="108049" cy="161627"/>
            </a:xfrm>
            <a:custGeom>
              <a:avLst/>
              <a:gdLst/>
              <a:ahLst/>
              <a:cxnLst/>
              <a:rect l="l" t="t" r="r" b="b"/>
              <a:pathLst>
                <a:path w="108049" h="161627">
                  <a:moveTo>
                    <a:pt x="18752" y="0"/>
                  </a:moveTo>
                  <a:lnTo>
                    <a:pt x="99119" y="0"/>
                  </a:lnTo>
                  <a:lnTo>
                    <a:pt x="99119" y="12501"/>
                  </a:lnTo>
                  <a:lnTo>
                    <a:pt x="31254" y="12501"/>
                  </a:lnTo>
                  <a:lnTo>
                    <a:pt x="21431" y="66972"/>
                  </a:lnTo>
                  <a:cubicBezTo>
                    <a:pt x="32147" y="59829"/>
                    <a:pt x="43755" y="56257"/>
                    <a:pt x="56257" y="56257"/>
                  </a:cubicBezTo>
                  <a:cubicBezTo>
                    <a:pt x="88404" y="58638"/>
                    <a:pt x="105668" y="76497"/>
                    <a:pt x="108049" y="109835"/>
                  </a:cubicBezTo>
                  <a:cubicBezTo>
                    <a:pt x="105668" y="142577"/>
                    <a:pt x="88404" y="159841"/>
                    <a:pt x="56257" y="161627"/>
                  </a:cubicBezTo>
                  <a:cubicBezTo>
                    <a:pt x="20538" y="161627"/>
                    <a:pt x="1786" y="147042"/>
                    <a:pt x="0" y="117872"/>
                  </a:cubicBezTo>
                  <a:lnTo>
                    <a:pt x="14287" y="117872"/>
                  </a:lnTo>
                  <a:cubicBezTo>
                    <a:pt x="17859" y="139898"/>
                    <a:pt x="31254" y="150911"/>
                    <a:pt x="54471" y="150911"/>
                  </a:cubicBezTo>
                  <a:cubicBezTo>
                    <a:pt x="78284" y="149721"/>
                    <a:pt x="91083" y="136029"/>
                    <a:pt x="92869" y="109835"/>
                  </a:cubicBezTo>
                  <a:cubicBezTo>
                    <a:pt x="91083" y="84236"/>
                    <a:pt x="77688" y="70544"/>
                    <a:pt x="52685" y="68758"/>
                  </a:cubicBezTo>
                  <a:cubicBezTo>
                    <a:pt x="37207" y="68758"/>
                    <a:pt x="25598" y="74414"/>
                    <a:pt x="17859" y="85725"/>
                  </a:cubicBezTo>
                  <a:lnTo>
                    <a:pt x="6251" y="83939"/>
                  </a:lnTo>
                  <a:lnTo>
                    <a:pt x="1875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32510" y="4280577"/>
            <a:ext cx="1182567" cy="1573676"/>
            <a:chOff x="4901884" y="4614399"/>
            <a:chExt cx="1182567" cy="1573676"/>
          </a:xfrm>
          <a:solidFill>
            <a:srgbClr val="92D050"/>
          </a:solidFill>
        </p:grpSpPr>
        <p:grpSp>
          <p:nvGrpSpPr>
            <p:cNvPr id="43" name="组合 42"/>
            <p:cNvGrpSpPr/>
            <p:nvPr/>
          </p:nvGrpSpPr>
          <p:grpSpPr>
            <a:xfrm>
              <a:off x="4901884" y="4614399"/>
              <a:ext cx="1182567" cy="1573676"/>
              <a:chOff x="5119138" y="4163315"/>
              <a:chExt cx="967414" cy="1287366"/>
            </a:xfrm>
            <a:grpFill/>
          </p:grpSpPr>
          <p:sp>
            <p:nvSpPr>
              <p:cNvPr id="45" name="Freeform 10"/>
              <p:cNvSpPr/>
              <p:nvPr/>
            </p:nvSpPr>
            <p:spPr bwMode="auto">
              <a:xfrm>
                <a:off x="5119138" y="4163315"/>
                <a:ext cx="967414" cy="1287366"/>
              </a:xfrm>
              <a:custGeom>
                <a:avLst/>
                <a:gdLst>
                  <a:gd name="T0" fmla="*/ 375 w 408"/>
                  <a:gd name="T1" fmla="*/ 0 h 544"/>
                  <a:gd name="T2" fmla="*/ 398 w 408"/>
                  <a:gd name="T3" fmla="*/ 148 h 544"/>
                  <a:gd name="T4" fmla="*/ 388 w 408"/>
                  <a:gd name="T5" fmla="*/ 394 h 544"/>
                  <a:gd name="T6" fmla="*/ 330 w 408"/>
                  <a:gd name="T7" fmla="*/ 514 h 544"/>
                  <a:gd name="T8" fmla="*/ 310 w 408"/>
                  <a:gd name="T9" fmla="*/ 533 h 544"/>
                  <a:gd name="T10" fmla="*/ 274 w 408"/>
                  <a:gd name="T11" fmla="*/ 532 h 544"/>
                  <a:gd name="T12" fmla="*/ 277 w 408"/>
                  <a:gd name="T13" fmla="*/ 495 h 544"/>
                  <a:gd name="T14" fmla="*/ 325 w 408"/>
                  <a:gd name="T15" fmla="*/ 410 h 544"/>
                  <a:gd name="T16" fmla="*/ 206 w 408"/>
                  <a:gd name="T17" fmla="*/ 253 h 544"/>
                  <a:gd name="T18" fmla="*/ 52 w 408"/>
                  <a:gd name="T19" fmla="*/ 371 h 544"/>
                  <a:gd name="T20" fmla="*/ 52 w 408"/>
                  <a:gd name="T21" fmla="*/ 377 h 544"/>
                  <a:gd name="T22" fmla="*/ 23 w 408"/>
                  <a:gd name="T23" fmla="*/ 406 h 544"/>
                  <a:gd name="T24" fmla="*/ 3 w 408"/>
                  <a:gd name="T25" fmla="*/ 371 h 544"/>
                  <a:gd name="T26" fmla="*/ 79 w 408"/>
                  <a:gd name="T27" fmla="*/ 214 h 544"/>
                  <a:gd name="T28" fmla="*/ 364 w 408"/>
                  <a:gd name="T29" fmla="*/ 3 h 544"/>
                  <a:gd name="T30" fmla="*/ 375 w 408"/>
                  <a:gd name="T31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8" h="544">
                    <a:moveTo>
                      <a:pt x="375" y="0"/>
                    </a:moveTo>
                    <a:cubicBezTo>
                      <a:pt x="383" y="51"/>
                      <a:pt x="392" y="99"/>
                      <a:pt x="398" y="148"/>
                    </a:cubicBezTo>
                    <a:cubicBezTo>
                      <a:pt x="408" y="230"/>
                      <a:pt x="408" y="313"/>
                      <a:pt x="388" y="394"/>
                    </a:cubicBezTo>
                    <a:cubicBezTo>
                      <a:pt x="377" y="438"/>
                      <a:pt x="359" y="479"/>
                      <a:pt x="330" y="514"/>
                    </a:cubicBezTo>
                    <a:cubicBezTo>
                      <a:pt x="324" y="521"/>
                      <a:pt x="317" y="527"/>
                      <a:pt x="310" y="533"/>
                    </a:cubicBezTo>
                    <a:cubicBezTo>
                      <a:pt x="298" y="543"/>
                      <a:pt x="285" y="544"/>
                      <a:pt x="274" y="532"/>
                    </a:cubicBezTo>
                    <a:cubicBezTo>
                      <a:pt x="263" y="520"/>
                      <a:pt x="264" y="507"/>
                      <a:pt x="277" y="495"/>
                    </a:cubicBezTo>
                    <a:cubicBezTo>
                      <a:pt x="303" y="472"/>
                      <a:pt x="319" y="445"/>
                      <a:pt x="325" y="410"/>
                    </a:cubicBezTo>
                    <a:cubicBezTo>
                      <a:pt x="337" y="334"/>
                      <a:pt x="285" y="264"/>
                      <a:pt x="206" y="253"/>
                    </a:cubicBezTo>
                    <a:cubicBezTo>
                      <a:pt x="133" y="242"/>
                      <a:pt x="61" y="297"/>
                      <a:pt x="52" y="371"/>
                    </a:cubicBezTo>
                    <a:cubicBezTo>
                      <a:pt x="52" y="373"/>
                      <a:pt x="52" y="375"/>
                      <a:pt x="52" y="377"/>
                    </a:cubicBezTo>
                    <a:cubicBezTo>
                      <a:pt x="49" y="397"/>
                      <a:pt x="38" y="408"/>
                      <a:pt x="23" y="406"/>
                    </a:cubicBezTo>
                    <a:cubicBezTo>
                      <a:pt x="7" y="404"/>
                      <a:pt x="0" y="391"/>
                      <a:pt x="3" y="371"/>
                    </a:cubicBezTo>
                    <a:cubicBezTo>
                      <a:pt x="11" y="310"/>
                      <a:pt x="38" y="258"/>
                      <a:pt x="79" y="214"/>
                    </a:cubicBezTo>
                    <a:cubicBezTo>
                      <a:pt x="161" y="125"/>
                      <a:pt x="260" y="61"/>
                      <a:pt x="364" y="3"/>
                    </a:cubicBezTo>
                    <a:cubicBezTo>
                      <a:pt x="366" y="2"/>
                      <a:pt x="368" y="2"/>
                      <a:pt x="375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17"/>
              <p:cNvSpPr/>
              <p:nvPr/>
            </p:nvSpPr>
            <p:spPr bwMode="auto">
              <a:xfrm>
                <a:off x="5393742" y="4917847"/>
                <a:ext cx="341367" cy="335068"/>
              </a:xfrm>
              <a:custGeom>
                <a:avLst/>
                <a:gdLst>
                  <a:gd name="T0" fmla="*/ 71 w 144"/>
                  <a:gd name="T1" fmla="*/ 141 h 141"/>
                  <a:gd name="T2" fmla="*/ 0 w 144"/>
                  <a:gd name="T3" fmla="*/ 70 h 141"/>
                  <a:gd name="T4" fmla="*/ 72 w 144"/>
                  <a:gd name="T5" fmla="*/ 0 h 141"/>
                  <a:gd name="T6" fmla="*/ 143 w 144"/>
                  <a:gd name="T7" fmla="*/ 71 h 141"/>
                  <a:gd name="T8" fmla="*/ 71 w 144"/>
                  <a:gd name="T9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1">
                    <a:moveTo>
                      <a:pt x="71" y="141"/>
                    </a:moveTo>
                    <a:cubicBezTo>
                      <a:pt x="32" y="141"/>
                      <a:pt x="0" y="109"/>
                      <a:pt x="0" y="70"/>
                    </a:cubicBezTo>
                    <a:cubicBezTo>
                      <a:pt x="1" y="31"/>
                      <a:pt x="33" y="0"/>
                      <a:pt x="72" y="0"/>
                    </a:cubicBezTo>
                    <a:cubicBezTo>
                      <a:pt x="112" y="0"/>
                      <a:pt x="144" y="32"/>
                      <a:pt x="143" y="71"/>
                    </a:cubicBezTo>
                    <a:cubicBezTo>
                      <a:pt x="143" y="110"/>
                      <a:pt x="111" y="141"/>
                      <a:pt x="71" y="141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文本框 49"/>
            <p:cNvSpPr txBox="1"/>
            <p:nvPr/>
          </p:nvSpPr>
          <p:spPr>
            <a:xfrm>
              <a:off x="5394857" y="5661611"/>
              <a:ext cx="102691" cy="159841"/>
            </a:xfrm>
            <a:custGeom>
              <a:avLst/>
              <a:gdLst/>
              <a:ahLst/>
              <a:cxnLst/>
              <a:rect l="l" t="t" r="r" b="b"/>
              <a:pathLst>
                <a:path w="102691" h="159841">
                  <a:moveTo>
                    <a:pt x="0" y="0"/>
                  </a:moveTo>
                  <a:lnTo>
                    <a:pt x="102691" y="0"/>
                  </a:lnTo>
                  <a:lnTo>
                    <a:pt x="102691" y="14287"/>
                  </a:lnTo>
                  <a:cubicBezTo>
                    <a:pt x="64591" y="57745"/>
                    <a:pt x="42862" y="106263"/>
                    <a:pt x="37504" y="159841"/>
                  </a:cubicBezTo>
                  <a:lnTo>
                    <a:pt x="21431" y="159841"/>
                  </a:lnTo>
                  <a:cubicBezTo>
                    <a:pt x="25598" y="113407"/>
                    <a:pt x="46732" y="65186"/>
                    <a:pt x="84832" y="15180"/>
                  </a:cubicBezTo>
                  <a:lnTo>
                    <a:pt x="0" y="151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918970" y="361315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18855" y="361315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18970" y="505015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618855" y="505015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918970" y="217614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618855" y="217614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>
            <a:off x="5551488" y="2459716"/>
            <a:ext cx="1452563" cy="1111250"/>
          </a:xfrm>
          <a:custGeom>
            <a:avLst/>
            <a:gdLst>
              <a:gd name="T0" fmla="*/ 179 w 486"/>
              <a:gd name="T1" fmla="*/ 194 h 372"/>
              <a:gd name="T2" fmla="*/ 13 w 486"/>
              <a:gd name="T3" fmla="*/ 363 h 372"/>
              <a:gd name="T4" fmla="*/ 7 w 486"/>
              <a:gd name="T5" fmla="*/ 362 h 372"/>
              <a:gd name="T6" fmla="*/ 7 w 486"/>
              <a:gd name="T7" fmla="*/ 328 h 372"/>
              <a:gd name="T8" fmla="*/ 11 w 486"/>
              <a:gd name="T9" fmla="*/ 241 h 372"/>
              <a:gd name="T10" fmla="*/ 70 w 486"/>
              <a:gd name="T11" fmla="*/ 177 h 372"/>
              <a:gd name="T12" fmla="*/ 119 w 486"/>
              <a:gd name="T13" fmla="*/ 131 h 372"/>
              <a:gd name="T14" fmla="*/ 110 w 486"/>
              <a:gd name="T15" fmla="*/ 114 h 372"/>
              <a:gd name="T16" fmla="*/ 130 w 486"/>
              <a:gd name="T17" fmla="*/ 22 h 372"/>
              <a:gd name="T18" fmla="*/ 223 w 486"/>
              <a:gd name="T19" fmla="*/ 20 h 372"/>
              <a:gd name="T20" fmla="*/ 247 w 486"/>
              <a:gd name="T21" fmla="*/ 110 h 372"/>
              <a:gd name="T22" fmla="*/ 252 w 486"/>
              <a:gd name="T23" fmla="*/ 138 h 372"/>
              <a:gd name="T24" fmla="*/ 466 w 486"/>
              <a:gd name="T25" fmla="*/ 351 h 372"/>
              <a:gd name="T26" fmla="*/ 486 w 486"/>
              <a:gd name="T27" fmla="*/ 361 h 372"/>
              <a:gd name="T28" fmla="*/ 479 w 486"/>
              <a:gd name="T29" fmla="*/ 371 h 372"/>
              <a:gd name="T30" fmla="*/ 361 w 486"/>
              <a:gd name="T31" fmla="*/ 370 h 372"/>
              <a:gd name="T32" fmla="*/ 342 w 486"/>
              <a:gd name="T33" fmla="*/ 357 h 372"/>
              <a:gd name="T34" fmla="*/ 179 w 486"/>
              <a:gd name="T35" fmla="*/ 19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6" h="372">
                <a:moveTo>
                  <a:pt x="179" y="194"/>
                </a:moveTo>
                <a:cubicBezTo>
                  <a:pt x="122" y="251"/>
                  <a:pt x="68" y="307"/>
                  <a:pt x="13" y="363"/>
                </a:cubicBezTo>
                <a:cubicBezTo>
                  <a:pt x="11" y="362"/>
                  <a:pt x="9" y="362"/>
                  <a:pt x="7" y="362"/>
                </a:cubicBezTo>
                <a:cubicBezTo>
                  <a:pt x="7" y="351"/>
                  <a:pt x="7" y="339"/>
                  <a:pt x="7" y="328"/>
                </a:cubicBezTo>
                <a:cubicBezTo>
                  <a:pt x="8" y="299"/>
                  <a:pt x="0" y="266"/>
                  <a:pt x="11" y="241"/>
                </a:cubicBezTo>
                <a:cubicBezTo>
                  <a:pt x="21" y="216"/>
                  <a:pt x="49" y="198"/>
                  <a:pt x="70" y="177"/>
                </a:cubicBezTo>
                <a:cubicBezTo>
                  <a:pt x="86" y="162"/>
                  <a:pt x="103" y="146"/>
                  <a:pt x="119" y="131"/>
                </a:cubicBezTo>
                <a:cubicBezTo>
                  <a:pt x="115" y="124"/>
                  <a:pt x="112" y="119"/>
                  <a:pt x="110" y="114"/>
                </a:cubicBezTo>
                <a:cubicBezTo>
                  <a:pt x="95" y="82"/>
                  <a:pt x="103" y="45"/>
                  <a:pt x="130" y="22"/>
                </a:cubicBezTo>
                <a:cubicBezTo>
                  <a:pt x="156" y="1"/>
                  <a:pt x="195" y="0"/>
                  <a:pt x="223" y="20"/>
                </a:cubicBezTo>
                <a:cubicBezTo>
                  <a:pt x="250" y="41"/>
                  <a:pt x="261" y="78"/>
                  <a:pt x="247" y="110"/>
                </a:cubicBezTo>
                <a:cubicBezTo>
                  <a:pt x="241" y="122"/>
                  <a:pt x="243" y="129"/>
                  <a:pt x="252" y="138"/>
                </a:cubicBezTo>
                <a:cubicBezTo>
                  <a:pt x="324" y="209"/>
                  <a:pt x="395" y="280"/>
                  <a:pt x="466" y="351"/>
                </a:cubicBezTo>
                <a:cubicBezTo>
                  <a:pt x="471" y="356"/>
                  <a:pt x="479" y="358"/>
                  <a:pt x="486" y="361"/>
                </a:cubicBezTo>
                <a:cubicBezTo>
                  <a:pt x="484" y="365"/>
                  <a:pt x="481" y="368"/>
                  <a:pt x="479" y="371"/>
                </a:cubicBezTo>
                <a:cubicBezTo>
                  <a:pt x="440" y="371"/>
                  <a:pt x="400" y="372"/>
                  <a:pt x="361" y="370"/>
                </a:cubicBezTo>
                <a:cubicBezTo>
                  <a:pt x="354" y="370"/>
                  <a:pt x="348" y="362"/>
                  <a:pt x="342" y="357"/>
                </a:cubicBezTo>
                <a:cubicBezTo>
                  <a:pt x="289" y="304"/>
                  <a:pt x="236" y="251"/>
                  <a:pt x="179" y="194"/>
                </a:cubicBezTo>
                <a:close/>
              </a:path>
            </a:pathLst>
          </a:custGeom>
          <a:solidFill>
            <a:srgbClr val="01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4527551" y="3221716"/>
            <a:ext cx="1039813" cy="1379538"/>
          </a:xfrm>
          <a:custGeom>
            <a:avLst/>
            <a:gdLst>
              <a:gd name="T0" fmla="*/ 338 w 348"/>
              <a:gd name="T1" fmla="*/ 6 h 462"/>
              <a:gd name="T2" fmla="*/ 338 w 348"/>
              <a:gd name="T3" fmla="*/ 116 h 462"/>
              <a:gd name="T4" fmla="*/ 325 w 348"/>
              <a:gd name="T5" fmla="*/ 137 h 462"/>
              <a:gd name="T6" fmla="*/ 191 w 348"/>
              <a:gd name="T7" fmla="*/ 270 h 462"/>
              <a:gd name="T8" fmla="*/ 174 w 348"/>
              <a:gd name="T9" fmla="*/ 288 h 462"/>
              <a:gd name="T10" fmla="*/ 348 w 348"/>
              <a:gd name="T11" fmla="*/ 455 h 462"/>
              <a:gd name="T12" fmla="*/ 344 w 348"/>
              <a:gd name="T13" fmla="*/ 462 h 462"/>
              <a:gd name="T14" fmla="*/ 229 w 348"/>
              <a:gd name="T15" fmla="*/ 461 h 462"/>
              <a:gd name="T16" fmla="*/ 213 w 348"/>
              <a:gd name="T17" fmla="*/ 451 h 462"/>
              <a:gd name="T18" fmla="*/ 126 w 348"/>
              <a:gd name="T19" fmla="*/ 365 h 462"/>
              <a:gd name="T20" fmla="*/ 93 w 348"/>
              <a:gd name="T21" fmla="*/ 354 h 462"/>
              <a:gd name="T22" fmla="*/ 15 w 348"/>
              <a:gd name="T23" fmla="*/ 319 h 462"/>
              <a:gd name="T24" fmla="*/ 20 w 348"/>
              <a:gd name="T25" fmla="*/ 236 h 462"/>
              <a:gd name="T26" fmla="*/ 103 w 348"/>
              <a:gd name="T27" fmla="*/ 212 h 462"/>
              <a:gd name="T28" fmla="*/ 132 w 348"/>
              <a:gd name="T29" fmla="*/ 205 h 462"/>
              <a:gd name="T30" fmla="*/ 313 w 348"/>
              <a:gd name="T31" fmla="*/ 23 h 462"/>
              <a:gd name="T32" fmla="*/ 330 w 348"/>
              <a:gd name="T33" fmla="*/ 0 h 462"/>
              <a:gd name="T34" fmla="*/ 338 w 348"/>
              <a:gd name="T35" fmla="*/ 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8" h="462">
                <a:moveTo>
                  <a:pt x="338" y="6"/>
                </a:moveTo>
                <a:cubicBezTo>
                  <a:pt x="338" y="42"/>
                  <a:pt x="339" y="79"/>
                  <a:pt x="338" y="116"/>
                </a:cubicBezTo>
                <a:cubicBezTo>
                  <a:pt x="337" y="123"/>
                  <a:pt x="331" y="131"/>
                  <a:pt x="325" y="137"/>
                </a:cubicBezTo>
                <a:cubicBezTo>
                  <a:pt x="281" y="182"/>
                  <a:pt x="236" y="226"/>
                  <a:pt x="191" y="270"/>
                </a:cubicBezTo>
                <a:cubicBezTo>
                  <a:pt x="186" y="275"/>
                  <a:pt x="182" y="280"/>
                  <a:pt x="174" y="288"/>
                </a:cubicBezTo>
                <a:cubicBezTo>
                  <a:pt x="232" y="344"/>
                  <a:pt x="290" y="400"/>
                  <a:pt x="348" y="455"/>
                </a:cubicBezTo>
                <a:cubicBezTo>
                  <a:pt x="347" y="457"/>
                  <a:pt x="345" y="459"/>
                  <a:pt x="344" y="462"/>
                </a:cubicBezTo>
                <a:cubicBezTo>
                  <a:pt x="305" y="462"/>
                  <a:pt x="267" y="462"/>
                  <a:pt x="229" y="461"/>
                </a:cubicBezTo>
                <a:cubicBezTo>
                  <a:pt x="223" y="461"/>
                  <a:pt x="217" y="455"/>
                  <a:pt x="213" y="451"/>
                </a:cubicBezTo>
                <a:cubicBezTo>
                  <a:pt x="184" y="422"/>
                  <a:pt x="155" y="394"/>
                  <a:pt x="126" y="365"/>
                </a:cubicBezTo>
                <a:cubicBezTo>
                  <a:pt x="117" y="355"/>
                  <a:pt x="108" y="351"/>
                  <a:pt x="93" y="354"/>
                </a:cubicBezTo>
                <a:cubicBezTo>
                  <a:pt x="61" y="361"/>
                  <a:pt x="31" y="347"/>
                  <a:pt x="15" y="319"/>
                </a:cubicBezTo>
                <a:cubicBezTo>
                  <a:pt x="0" y="294"/>
                  <a:pt x="2" y="260"/>
                  <a:pt x="20" y="236"/>
                </a:cubicBezTo>
                <a:cubicBezTo>
                  <a:pt x="39" y="212"/>
                  <a:pt x="72" y="202"/>
                  <a:pt x="103" y="212"/>
                </a:cubicBezTo>
                <a:cubicBezTo>
                  <a:pt x="116" y="217"/>
                  <a:pt x="123" y="214"/>
                  <a:pt x="132" y="205"/>
                </a:cubicBezTo>
                <a:cubicBezTo>
                  <a:pt x="192" y="144"/>
                  <a:pt x="253" y="84"/>
                  <a:pt x="313" y="23"/>
                </a:cubicBezTo>
                <a:cubicBezTo>
                  <a:pt x="320" y="16"/>
                  <a:pt x="324" y="7"/>
                  <a:pt x="330" y="0"/>
                </a:cubicBezTo>
                <a:cubicBezTo>
                  <a:pt x="333" y="2"/>
                  <a:pt x="336" y="4"/>
                  <a:pt x="338" y="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618288" y="3601128"/>
            <a:ext cx="1042988" cy="1370013"/>
          </a:xfrm>
          <a:custGeom>
            <a:avLst/>
            <a:gdLst>
              <a:gd name="T0" fmla="*/ 18 w 349"/>
              <a:gd name="T1" fmla="*/ 0 h 459"/>
              <a:gd name="T2" fmla="*/ 133 w 349"/>
              <a:gd name="T3" fmla="*/ 0 h 459"/>
              <a:gd name="T4" fmla="*/ 149 w 349"/>
              <a:gd name="T5" fmla="*/ 10 h 459"/>
              <a:gd name="T6" fmla="*/ 218 w 349"/>
              <a:gd name="T7" fmla="*/ 79 h 459"/>
              <a:gd name="T8" fmla="*/ 243 w 349"/>
              <a:gd name="T9" fmla="*/ 85 h 459"/>
              <a:gd name="T10" fmla="*/ 327 w 349"/>
              <a:gd name="T11" fmla="*/ 108 h 459"/>
              <a:gd name="T12" fmla="*/ 333 w 349"/>
              <a:gd name="T13" fmla="*/ 194 h 459"/>
              <a:gd name="T14" fmla="*/ 252 w 349"/>
              <a:gd name="T15" fmla="*/ 228 h 459"/>
              <a:gd name="T16" fmla="*/ 222 w 349"/>
              <a:gd name="T17" fmla="*/ 238 h 459"/>
              <a:gd name="T18" fmla="*/ 18 w 349"/>
              <a:gd name="T19" fmla="*/ 443 h 459"/>
              <a:gd name="T20" fmla="*/ 1 w 349"/>
              <a:gd name="T21" fmla="*/ 459 h 459"/>
              <a:gd name="T22" fmla="*/ 1 w 349"/>
              <a:gd name="T23" fmla="*/ 338 h 459"/>
              <a:gd name="T24" fmla="*/ 15 w 349"/>
              <a:gd name="T25" fmla="*/ 319 h 459"/>
              <a:gd name="T26" fmla="*/ 173 w 349"/>
              <a:gd name="T27" fmla="*/ 163 h 459"/>
              <a:gd name="T28" fmla="*/ 13 w 349"/>
              <a:gd name="T29" fmla="*/ 8 h 459"/>
              <a:gd name="T30" fmla="*/ 18 w 349"/>
              <a:gd name="T31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459">
                <a:moveTo>
                  <a:pt x="18" y="0"/>
                </a:moveTo>
                <a:cubicBezTo>
                  <a:pt x="56" y="0"/>
                  <a:pt x="94" y="0"/>
                  <a:pt x="133" y="0"/>
                </a:cubicBezTo>
                <a:cubicBezTo>
                  <a:pt x="138" y="0"/>
                  <a:pt x="145" y="6"/>
                  <a:pt x="149" y="10"/>
                </a:cubicBezTo>
                <a:cubicBezTo>
                  <a:pt x="173" y="33"/>
                  <a:pt x="196" y="56"/>
                  <a:pt x="218" y="79"/>
                </a:cubicBezTo>
                <a:cubicBezTo>
                  <a:pt x="226" y="87"/>
                  <a:pt x="232" y="88"/>
                  <a:pt x="243" y="85"/>
                </a:cubicBezTo>
                <a:cubicBezTo>
                  <a:pt x="275" y="73"/>
                  <a:pt x="307" y="83"/>
                  <a:pt x="327" y="108"/>
                </a:cubicBezTo>
                <a:cubicBezTo>
                  <a:pt x="347" y="132"/>
                  <a:pt x="349" y="168"/>
                  <a:pt x="333" y="194"/>
                </a:cubicBezTo>
                <a:cubicBezTo>
                  <a:pt x="316" y="221"/>
                  <a:pt x="284" y="236"/>
                  <a:pt x="252" y="228"/>
                </a:cubicBezTo>
                <a:cubicBezTo>
                  <a:pt x="238" y="225"/>
                  <a:pt x="231" y="229"/>
                  <a:pt x="222" y="238"/>
                </a:cubicBezTo>
                <a:cubicBezTo>
                  <a:pt x="154" y="306"/>
                  <a:pt x="86" y="375"/>
                  <a:pt x="18" y="443"/>
                </a:cubicBezTo>
                <a:cubicBezTo>
                  <a:pt x="13" y="447"/>
                  <a:pt x="9" y="451"/>
                  <a:pt x="1" y="459"/>
                </a:cubicBezTo>
                <a:cubicBezTo>
                  <a:pt x="1" y="416"/>
                  <a:pt x="0" y="377"/>
                  <a:pt x="1" y="338"/>
                </a:cubicBezTo>
                <a:cubicBezTo>
                  <a:pt x="1" y="331"/>
                  <a:pt x="9" y="324"/>
                  <a:pt x="15" y="319"/>
                </a:cubicBezTo>
                <a:cubicBezTo>
                  <a:pt x="67" y="268"/>
                  <a:pt x="119" y="216"/>
                  <a:pt x="173" y="163"/>
                </a:cubicBezTo>
                <a:cubicBezTo>
                  <a:pt x="118" y="110"/>
                  <a:pt x="65" y="59"/>
                  <a:pt x="13" y="8"/>
                </a:cubicBezTo>
                <a:cubicBezTo>
                  <a:pt x="14" y="5"/>
                  <a:pt x="16" y="3"/>
                  <a:pt x="18" y="0"/>
                </a:cubicBezTo>
                <a:close/>
              </a:path>
            </a:pathLst>
          </a:custGeom>
          <a:solidFill>
            <a:srgbClr val="F04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235576" y="4639353"/>
            <a:ext cx="1354138" cy="981075"/>
          </a:xfrm>
          <a:custGeom>
            <a:avLst/>
            <a:gdLst>
              <a:gd name="T0" fmla="*/ 285 w 453"/>
              <a:gd name="T1" fmla="*/ 163 h 328"/>
              <a:gd name="T2" fmla="*/ 447 w 453"/>
              <a:gd name="T3" fmla="*/ 5 h 328"/>
              <a:gd name="T4" fmla="*/ 452 w 453"/>
              <a:gd name="T5" fmla="*/ 7 h 328"/>
              <a:gd name="T6" fmla="*/ 452 w 453"/>
              <a:gd name="T7" fmla="*/ 120 h 328"/>
              <a:gd name="T8" fmla="*/ 440 w 453"/>
              <a:gd name="T9" fmla="*/ 136 h 328"/>
              <a:gd name="T10" fmla="*/ 360 w 453"/>
              <a:gd name="T11" fmla="*/ 217 h 328"/>
              <a:gd name="T12" fmla="*/ 352 w 453"/>
              <a:gd name="T13" fmla="*/ 241 h 328"/>
              <a:gd name="T14" fmla="*/ 312 w 453"/>
              <a:gd name="T15" fmla="*/ 313 h 328"/>
              <a:gd name="T16" fmla="*/ 231 w 453"/>
              <a:gd name="T17" fmla="*/ 307 h 328"/>
              <a:gd name="T18" fmla="*/ 204 w 453"/>
              <a:gd name="T19" fmla="*/ 231 h 328"/>
              <a:gd name="T20" fmla="*/ 194 w 453"/>
              <a:gd name="T21" fmla="*/ 200 h 328"/>
              <a:gd name="T22" fmla="*/ 15 w 453"/>
              <a:gd name="T23" fmla="*/ 17 h 328"/>
              <a:gd name="T24" fmla="*/ 0 w 453"/>
              <a:gd name="T25" fmla="*/ 0 h 328"/>
              <a:gd name="T26" fmla="*/ 119 w 453"/>
              <a:gd name="T27" fmla="*/ 1 h 328"/>
              <a:gd name="T28" fmla="*/ 134 w 453"/>
              <a:gd name="T29" fmla="*/ 12 h 328"/>
              <a:gd name="T30" fmla="*/ 285 w 453"/>
              <a:gd name="T31" fmla="*/ 163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53" h="328">
                <a:moveTo>
                  <a:pt x="285" y="163"/>
                </a:moveTo>
                <a:cubicBezTo>
                  <a:pt x="340" y="109"/>
                  <a:pt x="394" y="57"/>
                  <a:pt x="447" y="5"/>
                </a:cubicBezTo>
                <a:cubicBezTo>
                  <a:pt x="449" y="6"/>
                  <a:pt x="451" y="7"/>
                  <a:pt x="452" y="7"/>
                </a:cubicBezTo>
                <a:cubicBezTo>
                  <a:pt x="452" y="45"/>
                  <a:pt x="453" y="83"/>
                  <a:pt x="452" y="120"/>
                </a:cubicBezTo>
                <a:cubicBezTo>
                  <a:pt x="452" y="125"/>
                  <a:pt x="445" y="131"/>
                  <a:pt x="440" y="136"/>
                </a:cubicBezTo>
                <a:cubicBezTo>
                  <a:pt x="414" y="163"/>
                  <a:pt x="386" y="189"/>
                  <a:pt x="360" y="217"/>
                </a:cubicBezTo>
                <a:cubicBezTo>
                  <a:pt x="355" y="223"/>
                  <a:pt x="351" y="233"/>
                  <a:pt x="352" y="241"/>
                </a:cubicBezTo>
                <a:cubicBezTo>
                  <a:pt x="352" y="273"/>
                  <a:pt x="340" y="298"/>
                  <a:pt x="312" y="313"/>
                </a:cubicBezTo>
                <a:cubicBezTo>
                  <a:pt x="284" y="328"/>
                  <a:pt x="256" y="326"/>
                  <a:pt x="231" y="307"/>
                </a:cubicBezTo>
                <a:cubicBezTo>
                  <a:pt x="206" y="288"/>
                  <a:pt x="195" y="261"/>
                  <a:pt x="204" y="231"/>
                </a:cubicBezTo>
                <a:cubicBezTo>
                  <a:pt x="207" y="217"/>
                  <a:pt x="203" y="209"/>
                  <a:pt x="194" y="200"/>
                </a:cubicBezTo>
                <a:cubicBezTo>
                  <a:pt x="134" y="139"/>
                  <a:pt x="74" y="78"/>
                  <a:pt x="15" y="17"/>
                </a:cubicBezTo>
                <a:cubicBezTo>
                  <a:pt x="11" y="13"/>
                  <a:pt x="7" y="9"/>
                  <a:pt x="0" y="0"/>
                </a:cubicBezTo>
                <a:cubicBezTo>
                  <a:pt x="42" y="0"/>
                  <a:pt x="81" y="0"/>
                  <a:pt x="119" y="1"/>
                </a:cubicBezTo>
                <a:cubicBezTo>
                  <a:pt x="124" y="1"/>
                  <a:pt x="130" y="8"/>
                  <a:pt x="134" y="12"/>
                </a:cubicBezTo>
                <a:cubicBezTo>
                  <a:pt x="184" y="62"/>
                  <a:pt x="233" y="111"/>
                  <a:pt x="285" y="163"/>
                </a:cubicBezTo>
                <a:close/>
              </a:path>
            </a:pathLst>
          </a:custGeom>
          <a:solidFill>
            <a:srgbClr val="01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66152" y="2672184"/>
            <a:ext cx="2618228" cy="745025"/>
            <a:chOff x="1166152" y="2527044"/>
            <a:chExt cx="2618228" cy="745025"/>
          </a:xfrm>
        </p:grpSpPr>
        <p:sp>
          <p:nvSpPr>
            <p:cNvPr id="14" name="矩形 13"/>
            <p:cNvSpPr/>
            <p:nvPr/>
          </p:nvSpPr>
          <p:spPr>
            <a:xfrm>
              <a:off x="1166152" y="2527044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3" name="文本框 17"/>
            <p:cNvSpPr txBox="1"/>
            <p:nvPr/>
          </p:nvSpPr>
          <p:spPr>
            <a:xfrm>
              <a:off x="3138049" y="262573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01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19501" y="2672184"/>
            <a:ext cx="2806347" cy="743991"/>
            <a:chOff x="8219501" y="2527044"/>
            <a:chExt cx="2806347" cy="743991"/>
          </a:xfrm>
        </p:grpSpPr>
        <p:sp>
          <p:nvSpPr>
            <p:cNvPr id="19" name="矩形 18"/>
            <p:cNvSpPr/>
            <p:nvPr/>
          </p:nvSpPr>
          <p:spPr>
            <a:xfrm>
              <a:off x="9109939" y="2527044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8" name="文本框 22"/>
            <p:cNvSpPr txBox="1"/>
            <p:nvPr/>
          </p:nvSpPr>
          <p:spPr>
            <a:xfrm>
              <a:off x="8219501" y="262470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02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66152" y="4775378"/>
            <a:ext cx="2618228" cy="745025"/>
            <a:chOff x="1166152" y="4630238"/>
            <a:chExt cx="2618228" cy="745025"/>
          </a:xfrm>
        </p:grpSpPr>
        <p:sp>
          <p:nvSpPr>
            <p:cNvPr id="24" name="矩形 23"/>
            <p:cNvSpPr/>
            <p:nvPr/>
          </p:nvSpPr>
          <p:spPr>
            <a:xfrm>
              <a:off x="1166152" y="4630238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3" name="文本框 27"/>
            <p:cNvSpPr txBox="1"/>
            <p:nvPr/>
          </p:nvSpPr>
          <p:spPr>
            <a:xfrm>
              <a:off x="3138049" y="472893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03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19501" y="4775378"/>
            <a:ext cx="2806347" cy="745025"/>
            <a:chOff x="8219501" y="4630238"/>
            <a:chExt cx="2806347" cy="745025"/>
          </a:xfrm>
        </p:grpSpPr>
        <p:sp>
          <p:nvSpPr>
            <p:cNvPr id="30" name="矩形 29"/>
            <p:cNvSpPr/>
            <p:nvPr/>
          </p:nvSpPr>
          <p:spPr>
            <a:xfrm>
              <a:off x="9109939" y="4630238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9" name="文本框 32"/>
            <p:cNvSpPr txBox="1"/>
            <p:nvPr/>
          </p:nvSpPr>
          <p:spPr>
            <a:xfrm>
              <a:off x="8219501" y="472893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i="1" dirty="0">
                  <a:solidFill>
                    <a:schemeClr val="bg1">
                      <a:lumMod val="50000"/>
                    </a:schemeClr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04</a:t>
              </a:r>
              <a:endParaRPr lang="zh-CN" altLang="en-US" sz="3600" i="1" dirty="0">
                <a:solidFill>
                  <a:schemeClr val="bg1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5731670" y="3778812"/>
            <a:ext cx="722312" cy="614595"/>
            <a:chOff x="7909299" y="3772690"/>
            <a:chExt cx="667095" cy="567616"/>
          </a:xfrm>
          <a:solidFill>
            <a:schemeClr val="bg1"/>
          </a:solidFill>
        </p:grpSpPr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7909299" y="3772690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7980982" y="3772690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558" y="2060110"/>
            <a:ext cx="11670544" cy="4274807"/>
            <a:chOff x="540397" y="1144686"/>
            <a:chExt cx="8283760" cy="3034261"/>
          </a:xfrm>
        </p:grpSpPr>
        <p:sp>
          <p:nvSpPr>
            <p:cNvPr id="7" name="TextBox 6"/>
            <p:cNvSpPr txBox="1"/>
            <p:nvPr/>
          </p:nvSpPr>
          <p:spPr>
            <a:xfrm>
              <a:off x="1985950" y="1748126"/>
              <a:ext cx="2408250" cy="52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commodo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4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5941" y="1145362"/>
              <a:ext cx="1560534" cy="32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Julian </a:t>
              </a:r>
              <a:r>
                <a:rPr lang="en-US" altLang="zh-CN" sz="2400" b="1" dirty="0" err="1">
                  <a:solidFill>
                    <a:schemeClr val="bg1">
                      <a:lumMod val="50000"/>
                    </a:schemeClr>
                  </a:solidFill>
                </a:rPr>
                <a:t>Herpina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54029" y="1689630"/>
              <a:ext cx="2089346" cy="0"/>
            </a:xfrm>
            <a:prstGeom prst="line">
              <a:avLst/>
            </a:prstGeom>
            <a:ln w="38100">
              <a:solidFill>
                <a:srgbClr val="01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059488" y="1418351"/>
              <a:ext cx="322458" cy="191374"/>
            </a:xfrm>
            <a:prstGeom prst="rect">
              <a:avLst/>
            </a:prstGeom>
            <a:solidFill>
              <a:srgbClr val="F7C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2599" y="1388271"/>
              <a:ext cx="672495" cy="24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CEO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5950" y="3386426"/>
              <a:ext cx="2408250" cy="52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commodo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4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6425" y="2782986"/>
              <a:ext cx="1747850" cy="32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-20" dirty="0" err="1">
                  <a:solidFill>
                    <a:schemeClr val="bg1">
                      <a:lumMod val="50000"/>
                    </a:schemeClr>
                  </a:solidFill>
                </a:rPr>
                <a:t>Derp</a:t>
              </a:r>
              <a:r>
                <a:rPr lang="en-US" altLang="zh-CN" sz="2400" b="1" spc="-2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2400" b="1" spc="-20" dirty="0" err="1">
                  <a:solidFill>
                    <a:schemeClr val="bg1">
                      <a:lumMod val="50000"/>
                    </a:schemeClr>
                  </a:solidFill>
                </a:rPr>
                <a:t>Herpington</a:t>
              </a:r>
              <a:endParaRPr lang="zh-CN" altLang="en-US" sz="2400" b="1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054029" y="3327930"/>
              <a:ext cx="2089346" cy="0"/>
            </a:xfrm>
            <a:prstGeom prst="line">
              <a:avLst/>
            </a:prstGeom>
            <a:ln w="38100">
              <a:solidFill>
                <a:srgbClr val="01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2063062" y="3056651"/>
              <a:ext cx="1156387" cy="191374"/>
            </a:xfrm>
            <a:prstGeom prst="rect">
              <a:avLst/>
            </a:prstGeom>
            <a:solidFill>
              <a:srgbClr val="F7C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5950" y="3029746"/>
              <a:ext cx="1668475" cy="24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pc="-20" dirty="0">
                  <a:solidFill>
                    <a:schemeClr val="bg1">
                      <a:lumMod val="50000"/>
                    </a:schemeClr>
                  </a:solidFill>
                </a:rPr>
                <a:t>Executive Manager</a:t>
              </a:r>
              <a:endParaRPr lang="zh-CN" altLang="en-US" sz="1600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15907" y="1748126"/>
              <a:ext cx="2408250" cy="52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commodo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4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9556" y="1144686"/>
              <a:ext cx="2004194" cy="32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-20" dirty="0" err="1">
                  <a:solidFill>
                    <a:schemeClr val="bg1">
                      <a:lumMod val="50000"/>
                    </a:schemeClr>
                  </a:solidFill>
                </a:rPr>
                <a:t>Derpina</a:t>
              </a:r>
              <a:r>
                <a:rPr lang="en-US" altLang="zh-CN" sz="2400" b="1" spc="-2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2400" b="1" spc="-20" dirty="0" err="1">
                  <a:solidFill>
                    <a:schemeClr val="bg1">
                      <a:lumMod val="50000"/>
                    </a:schemeClr>
                  </a:solidFill>
                </a:rPr>
                <a:t>Herpington</a:t>
              </a:r>
              <a:endParaRPr lang="zh-CN" altLang="en-US" sz="2400" b="1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483986" y="1689630"/>
              <a:ext cx="2089346" cy="0"/>
            </a:xfrm>
            <a:prstGeom prst="line">
              <a:avLst/>
            </a:prstGeom>
            <a:ln w="38100">
              <a:solidFill>
                <a:srgbClr val="01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483985" y="1420732"/>
              <a:ext cx="726439" cy="191374"/>
            </a:xfrm>
            <a:prstGeom prst="rect">
              <a:avLst/>
            </a:prstGeom>
            <a:solidFill>
              <a:srgbClr val="F7C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11144" y="1389461"/>
              <a:ext cx="1072332" cy="24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pc="-10" dirty="0">
                  <a:solidFill>
                    <a:schemeClr val="bg1">
                      <a:lumMod val="50000"/>
                    </a:schemeClr>
                  </a:solidFill>
                </a:rPr>
                <a:t>Chief Editor</a:t>
              </a:r>
              <a:endParaRPr lang="zh-CN" altLang="en-US" sz="1600" spc="-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15907" y="3386426"/>
              <a:ext cx="2408250" cy="52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Donec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id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non mi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porta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gravida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at </a:t>
              </a:r>
              <a:r>
                <a:rPr lang="en-US" altLang="zh-CN" sz="1400" kern="1600" spc="10" dirty="0" err="1">
                  <a:solidFill>
                    <a:schemeClr val="bg1">
                      <a:lumMod val="50000"/>
                    </a:schemeClr>
                  </a:solidFill>
                </a:rPr>
                <a:t>eget</a:t>
              </a:r>
              <a:r>
                <a:rPr lang="en-US" altLang="zh-CN" sz="1400" kern="16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metus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Fusce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dapibus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tellus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ac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cursus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spc="10" dirty="0" err="1">
                  <a:solidFill>
                    <a:schemeClr val="bg1">
                      <a:lumMod val="50000"/>
                    </a:schemeClr>
                  </a:solidFill>
                </a:rPr>
                <a:t>commodo</a:t>
              </a:r>
              <a:r>
                <a:rPr lang="en-US" altLang="zh-CN" sz="1400" spc="1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4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15907" y="2779811"/>
              <a:ext cx="1747850" cy="32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-20" dirty="0">
                  <a:solidFill>
                    <a:schemeClr val="bg1">
                      <a:lumMod val="50000"/>
                    </a:schemeClr>
                  </a:solidFill>
                </a:rPr>
                <a:t>Julian </a:t>
              </a:r>
              <a:r>
                <a:rPr lang="en-US" altLang="zh-CN" sz="2400" b="1" spc="-20" dirty="0" err="1">
                  <a:solidFill>
                    <a:schemeClr val="bg1">
                      <a:lumMod val="50000"/>
                    </a:schemeClr>
                  </a:solidFill>
                </a:rPr>
                <a:t>Derpington</a:t>
              </a:r>
              <a:endParaRPr lang="zh-CN" altLang="en-US" sz="2400" b="1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483986" y="3327930"/>
              <a:ext cx="2089346" cy="0"/>
            </a:xfrm>
            <a:prstGeom prst="line">
              <a:avLst/>
            </a:prstGeom>
            <a:ln w="38100">
              <a:solidFill>
                <a:srgbClr val="01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6490338" y="3065407"/>
              <a:ext cx="894712" cy="191374"/>
            </a:xfrm>
            <a:prstGeom prst="rect">
              <a:avLst/>
            </a:prstGeom>
            <a:solidFill>
              <a:srgbClr val="F7C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17721" y="3027367"/>
              <a:ext cx="1668475" cy="24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pc="-20" dirty="0">
                  <a:solidFill>
                    <a:schemeClr val="bg1">
                      <a:lumMod val="50000"/>
                    </a:schemeClr>
                  </a:solidFill>
                </a:rPr>
                <a:t>Sales Manager</a:t>
              </a:r>
              <a:endParaRPr lang="zh-CN" altLang="en-US" sz="1600" spc="-2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8" name="Picture 2" descr="C:\Users\114\Desktop\4e7fd7b94b7959e427000114\2031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2" t="-30" r="9696" b="35759"/>
            <a:stretch>
              <a:fillRect/>
            </a:stretch>
          </p:blipFill>
          <p:spPr bwMode="auto">
            <a:xfrm>
              <a:off x="4970354" y="2794647"/>
              <a:ext cx="1384300" cy="13843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114\Desktop\4e769e144b7959e8540000cf\175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7" t="4822" r="20848" b="56433"/>
            <a:stretch>
              <a:fillRect/>
            </a:stretch>
          </p:blipFill>
          <p:spPr bwMode="auto">
            <a:xfrm>
              <a:off x="540397" y="2793706"/>
              <a:ext cx="1384300" cy="138524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Users\114\Desktop\4d6df1c94b7959e34f0000f6\shutterstock_4994811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b="14263"/>
            <a:stretch>
              <a:fillRect/>
            </a:stretch>
          </p:blipFill>
          <p:spPr bwMode="auto">
            <a:xfrm>
              <a:off x="4970354" y="1165225"/>
              <a:ext cx="1393178" cy="13843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114\Desktop\shutterstock_5542725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9" r="31419" b="58803"/>
            <a:stretch>
              <a:fillRect/>
            </a:stretch>
          </p:blipFill>
          <p:spPr bwMode="auto">
            <a:xfrm>
              <a:off x="549274" y="1165225"/>
              <a:ext cx="1384301" cy="13843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685800" y="210072"/>
            <a:ext cx="13525500" cy="932928"/>
            <a:chOff x="430068" y="451372"/>
            <a:chExt cx="3014752" cy="797597"/>
          </a:xfrm>
        </p:grpSpPr>
        <p:grpSp>
          <p:nvGrpSpPr>
            <p:cNvPr id="46" name="组合 45"/>
            <p:cNvGrpSpPr/>
            <p:nvPr/>
          </p:nvGrpSpPr>
          <p:grpSpPr>
            <a:xfrm>
              <a:off x="582478" y="451372"/>
              <a:ext cx="2716659" cy="797597"/>
              <a:chOff x="415194" y="319314"/>
              <a:chExt cx="2346856" cy="79759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8" name="矩形 47"/>
              <p:cNvSpPr/>
              <p:nvPr/>
            </p:nvSpPr>
            <p:spPr>
              <a:xfrm>
                <a:off x="425250" y="405711"/>
                <a:ext cx="2336800" cy="711200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15194" y="319314"/>
                <a:ext cx="2336800" cy="711200"/>
              </a:xfrm>
              <a:prstGeom prst="rect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22"/>
            <p:cNvSpPr>
              <a:spLocks noChangeArrowheads="1"/>
            </p:cNvSpPr>
            <p:nvPr/>
          </p:nvSpPr>
          <p:spPr bwMode="auto">
            <a:xfrm>
              <a:off x="430068" y="582484"/>
              <a:ext cx="3014752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加入标题描述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60732" y="2730497"/>
            <a:ext cx="1493779" cy="755336"/>
            <a:chOff x="5360732" y="2527301"/>
            <a:chExt cx="1493779" cy="755336"/>
          </a:xfrm>
        </p:grpSpPr>
        <p:sp>
          <p:nvSpPr>
            <p:cNvPr id="8" name="Freeform 9"/>
            <p:cNvSpPr/>
            <p:nvPr/>
          </p:nvSpPr>
          <p:spPr bwMode="auto">
            <a:xfrm>
              <a:off x="5360732" y="2527301"/>
              <a:ext cx="1493779" cy="755336"/>
            </a:xfrm>
            <a:custGeom>
              <a:avLst/>
              <a:gdLst>
                <a:gd name="T0" fmla="*/ 165 w 328"/>
                <a:gd name="T1" fmla="*/ 1 h 166"/>
                <a:gd name="T2" fmla="*/ 299 w 328"/>
                <a:gd name="T3" fmla="*/ 1 h 166"/>
                <a:gd name="T4" fmla="*/ 318 w 328"/>
                <a:gd name="T5" fmla="*/ 36 h 166"/>
                <a:gd name="T6" fmla="*/ 250 w 328"/>
                <a:gd name="T7" fmla="*/ 151 h 166"/>
                <a:gd name="T8" fmla="*/ 224 w 328"/>
                <a:gd name="T9" fmla="*/ 164 h 166"/>
                <a:gd name="T10" fmla="*/ 104 w 328"/>
                <a:gd name="T11" fmla="*/ 164 h 166"/>
                <a:gd name="T12" fmla="*/ 77 w 328"/>
                <a:gd name="T13" fmla="*/ 148 h 166"/>
                <a:gd name="T14" fmla="*/ 15 w 328"/>
                <a:gd name="T15" fmla="*/ 41 h 166"/>
                <a:gd name="T16" fmla="*/ 37 w 328"/>
                <a:gd name="T17" fmla="*/ 2 h 166"/>
                <a:gd name="T18" fmla="*/ 101 w 328"/>
                <a:gd name="T19" fmla="*/ 2 h 166"/>
                <a:gd name="T20" fmla="*/ 165 w 328"/>
                <a:gd name="T21" fmla="*/ 2 h 166"/>
                <a:gd name="T22" fmla="*/ 165 w 328"/>
                <a:gd name="T2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166">
                  <a:moveTo>
                    <a:pt x="165" y="1"/>
                  </a:moveTo>
                  <a:cubicBezTo>
                    <a:pt x="209" y="1"/>
                    <a:pt x="254" y="0"/>
                    <a:pt x="299" y="1"/>
                  </a:cubicBezTo>
                  <a:cubicBezTo>
                    <a:pt x="319" y="1"/>
                    <a:pt x="328" y="17"/>
                    <a:pt x="318" y="36"/>
                  </a:cubicBezTo>
                  <a:cubicBezTo>
                    <a:pt x="296" y="75"/>
                    <a:pt x="274" y="113"/>
                    <a:pt x="250" y="151"/>
                  </a:cubicBezTo>
                  <a:cubicBezTo>
                    <a:pt x="246" y="158"/>
                    <a:pt x="233" y="164"/>
                    <a:pt x="224" y="164"/>
                  </a:cubicBezTo>
                  <a:cubicBezTo>
                    <a:pt x="184" y="166"/>
                    <a:pt x="144" y="166"/>
                    <a:pt x="104" y="164"/>
                  </a:cubicBezTo>
                  <a:cubicBezTo>
                    <a:pt x="95" y="164"/>
                    <a:pt x="83" y="156"/>
                    <a:pt x="77" y="148"/>
                  </a:cubicBezTo>
                  <a:cubicBezTo>
                    <a:pt x="55" y="113"/>
                    <a:pt x="35" y="77"/>
                    <a:pt x="15" y="41"/>
                  </a:cubicBezTo>
                  <a:cubicBezTo>
                    <a:pt x="0" y="15"/>
                    <a:pt x="7" y="3"/>
                    <a:pt x="37" y="2"/>
                  </a:cubicBezTo>
                  <a:cubicBezTo>
                    <a:pt x="58" y="2"/>
                    <a:pt x="80" y="2"/>
                    <a:pt x="101" y="2"/>
                  </a:cubicBezTo>
                  <a:cubicBezTo>
                    <a:pt x="122" y="2"/>
                    <a:pt x="144" y="2"/>
                    <a:pt x="165" y="2"/>
                  </a:cubicBezTo>
                  <a:cubicBezTo>
                    <a:pt x="165" y="2"/>
                    <a:pt x="165" y="1"/>
                    <a:pt x="165" y="1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190"/>
            <p:cNvSpPr>
              <a:spLocks noChangeAspect="1" noEditPoints="1"/>
            </p:cNvSpPr>
            <p:nvPr/>
          </p:nvSpPr>
          <p:spPr bwMode="auto">
            <a:xfrm>
              <a:off x="5951426" y="2809675"/>
              <a:ext cx="317217" cy="19058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29361" y="4851711"/>
            <a:ext cx="1501018" cy="755336"/>
            <a:chOff x="5329361" y="4648515"/>
            <a:chExt cx="1501018" cy="755336"/>
          </a:xfrm>
        </p:grpSpPr>
        <p:sp>
          <p:nvSpPr>
            <p:cNvPr id="11" name="Freeform 7"/>
            <p:cNvSpPr/>
            <p:nvPr/>
          </p:nvSpPr>
          <p:spPr bwMode="auto">
            <a:xfrm>
              <a:off x="5329361" y="4648515"/>
              <a:ext cx="1501018" cy="755336"/>
            </a:xfrm>
            <a:custGeom>
              <a:avLst/>
              <a:gdLst>
                <a:gd name="T0" fmla="*/ 45 w 330"/>
                <a:gd name="T1" fmla="*/ 71 h 166"/>
                <a:gd name="T2" fmla="*/ 77 w 330"/>
                <a:gd name="T3" fmla="*/ 18 h 166"/>
                <a:gd name="T4" fmla="*/ 105 w 330"/>
                <a:gd name="T5" fmla="*/ 1 h 166"/>
                <a:gd name="T6" fmla="*/ 225 w 330"/>
                <a:gd name="T7" fmla="*/ 1 h 166"/>
                <a:gd name="T8" fmla="*/ 252 w 330"/>
                <a:gd name="T9" fmla="*/ 17 h 166"/>
                <a:gd name="T10" fmla="*/ 317 w 330"/>
                <a:gd name="T11" fmla="*/ 129 h 166"/>
                <a:gd name="T12" fmla="*/ 296 w 330"/>
                <a:gd name="T13" fmla="*/ 165 h 166"/>
                <a:gd name="T14" fmla="*/ 36 w 330"/>
                <a:gd name="T15" fmla="*/ 165 h 166"/>
                <a:gd name="T16" fmla="*/ 13 w 330"/>
                <a:gd name="T17" fmla="*/ 127 h 166"/>
                <a:gd name="T18" fmla="*/ 45 w 330"/>
                <a:gd name="T19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166">
                  <a:moveTo>
                    <a:pt x="45" y="71"/>
                  </a:moveTo>
                  <a:cubicBezTo>
                    <a:pt x="56" y="53"/>
                    <a:pt x="65" y="35"/>
                    <a:pt x="77" y="18"/>
                  </a:cubicBezTo>
                  <a:cubicBezTo>
                    <a:pt x="83" y="10"/>
                    <a:pt x="95" y="2"/>
                    <a:pt x="105" y="1"/>
                  </a:cubicBezTo>
                  <a:cubicBezTo>
                    <a:pt x="145" y="0"/>
                    <a:pt x="185" y="0"/>
                    <a:pt x="225" y="1"/>
                  </a:cubicBezTo>
                  <a:cubicBezTo>
                    <a:pt x="234" y="2"/>
                    <a:pt x="247" y="9"/>
                    <a:pt x="252" y="17"/>
                  </a:cubicBezTo>
                  <a:cubicBezTo>
                    <a:pt x="275" y="53"/>
                    <a:pt x="296" y="91"/>
                    <a:pt x="317" y="129"/>
                  </a:cubicBezTo>
                  <a:cubicBezTo>
                    <a:pt x="330" y="151"/>
                    <a:pt x="321" y="165"/>
                    <a:pt x="296" y="165"/>
                  </a:cubicBezTo>
                  <a:cubicBezTo>
                    <a:pt x="209" y="166"/>
                    <a:pt x="123" y="166"/>
                    <a:pt x="36" y="165"/>
                  </a:cubicBezTo>
                  <a:cubicBezTo>
                    <a:pt x="8" y="165"/>
                    <a:pt x="0" y="150"/>
                    <a:pt x="13" y="127"/>
                  </a:cubicBezTo>
                  <a:cubicBezTo>
                    <a:pt x="24" y="108"/>
                    <a:pt x="34" y="90"/>
                    <a:pt x="45" y="71"/>
                  </a:cubicBezTo>
                  <a:close/>
                </a:path>
              </a:pathLst>
            </a:cu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172"/>
            <p:cNvSpPr>
              <a:spLocks noChangeAspect="1" noEditPoints="1"/>
            </p:cNvSpPr>
            <p:nvPr/>
          </p:nvSpPr>
          <p:spPr bwMode="auto">
            <a:xfrm>
              <a:off x="5981868" y="4892570"/>
              <a:ext cx="251506" cy="267225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84737" y="4192903"/>
            <a:ext cx="1153515" cy="1295896"/>
            <a:chOff x="4484737" y="3989707"/>
            <a:chExt cx="1153515" cy="1295896"/>
          </a:xfrm>
        </p:grpSpPr>
        <p:sp>
          <p:nvSpPr>
            <p:cNvPr id="14" name="Freeform 8"/>
            <p:cNvSpPr/>
            <p:nvPr/>
          </p:nvSpPr>
          <p:spPr bwMode="auto">
            <a:xfrm>
              <a:off x="4484737" y="3989707"/>
              <a:ext cx="1153515" cy="1295896"/>
            </a:xfrm>
            <a:custGeom>
              <a:avLst/>
              <a:gdLst>
                <a:gd name="T0" fmla="*/ 217 w 254"/>
                <a:gd name="T1" fmla="*/ 208 h 285"/>
                <a:gd name="T2" fmla="*/ 186 w 254"/>
                <a:gd name="T3" fmla="*/ 262 h 285"/>
                <a:gd name="T4" fmla="*/ 143 w 254"/>
                <a:gd name="T5" fmla="*/ 262 h 285"/>
                <a:gd name="T6" fmla="*/ 46 w 254"/>
                <a:gd name="T7" fmla="*/ 96 h 285"/>
                <a:gd name="T8" fmla="*/ 14 w 254"/>
                <a:gd name="T9" fmla="*/ 41 h 285"/>
                <a:gd name="T10" fmla="*/ 34 w 254"/>
                <a:gd name="T11" fmla="*/ 1 h 285"/>
                <a:gd name="T12" fmla="*/ 165 w 254"/>
                <a:gd name="T13" fmla="*/ 2 h 285"/>
                <a:gd name="T14" fmla="*/ 189 w 254"/>
                <a:gd name="T15" fmla="*/ 16 h 285"/>
                <a:gd name="T16" fmla="*/ 250 w 254"/>
                <a:gd name="T17" fmla="*/ 122 h 285"/>
                <a:gd name="T18" fmla="*/ 249 w 254"/>
                <a:gd name="T19" fmla="*/ 151 h 285"/>
                <a:gd name="T20" fmla="*/ 217 w 254"/>
                <a:gd name="T21" fmla="*/ 2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" h="285">
                  <a:moveTo>
                    <a:pt x="217" y="208"/>
                  </a:moveTo>
                  <a:cubicBezTo>
                    <a:pt x="207" y="226"/>
                    <a:pt x="196" y="244"/>
                    <a:pt x="186" y="262"/>
                  </a:cubicBezTo>
                  <a:cubicBezTo>
                    <a:pt x="172" y="285"/>
                    <a:pt x="156" y="285"/>
                    <a:pt x="143" y="262"/>
                  </a:cubicBezTo>
                  <a:cubicBezTo>
                    <a:pt x="110" y="207"/>
                    <a:pt x="79" y="152"/>
                    <a:pt x="46" y="96"/>
                  </a:cubicBezTo>
                  <a:cubicBezTo>
                    <a:pt x="36" y="78"/>
                    <a:pt x="25" y="60"/>
                    <a:pt x="14" y="41"/>
                  </a:cubicBezTo>
                  <a:cubicBezTo>
                    <a:pt x="0" y="18"/>
                    <a:pt x="7" y="2"/>
                    <a:pt x="34" y="1"/>
                  </a:cubicBezTo>
                  <a:cubicBezTo>
                    <a:pt x="78" y="0"/>
                    <a:pt x="122" y="0"/>
                    <a:pt x="165" y="2"/>
                  </a:cubicBezTo>
                  <a:cubicBezTo>
                    <a:pt x="174" y="2"/>
                    <a:pt x="185" y="9"/>
                    <a:pt x="189" y="16"/>
                  </a:cubicBezTo>
                  <a:cubicBezTo>
                    <a:pt x="211" y="50"/>
                    <a:pt x="231" y="86"/>
                    <a:pt x="250" y="122"/>
                  </a:cubicBezTo>
                  <a:cubicBezTo>
                    <a:pt x="254" y="129"/>
                    <a:pt x="253" y="143"/>
                    <a:pt x="249" y="151"/>
                  </a:cubicBezTo>
                  <a:cubicBezTo>
                    <a:pt x="240" y="171"/>
                    <a:pt x="228" y="189"/>
                    <a:pt x="217" y="208"/>
                  </a:cubicBezTo>
                  <a:close/>
                </a:path>
              </a:pathLst>
            </a:custGeom>
            <a:solidFill>
              <a:srgbClr val="01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157"/>
            <p:cNvSpPr>
              <a:spLocks noChangeAspect="1" noEditPoints="1"/>
            </p:cNvSpPr>
            <p:nvPr/>
          </p:nvSpPr>
          <p:spPr bwMode="auto">
            <a:xfrm>
              <a:off x="4997844" y="4287673"/>
              <a:ext cx="317217" cy="349982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52859" y="2843919"/>
            <a:ext cx="1160756" cy="1307961"/>
            <a:chOff x="6552859" y="2640723"/>
            <a:chExt cx="1160756" cy="1307961"/>
          </a:xfrm>
        </p:grpSpPr>
        <p:sp>
          <p:nvSpPr>
            <p:cNvPr id="17" name="Freeform 5"/>
            <p:cNvSpPr/>
            <p:nvPr/>
          </p:nvSpPr>
          <p:spPr bwMode="auto">
            <a:xfrm>
              <a:off x="6552859" y="2640723"/>
              <a:ext cx="1160756" cy="1307961"/>
            </a:xfrm>
            <a:custGeom>
              <a:avLst/>
              <a:gdLst>
                <a:gd name="T0" fmla="*/ 155 w 255"/>
                <a:gd name="T1" fmla="*/ 286 h 287"/>
                <a:gd name="T2" fmla="*/ 93 w 255"/>
                <a:gd name="T3" fmla="*/ 285 h 287"/>
                <a:gd name="T4" fmla="*/ 65 w 255"/>
                <a:gd name="T5" fmla="*/ 269 h 287"/>
                <a:gd name="T6" fmla="*/ 5 w 255"/>
                <a:gd name="T7" fmla="*/ 165 h 287"/>
                <a:gd name="T8" fmla="*/ 4 w 255"/>
                <a:gd name="T9" fmla="*/ 134 h 287"/>
                <a:gd name="T10" fmla="*/ 68 w 255"/>
                <a:gd name="T11" fmla="*/ 21 h 287"/>
                <a:gd name="T12" fmla="*/ 111 w 255"/>
                <a:gd name="T13" fmla="*/ 22 h 287"/>
                <a:gd name="T14" fmla="*/ 241 w 255"/>
                <a:gd name="T15" fmla="*/ 246 h 287"/>
                <a:gd name="T16" fmla="*/ 219 w 255"/>
                <a:gd name="T17" fmla="*/ 286 h 287"/>
                <a:gd name="T18" fmla="*/ 155 w 255"/>
                <a:gd name="T19" fmla="*/ 28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87">
                  <a:moveTo>
                    <a:pt x="155" y="286"/>
                  </a:moveTo>
                  <a:cubicBezTo>
                    <a:pt x="135" y="286"/>
                    <a:pt x="114" y="287"/>
                    <a:pt x="93" y="285"/>
                  </a:cubicBezTo>
                  <a:cubicBezTo>
                    <a:pt x="83" y="284"/>
                    <a:pt x="70" y="277"/>
                    <a:pt x="65" y="269"/>
                  </a:cubicBezTo>
                  <a:cubicBezTo>
                    <a:pt x="43" y="235"/>
                    <a:pt x="23" y="201"/>
                    <a:pt x="5" y="165"/>
                  </a:cubicBezTo>
                  <a:cubicBezTo>
                    <a:pt x="0" y="157"/>
                    <a:pt x="0" y="142"/>
                    <a:pt x="4" y="134"/>
                  </a:cubicBezTo>
                  <a:cubicBezTo>
                    <a:pt x="24" y="96"/>
                    <a:pt x="46" y="59"/>
                    <a:pt x="68" y="21"/>
                  </a:cubicBezTo>
                  <a:cubicBezTo>
                    <a:pt x="81" y="0"/>
                    <a:pt x="98" y="0"/>
                    <a:pt x="111" y="22"/>
                  </a:cubicBezTo>
                  <a:cubicBezTo>
                    <a:pt x="155" y="97"/>
                    <a:pt x="198" y="171"/>
                    <a:pt x="241" y="246"/>
                  </a:cubicBezTo>
                  <a:cubicBezTo>
                    <a:pt x="255" y="270"/>
                    <a:pt x="246" y="285"/>
                    <a:pt x="219" y="286"/>
                  </a:cubicBezTo>
                  <a:cubicBezTo>
                    <a:pt x="198" y="286"/>
                    <a:pt x="177" y="286"/>
                    <a:pt x="155" y="286"/>
                  </a:cubicBezTo>
                  <a:close/>
                </a:path>
              </a:pathLst>
            </a:cu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6885882" y="3261766"/>
              <a:ext cx="317217" cy="316067"/>
              <a:chOff x="3618897" y="2279040"/>
              <a:chExt cx="706229" cy="703668"/>
            </a:xfrm>
            <a:solidFill>
              <a:schemeClr val="bg1"/>
            </a:solidFill>
          </p:grpSpPr>
          <p:sp>
            <p:nvSpPr>
              <p:cNvPr id="19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548033" y="4214623"/>
            <a:ext cx="1155929" cy="1300722"/>
            <a:chOff x="6548033" y="4011427"/>
            <a:chExt cx="1155929" cy="1300722"/>
          </a:xfrm>
        </p:grpSpPr>
        <p:sp>
          <p:nvSpPr>
            <p:cNvPr id="23" name="Freeform 6"/>
            <p:cNvSpPr/>
            <p:nvPr/>
          </p:nvSpPr>
          <p:spPr bwMode="auto">
            <a:xfrm>
              <a:off x="6548033" y="4011427"/>
              <a:ext cx="1155929" cy="1300722"/>
            </a:xfrm>
            <a:custGeom>
              <a:avLst/>
              <a:gdLst>
                <a:gd name="T0" fmla="*/ 156 w 254"/>
                <a:gd name="T1" fmla="*/ 1 h 286"/>
                <a:gd name="T2" fmla="*/ 218 w 254"/>
                <a:gd name="T3" fmla="*/ 1 h 286"/>
                <a:gd name="T4" fmla="*/ 240 w 254"/>
                <a:gd name="T5" fmla="*/ 38 h 286"/>
                <a:gd name="T6" fmla="*/ 145 w 254"/>
                <a:gd name="T7" fmla="*/ 205 h 286"/>
                <a:gd name="T8" fmla="*/ 114 w 254"/>
                <a:gd name="T9" fmla="*/ 260 h 286"/>
                <a:gd name="T10" fmla="*/ 69 w 254"/>
                <a:gd name="T11" fmla="*/ 263 h 286"/>
                <a:gd name="T12" fmla="*/ 4 w 254"/>
                <a:gd name="T13" fmla="*/ 149 h 286"/>
                <a:gd name="T14" fmla="*/ 4 w 254"/>
                <a:gd name="T15" fmla="*/ 122 h 286"/>
                <a:gd name="T16" fmla="*/ 65 w 254"/>
                <a:gd name="T17" fmla="*/ 16 h 286"/>
                <a:gd name="T18" fmla="*/ 91 w 254"/>
                <a:gd name="T19" fmla="*/ 2 h 286"/>
                <a:gd name="T20" fmla="*/ 156 w 254"/>
                <a:gd name="T21" fmla="*/ 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" h="286">
                  <a:moveTo>
                    <a:pt x="156" y="1"/>
                  </a:moveTo>
                  <a:cubicBezTo>
                    <a:pt x="177" y="1"/>
                    <a:pt x="198" y="1"/>
                    <a:pt x="218" y="1"/>
                  </a:cubicBezTo>
                  <a:cubicBezTo>
                    <a:pt x="245" y="1"/>
                    <a:pt x="254" y="15"/>
                    <a:pt x="240" y="38"/>
                  </a:cubicBezTo>
                  <a:cubicBezTo>
                    <a:pt x="209" y="94"/>
                    <a:pt x="177" y="149"/>
                    <a:pt x="145" y="205"/>
                  </a:cubicBezTo>
                  <a:cubicBezTo>
                    <a:pt x="135" y="223"/>
                    <a:pt x="124" y="242"/>
                    <a:pt x="114" y="260"/>
                  </a:cubicBezTo>
                  <a:cubicBezTo>
                    <a:pt x="101" y="285"/>
                    <a:pt x="83" y="286"/>
                    <a:pt x="69" y="263"/>
                  </a:cubicBezTo>
                  <a:cubicBezTo>
                    <a:pt x="46" y="226"/>
                    <a:pt x="24" y="188"/>
                    <a:pt x="4" y="149"/>
                  </a:cubicBezTo>
                  <a:cubicBezTo>
                    <a:pt x="0" y="142"/>
                    <a:pt x="0" y="129"/>
                    <a:pt x="4" y="122"/>
                  </a:cubicBezTo>
                  <a:cubicBezTo>
                    <a:pt x="23" y="86"/>
                    <a:pt x="43" y="50"/>
                    <a:pt x="65" y="16"/>
                  </a:cubicBezTo>
                  <a:cubicBezTo>
                    <a:pt x="70" y="9"/>
                    <a:pt x="81" y="2"/>
                    <a:pt x="91" y="2"/>
                  </a:cubicBezTo>
                  <a:cubicBezTo>
                    <a:pt x="112" y="0"/>
                    <a:pt x="134" y="1"/>
                    <a:pt x="156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6885882" y="4434770"/>
              <a:ext cx="317217" cy="269913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5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525761" y="2843919"/>
            <a:ext cx="1141450" cy="1279002"/>
            <a:chOff x="4525761" y="2640723"/>
            <a:chExt cx="1141450" cy="1279002"/>
          </a:xfrm>
        </p:grpSpPr>
        <p:sp>
          <p:nvSpPr>
            <p:cNvPr id="29" name="Freeform 10"/>
            <p:cNvSpPr/>
            <p:nvPr/>
          </p:nvSpPr>
          <p:spPr bwMode="auto">
            <a:xfrm>
              <a:off x="4525761" y="2640723"/>
              <a:ext cx="1141450" cy="1279002"/>
            </a:xfrm>
            <a:custGeom>
              <a:avLst/>
              <a:gdLst>
                <a:gd name="T0" fmla="*/ 95 w 251"/>
                <a:gd name="T1" fmla="*/ 281 h 281"/>
                <a:gd name="T2" fmla="*/ 29 w 251"/>
                <a:gd name="T3" fmla="*/ 281 h 281"/>
                <a:gd name="T4" fmla="*/ 11 w 251"/>
                <a:gd name="T5" fmla="*/ 250 h 281"/>
                <a:gd name="T6" fmla="*/ 138 w 251"/>
                <a:gd name="T7" fmla="*/ 24 h 281"/>
                <a:gd name="T8" fmla="*/ 182 w 251"/>
                <a:gd name="T9" fmla="*/ 23 h 281"/>
                <a:gd name="T10" fmla="*/ 243 w 251"/>
                <a:gd name="T11" fmla="*/ 129 h 281"/>
                <a:gd name="T12" fmla="*/ 242 w 251"/>
                <a:gd name="T13" fmla="*/ 168 h 281"/>
                <a:gd name="T14" fmla="*/ 187 w 251"/>
                <a:gd name="T15" fmla="*/ 265 h 281"/>
                <a:gd name="T16" fmla="*/ 159 w 251"/>
                <a:gd name="T17" fmla="*/ 281 h 281"/>
                <a:gd name="T18" fmla="*/ 95 w 251"/>
                <a:gd name="T1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1">
                  <a:moveTo>
                    <a:pt x="95" y="281"/>
                  </a:moveTo>
                  <a:cubicBezTo>
                    <a:pt x="73" y="281"/>
                    <a:pt x="51" y="281"/>
                    <a:pt x="29" y="281"/>
                  </a:cubicBezTo>
                  <a:cubicBezTo>
                    <a:pt x="7" y="280"/>
                    <a:pt x="0" y="269"/>
                    <a:pt x="11" y="250"/>
                  </a:cubicBezTo>
                  <a:cubicBezTo>
                    <a:pt x="53" y="174"/>
                    <a:pt x="96" y="99"/>
                    <a:pt x="138" y="24"/>
                  </a:cubicBezTo>
                  <a:cubicBezTo>
                    <a:pt x="152" y="0"/>
                    <a:pt x="168" y="0"/>
                    <a:pt x="182" y="23"/>
                  </a:cubicBezTo>
                  <a:cubicBezTo>
                    <a:pt x="202" y="58"/>
                    <a:pt x="222" y="94"/>
                    <a:pt x="243" y="129"/>
                  </a:cubicBezTo>
                  <a:cubicBezTo>
                    <a:pt x="251" y="142"/>
                    <a:pt x="250" y="155"/>
                    <a:pt x="242" y="168"/>
                  </a:cubicBezTo>
                  <a:cubicBezTo>
                    <a:pt x="223" y="200"/>
                    <a:pt x="205" y="232"/>
                    <a:pt x="187" y="265"/>
                  </a:cubicBezTo>
                  <a:cubicBezTo>
                    <a:pt x="180" y="276"/>
                    <a:pt x="172" y="281"/>
                    <a:pt x="159" y="281"/>
                  </a:cubicBezTo>
                  <a:cubicBezTo>
                    <a:pt x="138" y="280"/>
                    <a:pt x="117" y="281"/>
                    <a:pt x="95" y="28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029645" y="3282637"/>
              <a:ext cx="299716" cy="300008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31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1165860" y="231902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109710" y="231902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65860" y="375221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109710" y="3752215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65860" y="518541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109710" y="5185410"/>
            <a:ext cx="1915795" cy="369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CLICK ADD TITLE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357703" y="2492372"/>
            <a:ext cx="503010" cy="503010"/>
            <a:chOff x="3357703" y="2289176"/>
            <a:chExt cx="503010" cy="503010"/>
          </a:xfrm>
        </p:grpSpPr>
        <p:sp>
          <p:nvSpPr>
            <p:cNvPr id="58" name="椭圆 57"/>
            <p:cNvSpPr/>
            <p:nvPr/>
          </p:nvSpPr>
          <p:spPr>
            <a:xfrm>
              <a:off x="3357703" y="2289176"/>
              <a:ext cx="503010" cy="503010"/>
            </a:xfrm>
            <a:prstGeom prst="ellipse">
              <a:avLst/>
            </a:prstGeom>
            <a:solidFill>
              <a:srgbClr val="018989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66"/>
            <p:cNvSpPr txBox="1"/>
            <p:nvPr/>
          </p:nvSpPr>
          <p:spPr>
            <a:xfrm>
              <a:off x="3581080" y="2460314"/>
              <a:ext cx="56257" cy="160734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359649" y="3900375"/>
            <a:ext cx="503010" cy="503010"/>
            <a:chOff x="3359649" y="3697179"/>
            <a:chExt cx="503010" cy="503010"/>
          </a:xfrm>
        </p:grpSpPr>
        <p:sp>
          <p:nvSpPr>
            <p:cNvPr id="61" name="椭圆 60"/>
            <p:cNvSpPr/>
            <p:nvPr/>
          </p:nvSpPr>
          <p:spPr>
            <a:xfrm>
              <a:off x="3359649" y="3697179"/>
              <a:ext cx="503010" cy="50301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72"/>
            <p:cNvSpPr txBox="1"/>
            <p:nvPr/>
          </p:nvSpPr>
          <p:spPr>
            <a:xfrm>
              <a:off x="3554737" y="3867357"/>
              <a:ext cx="108942" cy="162653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355625" y="2492372"/>
            <a:ext cx="503010" cy="503010"/>
            <a:chOff x="8355625" y="2289176"/>
            <a:chExt cx="503010" cy="503010"/>
          </a:xfrm>
        </p:grpSpPr>
        <p:sp>
          <p:nvSpPr>
            <p:cNvPr id="64" name="椭圆 63"/>
            <p:cNvSpPr/>
            <p:nvPr/>
          </p:nvSpPr>
          <p:spPr>
            <a:xfrm>
              <a:off x="8355625" y="2289176"/>
              <a:ext cx="503010" cy="503010"/>
            </a:xfrm>
            <a:prstGeom prst="ellipse">
              <a:avLst/>
            </a:prstGeom>
            <a:solidFill>
              <a:srgbClr val="F04E3F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81"/>
            <p:cNvSpPr txBox="1"/>
            <p:nvPr/>
          </p:nvSpPr>
          <p:spPr>
            <a:xfrm>
              <a:off x="8555498" y="2447830"/>
              <a:ext cx="107156" cy="160734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355625" y="5369853"/>
            <a:ext cx="503010" cy="503010"/>
            <a:chOff x="8355625" y="5166657"/>
            <a:chExt cx="503010" cy="503010"/>
          </a:xfrm>
        </p:grpSpPr>
        <p:sp>
          <p:nvSpPr>
            <p:cNvPr id="67" name="椭圆 66"/>
            <p:cNvSpPr/>
            <p:nvPr/>
          </p:nvSpPr>
          <p:spPr>
            <a:xfrm>
              <a:off x="8355625" y="5166657"/>
              <a:ext cx="503010" cy="50301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85"/>
            <p:cNvSpPr txBox="1"/>
            <p:nvPr/>
          </p:nvSpPr>
          <p:spPr>
            <a:xfrm>
              <a:off x="8550873" y="5336902"/>
              <a:ext cx="108942" cy="162520"/>
            </a:xfrm>
            <a:custGeom>
              <a:avLst/>
              <a:gdLst/>
              <a:ahLst/>
              <a:cxnLst/>
              <a:rect l="l" t="t" r="r" b="b"/>
              <a:pathLst>
                <a:path w="108942" h="162520">
                  <a:moveTo>
                    <a:pt x="58936" y="0"/>
                  </a:moveTo>
                  <a:cubicBezTo>
                    <a:pt x="85725" y="1190"/>
                    <a:pt x="101501" y="14287"/>
                    <a:pt x="106263" y="39290"/>
                  </a:cubicBezTo>
                  <a:lnTo>
                    <a:pt x="91083" y="39290"/>
                  </a:lnTo>
                  <a:cubicBezTo>
                    <a:pt x="86916" y="21431"/>
                    <a:pt x="76795" y="12204"/>
                    <a:pt x="60722" y="11608"/>
                  </a:cubicBezTo>
                  <a:cubicBezTo>
                    <a:pt x="30956" y="11013"/>
                    <a:pt x="15776" y="35421"/>
                    <a:pt x="15180" y="84832"/>
                  </a:cubicBezTo>
                  <a:cubicBezTo>
                    <a:pt x="25896" y="68163"/>
                    <a:pt x="39886" y="59829"/>
                    <a:pt x="57150" y="59829"/>
                  </a:cubicBezTo>
                  <a:cubicBezTo>
                    <a:pt x="90487" y="61019"/>
                    <a:pt x="107751" y="78283"/>
                    <a:pt x="108942" y="111621"/>
                  </a:cubicBezTo>
                  <a:cubicBezTo>
                    <a:pt x="107751" y="144363"/>
                    <a:pt x="90487" y="161329"/>
                    <a:pt x="57150" y="162520"/>
                  </a:cubicBezTo>
                  <a:cubicBezTo>
                    <a:pt x="19050" y="161925"/>
                    <a:pt x="0" y="136624"/>
                    <a:pt x="0" y="86618"/>
                  </a:cubicBezTo>
                  <a:cubicBezTo>
                    <a:pt x="1191" y="30063"/>
                    <a:pt x="20836" y="1190"/>
                    <a:pt x="58936" y="0"/>
                  </a:cubicBezTo>
                  <a:close/>
                  <a:moveTo>
                    <a:pt x="57150" y="72330"/>
                  </a:moveTo>
                  <a:cubicBezTo>
                    <a:pt x="33933" y="74116"/>
                    <a:pt x="21729" y="87213"/>
                    <a:pt x="20538" y="111621"/>
                  </a:cubicBezTo>
                  <a:cubicBezTo>
                    <a:pt x="21729" y="137815"/>
                    <a:pt x="33933" y="151209"/>
                    <a:pt x="57150" y="151804"/>
                  </a:cubicBezTo>
                  <a:cubicBezTo>
                    <a:pt x="79772" y="151209"/>
                    <a:pt x="91976" y="137517"/>
                    <a:pt x="93762" y="110728"/>
                  </a:cubicBezTo>
                  <a:cubicBezTo>
                    <a:pt x="93166" y="85725"/>
                    <a:pt x="80962" y="72925"/>
                    <a:pt x="57150" y="723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357571" y="3900375"/>
            <a:ext cx="503010" cy="503010"/>
            <a:chOff x="8357571" y="3697179"/>
            <a:chExt cx="503010" cy="503010"/>
          </a:xfrm>
        </p:grpSpPr>
        <p:sp>
          <p:nvSpPr>
            <p:cNvPr id="70" name="椭圆 69"/>
            <p:cNvSpPr/>
            <p:nvPr/>
          </p:nvSpPr>
          <p:spPr>
            <a:xfrm>
              <a:off x="8357571" y="3697179"/>
              <a:ext cx="503010" cy="503010"/>
            </a:xfrm>
            <a:prstGeom prst="ellipse">
              <a:avLst/>
            </a:prstGeom>
            <a:solidFill>
              <a:srgbClr val="018989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86"/>
            <p:cNvSpPr txBox="1"/>
            <p:nvPr/>
          </p:nvSpPr>
          <p:spPr>
            <a:xfrm>
              <a:off x="8550873" y="3867357"/>
              <a:ext cx="110728" cy="159841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357703" y="5369853"/>
            <a:ext cx="503010" cy="503010"/>
            <a:chOff x="3357703" y="5166657"/>
            <a:chExt cx="503010" cy="503010"/>
          </a:xfrm>
        </p:grpSpPr>
        <p:sp>
          <p:nvSpPr>
            <p:cNvPr id="73" name="椭圆 72"/>
            <p:cNvSpPr/>
            <p:nvPr/>
          </p:nvSpPr>
          <p:spPr>
            <a:xfrm>
              <a:off x="3357703" y="5166657"/>
              <a:ext cx="503010" cy="503010"/>
            </a:xfrm>
            <a:prstGeom prst="ellipse">
              <a:avLst/>
            </a:prstGeom>
            <a:solidFill>
              <a:srgbClr val="F04E3F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87"/>
            <p:cNvSpPr txBox="1"/>
            <p:nvPr/>
          </p:nvSpPr>
          <p:spPr>
            <a:xfrm>
              <a:off x="3554737" y="5339921"/>
              <a:ext cx="108049" cy="161627"/>
            </a:xfrm>
            <a:custGeom>
              <a:avLst/>
              <a:gdLst/>
              <a:ahLst/>
              <a:cxnLst/>
              <a:rect l="l" t="t" r="r" b="b"/>
              <a:pathLst>
                <a:path w="108049" h="161627">
                  <a:moveTo>
                    <a:pt x="18752" y="0"/>
                  </a:moveTo>
                  <a:lnTo>
                    <a:pt x="99119" y="0"/>
                  </a:lnTo>
                  <a:lnTo>
                    <a:pt x="99119" y="12501"/>
                  </a:lnTo>
                  <a:lnTo>
                    <a:pt x="31254" y="12501"/>
                  </a:lnTo>
                  <a:lnTo>
                    <a:pt x="21431" y="66972"/>
                  </a:lnTo>
                  <a:cubicBezTo>
                    <a:pt x="32147" y="59829"/>
                    <a:pt x="43755" y="56257"/>
                    <a:pt x="56257" y="56257"/>
                  </a:cubicBezTo>
                  <a:cubicBezTo>
                    <a:pt x="88404" y="58638"/>
                    <a:pt x="105668" y="76497"/>
                    <a:pt x="108049" y="109835"/>
                  </a:cubicBezTo>
                  <a:cubicBezTo>
                    <a:pt x="105668" y="142577"/>
                    <a:pt x="88404" y="159841"/>
                    <a:pt x="56257" y="161627"/>
                  </a:cubicBezTo>
                  <a:cubicBezTo>
                    <a:pt x="20538" y="161627"/>
                    <a:pt x="1786" y="147042"/>
                    <a:pt x="0" y="117872"/>
                  </a:cubicBezTo>
                  <a:lnTo>
                    <a:pt x="14287" y="117872"/>
                  </a:lnTo>
                  <a:cubicBezTo>
                    <a:pt x="17859" y="139898"/>
                    <a:pt x="31254" y="150911"/>
                    <a:pt x="54471" y="150911"/>
                  </a:cubicBezTo>
                  <a:cubicBezTo>
                    <a:pt x="78284" y="149721"/>
                    <a:pt x="91083" y="136029"/>
                    <a:pt x="92869" y="109835"/>
                  </a:cubicBezTo>
                  <a:cubicBezTo>
                    <a:pt x="91083" y="84236"/>
                    <a:pt x="77688" y="70544"/>
                    <a:pt x="52685" y="68758"/>
                  </a:cubicBezTo>
                  <a:cubicBezTo>
                    <a:pt x="37207" y="68758"/>
                    <a:pt x="25598" y="74414"/>
                    <a:pt x="17859" y="85725"/>
                  </a:cubicBezTo>
                  <a:lnTo>
                    <a:pt x="6251" y="83939"/>
                  </a:lnTo>
                  <a:lnTo>
                    <a:pt x="187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75" name="Freeform 752"/>
          <p:cNvSpPr>
            <a:spLocks noChangeAspect="1" noEditPoints="1"/>
          </p:cNvSpPr>
          <p:nvPr/>
        </p:nvSpPr>
        <p:spPr bwMode="auto">
          <a:xfrm>
            <a:off x="5914873" y="3822302"/>
            <a:ext cx="466242" cy="644678"/>
          </a:xfrm>
          <a:custGeom>
            <a:avLst/>
            <a:gdLst>
              <a:gd name="T0" fmla="*/ 203 w 210"/>
              <a:gd name="T1" fmla="*/ 12 h 288"/>
              <a:gd name="T2" fmla="*/ 194 w 210"/>
              <a:gd name="T3" fmla="*/ 21 h 288"/>
              <a:gd name="T4" fmla="*/ 197 w 210"/>
              <a:gd name="T5" fmla="*/ 33 h 288"/>
              <a:gd name="T6" fmla="*/ 191 w 210"/>
              <a:gd name="T7" fmla="*/ 48 h 288"/>
              <a:gd name="T8" fmla="*/ 176 w 210"/>
              <a:gd name="T9" fmla="*/ 54 h 288"/>
              <a:gd name="T10" fmla="*/ 148 w 210"/>
              <a:gd name="T11" fmla="*/ 35 h 288"/>
              <a:gd name="T12" fmla="*/ 137 w 210"/>
              <a:gd name="T13" fmla="*/ 20 h 288"/>
              <a:gd name="T14" fmla="*/ 103 w 210"/>
              <a:gd name="T15" fmla="*/ 0 h 288"/>
              <a:gd name="T16" fmla="*/ 79 w 210"/>
              <a:gd name="T17" fmla="*/ 9 h 288"/>
              <a:gd name="T18" fmla="*/ 70 w 210"/>
              <a:gd name="T19" fmla="*/ 32 h 288"/>
              <a:gd name="T20" fmla="*/ 70 w 210"/>
              <a:gd name="T21" fmla="*/ 52 h 288"/>
              <a:gd name="T22" fmla="*/ 55 w 210"/>
              <a:gd name="T23" fmla="*/ 52 h 288"/>
              <a:gd name="T24" fmla="*/ 0 w 210"/>
              <a:gd name="T25" fmla="*/ 107 h 288"/>
              <a:gd name="T26" fmla="*/ 0 w 210"/>
              <a:gd name="T27" fmla="*/ 212 h 288"/>
              <a:gd name="T28" fmla="*/ 0 w 210"/>
              <a:gd name="T29" fmla="*/ 217 h 288"/>
              <a:gd name="T30" fmla="*/ 76 w 210"/>
              <a:gd name="T31" fmla="*/ 288 h 288"/>
              <a:gd name="T32" fmla="*/ 151 w 210"/>
              <a:gd name="T33" fmla="*/ 217 h 288"/>
              <a:gd name="T34" fmla="*/ 152 w 210"/>
              <a:gd name="T35" fmla="*/ 212 h 288"/>
              <a:gd name="T36" fmla="*/ 152 w 210"/>
              <a:gd name="T37" fmla="*/ 107 h 288"/>
              <a:gd name="T38" fmla="*/ 97 w 210"/>
              <a:gd name="T39" fmla="*/ 52 h 288"/>
              <a:gd name="T40" fmla="*/ 82 w 210"/>
              <a:gd name="T41" fmla="*/ 52 h 288"/>
              <a:gd name="T42" fmla="*/ 82 w 210"/>
              <a:gd name="T43" fmla="*/ 33 h 288"/>
              <a:gd name="T44" fmla="*/ 88 w 210"/>
              <a:gd name="T45" fmla="*/ 18 h 288"/>
              <a:gd name="T46" fmla="*/ 103 w 210"/>
              <a:gd name="T47" fmla="*/ 11 h 288"/>
              <a:gd name="T48" fmla="*/ 103 w 210"/>
              <a:gd name="T49" fmla="*/ 11 h 288"/>
              <a:gd name="T50" fmla="*/ 131 w 210"/>
              <a:gd name="T51" fmla="*/ 30 h 288"/>
              <a:gd name="T52" fmla="*/ 143 w 210"/>
              <a:gd name="T53" fmla="*/ 45 h 288"/>
              <a:gd name="T54" fmla="*/ 177 w 210"/>
              <a:gd name="T55" fmla="*/ 65 h 288"/>
              <a:gd name="T56" fmla="*/ 200 w 210"/>
              <a:gd name="T57" fmla="*/ 56 h 288"/>
              <a:gd name="T58" fmla="*/ 210 w 210"/>
              <a:gd name="T59" fmla="*/ 33 h 288"/>
              <a:gd name="T60" fmla="*/ 203 w 210"/>
              <a:gd name="T61" fmla="*/ 12 h 288"/>
              <a:gd name="T62" fmla="*/ 22 w 210"/>
              <a:gd name="T63" fmla="*/ 113 h 288"/>
              <a:gd name="T64" fmla="*/ 61 w 210"/>
              <a:gd name="T65" fmla="*/ 74 h 288"/>
              <a:gd name="T66" fmla="*/ 67 w 210"/>
              <a:gd name="T67" fmla="*/ 74 h 288"/>
              <a:gd name="T68" fmla="*/ 67 w 210"/>
              <a:gd name="T69" fmla="*/ 151 h 288"/>
              <a:gd name="T70" fmla="*/ 22 w 210"/>
              <a:gd name="T71" fmla="*/ 151 h 288"/>
              <a:gd name="T72" fmla="*/ 22 w 210"/>
              <a:gd name="T73" fmla="*/ 113 h 288"/>
              <a:gd name="T74" fmla="*/ 131 w 210"/>
              <a:gd name="T75" fmla="*/ 113 h 288"/>
              <a:gd name="T76" fmla="*/ 131 w 210"/>
              <a:gd name="T77" fmla="*/ 151 h 288"/>
              <a:gd name="T78" fmla="*/ 84 w 210"/>
              <a:gd name="T79" fmla="*/ 151 h 288"/>
              <a:gd name="T80" fmla="*/ 84 w 210"/>
              <a:gd name="T81" fmla="*/ 74 h 288"/>
              <a:gd name="T82" fmla="*/ 92 w 210"/>
              <a:gd name="T83" fmla="*/ 74 h 288"/>
              <a:gd name="T84" fmla="*/ 131 w 210"/>
              <a:gd name="T85" fmla="*/ 1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0" h="288">
                <a:moveTo>
                  <a:pt x="203" y="12"/>
                </a:moveTo>
                <a:cubicBezTo>
                  <a:pt x="194" y="21"/>
                  <a:pt x="194" y="21"/>
                  <a:pt x="194" y="21"/>
                </a:cubicBezTo>
                <a:cubicBezTo>
                  <a:pt x="196" y="24"/>
                  <a:pt x="197" y="28"/>
                  <a:pt x="197" y="33"/>
                </a:cubicBezTo>
                <a:cubicBezTo>
                  <a:pt x="197" y="38"/>
                  <a:pt x="195" y="44"/>
                  <a:pt x="191" y="48"/>
                </a:cubicBezTo>
                <a:cubicBezTo>
                  <a:pt x="187" y="52"/>
                  <a:pt x="182" y="54"/>
                  <a:pt x="176" y="54"/>
                </a:cubicBezTo>
                <a:cubicBezTo>
                  <a:pt x="167" y="54"/>
                  <a:pt x="156" y="47"/>
                  <a:pt x="148" y="35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26" y="6"/>
                  <a:pt x="115" y="0"/>
                  <a:pt x="103" y="0"/>
                </a:cubicBezTo>
                <a:cubicBezTo>
                  <a:pt x="93" y="0"/>
                  <a:pt x="85" y="3"/>
                  <a:pt x="79" y="9"/>
                </a:cubicBezTo>
                <a:cubicBezTo>
                  <a:pt x="73" y="15"/>
                  <a:pt x="70" y="23"/>
                  <a:pt x="70" y="32"/>
                </a:cubicBezTo>
                <a:cubicBezTo>
                  <a:pt x="70" y="32"/>
                  <a:pt x="70" y="44"/>
                  <a:pt x="70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27" y="52"/>
                  <a:pt x="0" y="79"/>
                  <a:pt x="0" y="107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4"/>
                  <a:pt x="0" y="215"/>
                  <a:pt x="0" y="217"/>
                </a:cubicBezTo>
                <a:cubicBezTo>
                  <a:pt x="3" y="257"/>
                  <a:pt x="36" y="288"/>
                  <a:pt x="76" y="288"/>
                </a:cubicBezTo>
                <a:cubicBezTo>
                  <a:pt x="116" y="288"/>
                  <a:pt x="149" y="257"/>
                  <a:pt x="151" y="217"/>
                </a:cubicBezTo>
                <a:cubicBezTo>
                  <a:pt x="152" y="215"/>
                  <a:pt x="152" y="214"/>
                  <a:pt x="152" y="212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2" y="79"/>
                  <a:pt x="125" y="52"/>
                  <a:pt x="97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44"/>
                  <a:pt x="82" y="33"/>
                  <a:pt x="82" y="33"/>
                </a:cubicBezTo>
                <a:cubicBezTo>
                  <a:pt x="82" y="27"/>
                  <a:pt x="85" y="22"/>
                  <a:pt x="88" y="18"/>
                </a:cubicBezTo>
                <a:cubicBezTo>
                  <a:pt x="92" y="13"/>
                  <a:pt x="97" y="11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13" y="11"/>
                  <a:pt x="124" y="18"/>
                  <a:pt x="131" y="30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53" y="59"/>
                  <a:pt x="164" y="65"/>
                  <a:pt x="177" y="65"/>
                </a:cubicBezTo>
                <a:cubicBezTo>
                  <a:pt x="187" y="65"/>
                  <a:pt x="194" y="62"/>
                  <a:pt x="200" y="56"/>
                </a:cubicBezTo>
                <a:cubicBezTo>
                  <a:pt x="207" y="50"/>
                  <a:pt x="210" y="42"/>
                  <a:pt x="210" y="33"/>
                </a:cubicBezTo>
                <a:cubicBezTo>
                  <a:pt x="210" y="24"/>
                  <a:pt x="207" y="18"/>
                  <a:pt x="203" y="12"/>
                </a:cubicBezTo>
                <a:close/>
                <a:moveTo>
                  <a:pt x="22" y="113"/>
                </a:moveTo>
                <a:cubicBezTo>
                  <a:pt x="22" y="92"/>
                  <a:pt x="40" y="74"/>
                  <a:pt x="61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151"/>
                  <a:pt x="67" y="151"/>
                  <a:pt x="67" y="151"/>
                </a:cubicBezTo>
                <a:cubicBezTo>
                  <a:pt x="22" y="151"/>
                  <a:pt x="22" y="151"/>
                  <a:pt x="22" y="151"/>
                </a:cubicBezTo>
                <a:lnTo>
                  <a:pt x="22" y="113"/>
                </a:lnTo>
                <a:close/>
                <a:moveTo>
                  <a:pt x="131" y="113"/>
                </a:moveTo>
                <a:cubicBezTo>
                  <a:pt x="131" y="151"/>
                  <a:pt x="131" y="151"/>
                  <a:pt x="131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74"/>
                  <a:pt x="84" y="74"/>
                  <a:pt x="84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113" y="74"/>
                  <a:pt x="131" y="92"/>
                  <a:pt x="131" y="1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4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4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4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4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2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2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accel="4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accel="4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4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4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4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4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accel="4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accel="4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201334" y="5183738"/>
            <a:ext cx="16456943" cy="3468603"/>
            <a:chOff x="-2070597" y="5096402"/>
            <a:chExt cx="16456943" cy="3468603"/>
          </a:xfrm>
          <a:solidFill>
            <a:srgbClr val="CDCDCD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12" name="直角三角形 1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9" name="直角三角形 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  <a:grpFill/>
          </p:grpSpPr>
          <p:sp>
            <p:nvSpPr>
              <p:cNvPr id="6" name="直角三角形 5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-1915584" y="5526638"/>
            <a:ext cx="16456943" cy="3468603"/>
            <a:chOff x="-2070597" y="5096402"/>
            <a:chExt cx="16456943" cy="3468603"/>
          </a:xfrm>
        </p:grpSpPr>
        <p:grpSp>
          <p:nvGrpSpPr>
            <p:cNvPr id="16" name="组合 15"/>
            <p:cNvGrpSpPr/>
            <p:nvPr/>
          </p:nvGrpSpPr>
          <p:grpSpPr>
            <a:xfrm>
              <a:off x="2059749" y="5096402"/>
              <a:ext cx="8416117" cy="2822480"/>
              <a:chOff x="147506" y="5292589"/>
              <a:chExt cx="8416117" cy="2822480"/>
            </a:xfrm>
          </p:grpSpPr>
          <p:sp>
            <p:nvSpPr>
              <p:cNvPr id="25" name="直角三角形 24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656601">
              <a:off x="5970229" y="5742525"/>
              <a:ext cx="8416117" cy="2822480"/>
              <a:chOff x="147506" y="5292589"/>
              <a:chExt cx="8416117" cy="2822480"/>
            </a:xfrm>
          </p:grpSpPr>
          <p:sp>
            <p:nvSpPr>
              <p:cNvPr id="22" name="直角三角形 21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-2070597" y="5621965"/>
              <a:ext cx="8416117" cy="2822480"/>
              <a:chOff x="147506" y="5292589"/>
              <a:chExt cx="8416117" cy="2822480"/>
            </a:xfrm>
          </p:grpSpPr>
          <p:sp>
            <p:nvSpPr>
              <p:cNvPr id="19" name="直角三角形 18"/>
              <p:cNvSpPr/>
              <p:nvPr/>
            </p:nvSpPr>
            <p:spPr>
              <a:xfrm rot="9959109" flipH="1">
                <a:off x="3963256" y="5292589"/>
                <a:ext cx="1153640" cy="1595936"/>
              </a:xfrm>
              <a:prstGeom prst="rtTriangle">
                <a:avLst/>
              </a:prstGeom>
              <a:solidFill>
                <a:srgbClr val="01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0383187">
                <a:off x="147506" y="6097583"/>
                <a:ext cx="4180114" cy="2017486"/>
              </a:xfrm>
              <a:prstGeom prst="rect">
                <a:avLst/>
              </a:prstGeom>
              <a:solidFill>
                <a:srgbClr val="F04E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1265245" flipH="1">
                <a:off x="4383509" y="5858464"/>
                <a:ext cx="4180114" cy="20174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165281" y="1183549"/>
            <a:ext cx="5929828" cy="2856588"/>
            <a:chOff x="3165281" y="1218466"/>
            <a:chExt cx="5929828" cy="2856588"/>
          </a:xfrm>
        </p:grpSpPr>
        <p:sp>
          <p:nvSpPr>
            <p:cNvPr id="29" name="文本框 283"/>
            <p:cNvSpPr txBox="1"/>
            <p:nvPr/>
          </p:nvSpPr>
          <p:spPr>
            <a:xfrm>
              <a:off x="3165281" y="3019913"/>
              <a:ext cx="59298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600" dirty="0" smtClean="0">
                  <a:solidFill>
                    <a:srgbClr val="F04E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点击加入</a:t>
              </a:r>
              <a:r>
                <a:rPr lang="zh-CN" altLang="en-US" sz="5600" b="1" dirty="0" smtClean="0">
                  <a:solidFill>
                    <a:srgbClr val="F04E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你的标题</a:t>
              </a:r>
              <a:endParaRPr lang="zh-CN" altLang="en-US" sz="5600" b="1" dirty="0">
                <a:solidFill>
                  <a:srgbClr val="F04E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283"/>
            <p:cNvSpPr txBox="1"/>
            <p:nvPr/>
          </p:nvSpPr>
          <p:spPr>
            <a:xfrm>
              <a:off x="5286703" y="121846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rgbClr val="F04E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b="1" dirty="0">
                <a:solidFill>
                  <a:srgbClr val="F04E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54122" y="925825"/>
            <a:ext cx="8962921" cy="1907631"/>
            <a:chOff x="1771342" y="618490"/>
            <a:chExt cx="8962921" cy="1907631"/>
          </a:xfrm>
        </p:grpSpPr>
        <p:sp>
          <p:nvSpPr>
            <p:cNvPr id="35" name="Freeform 5"/>
            <p:cNvSpPr/>
            <p:nvPr/>
          </p:nvSpPr>
          <p:spPr bwMode="auto">
            <a:xfrm>
              <a:off x="3505610" y="2137852"/>
              <a:ext cx="119063" cy="100013"/>
            </a:xfrm>
            <a:custGeom>
              <a:avLst/>
              <a:gdLst>
                <a:gd name="T0" fmla="*/ 18 w 40"/>
                <a:gd name="T1" fmla="*/ 32 h 33"/>
                <a:gd name="T2" fmla="*/ 0 w 40"/>
                <a:gd name="T3" fmla="*/ 32 h 33"/>
                <a:gd name="T4" fmla="*/ 40 w 40"/>
                <a:gd name="T5" fmla="*/ 29 h 33"/>
                <a:gd name="T6" fmla="*/ 18 w 40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3">
                  <a:moveTo>
                    <a:pt x="18" y="32"/>
                  </a:moveTo>
                  <a:cubicBezTo>
                    <a:pt x="12" y="32"/>
                    <a:pt x="6" y="32"/>
                    <a:pt x="0" y="32"/>
                  </a:cubicBezTo>
                  <a:cubicBezTo>
                    <a:pt x="13" y="14"/>
                    <a:pt x="26" y="0"/>
                    <a:pt x="40" y="29"/>
                  </a:cubicBezTo>
                  <a:cubicBezTo>
                    <a:pt x="33" y="32"/>
                    <a:pt x="25" y="33"/>
                    <a:pt x="18" y="32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4236819" y="1119418"/>
              <a:ext cx="136525" cy="214313"/>
            </a:xfrm>
            <a:custGeom>
              <a:avLst/>
              <a:gdLst>
                <a:gd name="T0" fmla="*/ 0 w 46"/>
                <a:gd name="T1" fmla="*/ 71 h 71"/>
                <a:gd name="T2" fmla="*/ 32 w 46"/>
                <a:gd name="T3" fmla="*/ 0 h 71"/>
                <a:gd name="T4" fmla="*/ 0 w 46"/>
                <a:gd name="T5" fmla="*/ 71 h 71"/>
                <a:gd name="T6" fmla="*/ 0 w 4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1">
                  <a:moveTo>
                    <a:pt x="0" y="71"/>
                  </a:moveTo>
                  <a:cubicBezTo>
                    <a:pt x="1" y="42"/>
                    <a:pt x="13" y="22"/>
                    <a:pt x="32" y="0"/>
                  </a:cubicBezTo>
                  <a:cubicBezTo>
                    <a:pt x="31" y="24"/>
                    <a:pt x="46" y="70"/>
                    <a:pt x="0" y="71"/>
                  </a:cubicBezTo>
                  <a:cubicBezTo>
                    <a:pt x="2" y="37"/>
                    <a:pt x="13" y="71"/>
                    <a:pt x="0" y="7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2834800" y="1332485"/>
              <a:ext cx="104775" cy="84138"/>
            </a:xfrm>
            <a:custGeom>
              <a:avLst/>
              <a:gdLst>
                <a:gd name="T0" fmla="*/ 15 w 35"/>
                <a:gd name="T1" fmla="*/ 28 h 28"/>
                <a:gd name="T2" fmla="*/ 0 w 35"/>
                <a:gd name="T3" fmla="*/ 6 h 28"/>
                <a:gd name="T4" fmla="*/ 35 w 35"/>
                <a:gd name="T5" fmla="*/ 4 h 28"/>
                <a:gd name="T6" fmla="*/ 15 w 35"/>
                <a:gd name="T7" fmla="*/ 28 h 28"/>
                <a:gd name="T8" fmla="*/ 15 w 3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28"/>
                  </a:moveTo>
                  <a:cubicBezTo>
                    <a:pt x="8" y="21"/>
                    <a:pt x="4" y="14"/>
                    <a:pt x="0" y="6"/>
                  </a:cubicBezTo>
                  <a:cubicBezTo>
                    <a:pt x="8" y="1"/>
                    <a:pt x="28" y="0"/>
                    <a:pt x="35" y="4"/>
                  </a:cubicBezTo>
                  <a:cubicBezTo>
                    <a:pt x="32" y="14"/>
                    <a:pt x="25" y="22"/>
                    <a:pt x="15" y="28"/>
                  </a:cubicBezTo>
                  <a:cubicBezTo>
                    <a:pt x="3" y="14"/>
                    <a:pt x="19" y="25"/>
                    <a:pt x="15" y="28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2157104" y="1086432"/>
              <a:ext cx="31750" cy="71438"/>
            </a:xfrm>
            <a:custGeom>
              <a:avLst/>
              <a:gdLst>
                <a:gd name="T0" fmla="*/ 1 w 11"/>
                <a:gd name="T1" fmla="*/ 0 h 24"/>
                <a:gd name="T2" fmla="*/ 1 w 11"/>
                <a:gd name="T3" fmla="*/ 24 h 24"/>
                <a:gd name="T4" fmla="*/ 1 w 1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4">
                  <a:moveTo>
                    <a:pt x="1" y="0"/>
                  </a:moveTo>
                  <a:cubicBezTo>
                    <a:pt x="11" y="8"/>
                    <a:pt x="11" y="16"/>
                    <a:pt x="1" y="24"/>
                  </a:cubicBezTo>
                  <a:cubicBezTo>
                    <a:pt x="1" y="1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1888817" y="1395994"/>
              <a:ext cx="31750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2941514" y="1763811"/>
              <a:ext cx="49213" cy="36513"/>
            </a:xfrm>
            <a:custGeom>
              <a:avLst/>
              <a:gdLst>
                <a:gd name="T0" fmla="*/ 0 w 16"/>
                <a:gd name="T1" fmla="*/ 0 h 12"/>
                <a:gd name="T2" fmla="*/ 16 w 16"/>
                <a:gd name="T3" fmla="*/ 0 h 12"/>
                <a:gd name="T4" fmla="*/ 0 w 16"/>
                <a:gd name="T5" fmla="*/ 0 h 12"/>
                <a:gd name="T6" fmla="*/ 0 w 1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cubicBezTo>
                    <a:pt x="5" y="0"/>
                    <a:pt x="11" y="0"/>
                    <a:pt x="16" y="0"/>
                  </a:cubicBezTo>
                  <a:cubicBezTo>
                    <a:pt x="11" y="12"/>
                    <a:pt x="5" y="12"/>
                    <a:pt x="0" y="0"/>
                  </a:cubicBezTo>
                  <a:cubicBezTo>
                    <a:pt x="5" y="0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3011413" y="2042171"/>
              <a:ext cx="39688" cy="74613"/>
            </a:xfrm>
            <a:custGeom>
              <a:avLst/>
              <a:gdLst>
                <a:gd name="T0" fmla="*/ 0 w 13"/>
                <a:gd name="T1" fmla="*/ 12 h 25"/>
                <a:gd name="T2" fmla="*/ 11 w 13"/>
                <a:gd name="T3" fmla="*/ 0 h 25"/>
                <a:gd name="T4" fmla="*/ 11 w 13"/>
                <a:gd name="T5" fmla="*/ 25 h 25"/>
                <a:gd name="T6" fmla="*/ 0 w 13"/>
                <a:gd name="T7" fmla="*/ 12 h 25"/>
                <a:gd name="T8" fmla="*/ 0 w 13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3" y="8"/>
                    <a:pt x="13" y="17"/>
                    <a:pt x="11" y="25"/>
                  </a:cubicBezTo>
                  <a:cubicBezTo>
                    <a:pt x="8" y="21"/>
                    <a:pt x="4" y="17"/>
                    <a:pt x="0" y="12"/>
                  </a:cubicBezTo>
                  <a:cubicBezTo>
                    <a:pt x="4" y="8"/>
                    <a:pt x="4" y="17"/>
                    <a:pt x="0" y="12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3585728" y="932646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4" y="3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3452378" y="1027896"/>
              <a:ext cx="92075" cy="133350"/>
            </a:xfrm>
            <a:custGeom>
              <a:avLst/>
              <a:gdLst>
                <a:gd name="T0" fmla="*/ 13 w 31"/>
                <a:gd name="T1" fmla="*/ 44 h 44"/>
                <a:gd name="T2" fmla="*/ 13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3" y="0"/>
                  </a:cubicBezTo>
                  <a:cubicBezTo>
                    <a:pt x="31" y="21"/>
                    <a:pt x="31" y="24"/>
                    <a:pt x="13" y="44"/>
                  </a:cubicBezTo>
                  <a:cubicBezTo>
                    <a:pt x="10" y="42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3686288" y="1718089"/>
              <a:ext cx="107950" cy="84138"/>
            </a:xfrm>
            <a:custGeom>
              <a:avLst/>
              <a:gdLst>
                <a:gd name="T0" fmla="*/ 4 w 36"/>
                <a:gd name="T1" fmla="*/ 28 h 28"/>
                <a:gd name="T2" fmla="*/ 36 w 36"/>
                <a:gd name="T3" fmla="*/ 26 h 28"/>
                <a:gd name="T4" fmla="*/ 4 w 36"/>
                <a:gd name="T5" fmla="*/ 28 h 28"/>
                <a:gd name="T6" fmla="*/ 4 w 3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8">
                  <a:moveTo>
                    <a:pt x="4" y="28"/>
                  </a:moveTo>
                  <a:cubicBezTo>
                    <a:pt x="0" y="0"/>
                    <a:pt x="28" y="4"/>
                    <a:pt x="36" y="26"/>
                  </a:cubicBezTo>
                  <a:cubicBezTo>
                    <a:pt x="26" y="28"/>
                    <a:pt x="15" y="28"/>
                    <a:pt x="4" y="28"/>
                  </a:cubicBezTo>
                  <a:cubicBezTo>
                    <a:pt x="4" y="26"/>
                    <a:pt x="16" y="28"/>
                    <a:pt x="4" y="28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3317441" y="959634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772013" y="1691101"/>
              <a:ext cx="33338" cy="33338"/>
            </a:xfrm>
            <a:custGeom>
              <a:avLst/>
              <a:gdLst>
                <a:gd name="T0" fmla="*/ 0 w 11"/>
                <a:gd name="T1" fmla="*/ 3 h 11"/>
                <a:gd name="T2" fmla="*/ 6 w 11"/>
                <a:gd name="T3" fmla="*/ 6 h 11"/>
                <a:gd name="T4" fmla="*/ 0 w 11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3"/>
                  </a:moveTo>
                  <a:cubicBezTo>
                    <a:pt x="3" y="4"/>
                    <a:pt x="11" y="0"/>
                    <a:pt x="6" y="6"/>
                  </a:cubicBezTo>
                  <a:cubicBezTo>
                    <a:pt x="2" y="11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155516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0"/>
                    <a:pt x="8" y="2"/>
                    <a:pt x="0" y="4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6159438" y="1010533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3270127" y="1595536"/>
              <a:ext cx="158750" cy="204788"/>
            </a:xfrm>
            <a:custGeom>
              <a:avLst/>
              <a:gdLst>
                <a:gd name="T0" fmla="*/ 0 w 53"/>
                <a:gd name="T1" fmla="*/ 56 h 68"/>
                <a:gd name="T2" fmla="*/ 16 w 53"/>
                <a:gd name="T3" fmla="*/ 56 h 68"/>
                <a:gd name="T4" fmla="*/ 0 w 53"/>
                <a:gd name="T5" fmla="*/ 56 h 68"/>
                <a:gd name="T6" fmla="*/ 0 w 53"/>
                <a:gd name="T7" fmla="*/ 56 h 68"/>
                <a:gd name="T8" fmla="*/ 38 w 53"/>
                <a:gd name="T9" fmla="*/ 0 h 68"/>
                <a:gd name="T10" fmla="*/ 38 w 53"/>
                <a:gd name="T11" fmla="*/ 31 h 68"/>
                <a:gd name="T12" fmla="*/ 38 w 5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0" y="56"/>
                  </a:moveTo>
                  <a:cubicBezTo>
                    <a:pt x="6" y="56"/>
                    <a:pt x="11" y="56"/>
                    <a:pt x="16" y="56"/>
                  </a:cubicBezTo>
                  <a:cubicBezTo>
                    <a:pt x="11" y="68"/>
                    <a:pt x="6" y="68"/>
                    <a:pt x="0" y="56"/>
                  </a:cubicBezTo>
                  <a:cubicBezTo>
                    <a:pt x="6" y="56"/>
                    <a:pt x="3" y="59"/>
                    <a:pt x="0" y="56"/>
                  </a:cubicBezTo>
                  <a:close/>
                  <a:moveTo>
                    <a:pt x="38" y="0"/>
                  </a:moveTo>
                  <a:cubicBezTo>
                    <a:pt x="53" y="9"/>
                    <a:pt x="53" y="21"/>
                    <a:pt x="38" y="31"/>
                  </a:cubicBezTo>
                  <a:cubicBezTo>
                    <a:pt x="38" y="21"/>
                    <a:pt x="36" y="10"/>
                    <a:pt x="38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2823728" y="1026309"/>
              <a:ext cx="23813" cy="11113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4" y="0"/>
                    <a:pt x="8" y="2"/>
                    <a:pt x="0" y="4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2677678" y="929471"/>
              <a:ext cx="60325" cy="69850"/>
            </a:xfrm>
            <a:custGeom>
              <a:avLst/>
              <a:gdLst>
                <a:gd name="T0" fmla="*/ 1 w 20"/>
                <a:gd name="T1" fmla="*/ 1 h 23"/>
                <a:gd name="T2" fmla="*/ 20 w 20"/>
                <a:gd name="T3" fmla="*/ 1 h 23"/>
                <a:gd name="T4" fmla="*/ 1 w 20"/>
                <a:gd name="T5" fmla="*/ 23 h 23"/>
                <a:gd name="T6" fmla="*/ 1 w 20"/>
                <a:gd name="T7" fmla="*/ 1 h 23"/>
                <a:gd name="T8" fmla="*/ 1 w 20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" y="1"/>
                  </a:moveTo>
                  <a:cubicBezTo>
                    <a:pt x="7" y="1"/>
                    <a:pt x="14" y="1"/>
                    <a:pt x="20" y="1"/>
                  </a:cubicBezTo>
                  <a:cubicBezTo>
                    <a:pt x="15" y="9"/>
                    <a:pt x="8" y="17"/>
                    <a:pt x="1" y="23"/>
                  </a:cubicBezTo>
                  <a:cubicBezTo>
                    <a:pt x="1" y="16"/>
                    <a:pt x="1" y="8"/>
                    <a:pt x="1" y="1"/>
                  </a:cubicBezTo>
                  <a:cubicBezTo>
                    <a:pt x="7" y="0"/>
                    <a:pt x="0" y="8"/>
                    <a:pt x="1" y="1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2458729" y="1016582"/>
              <a:ext cx="20638" cy="9525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1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2985653" y="959634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1976950" y="720565"/>
              <a:ext cx="134938" cy="131763"/>
            </a:xfrm>
            <a:custGeom>
              <a:avLst/>
              <a:gdLst>
                <a:gd name="T0" fmla="*/ 0 w 45"/>
                <a:gd name="T1" fmla="*/ 21 h 44"/>
                <a:gd name="T2" fmla="*/ 19 w 45"/>
                <a:gd name="T3" fmla="*/ 44 h 44"/>
                <a:gd name="T4" fmla="*/ 0 w 45"/>
                <a:gd name="T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0" y="21"/>
                  </a:moveTo>
                  <a:cubicBezTo>
                    <a:pt x="28" y="0"/>
                    <a:pt x="45" y="18"/>
                    <a:pt x="19" y="44"/>
                  </a:cubicBezTo>
                  <a:cubicBezTo>
                    <a:pt x="13" y="37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3755414" y="1056372"/>
              <a:ext cx="80963" cy="120650"/>
            </a:xfrm>
            <a:custGeom>
              <a:avLst/>
              <a:gdLst>
                <a:gd name="T0" fmla="*/ 0 w 27"/>
                <a:gd name="T1" fmla="*/ 22 h 40"/>
                <a:gd name="T2" fmla="*/ 19 w 27"/>
                <a:gd name="T3" fmla="*/ 0 h 40"/>
                <a:gd name="T4" fmla="*/ 15 w 27"/>
                <a:gd name="T5" fmla="*/ 40 h 40"/>
                <a:gd name="T6" fmla="*/ 0 w 27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0" y="22"/>
                  </a:moveTo>
                  <a:cubicBezTo>
                    <a:pt x="4" y="14"/>
                    <a:pt x="13" y="7"/>
                    <a:pt x="19" y="0"/>
                  </a:cubicBezTo>
                  <a:cubicBezTo>
                    <a:pt x="27" y="8"/>
                    <a:pt x="16" y="25"/>
                    <a:pt x="15" y="40"/>
                  </a:cubicBezTo>
                  <a:cubicBezTo>
                    <a:pt x="10" y="34"/>
                    <a:pt x="4" y="29"/>
                    <a:pt x="0" y="22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4596133" y="718503"/>
              <a:ext cx="31750" cy="14288"/>
            </a:xfrm>
            <a:custGeom>
              <a:avLst/>
              <a:gdLst>
                <a:gd name="T0" fmla="*/ 0 w 11"/>
                <a:gd name="T1" fmla="*/ 5 h 5"/>
                <a:gd name="T2" fmla="*/ 0 w 11"/>
                <a:gd name="T3" fmla="*/ 5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5" y="0"/>
                    <a:pt x="11" y="2"/>
                    <a:pt x="0" y="5"/>
                  </a:cubicBezTo>
                  <a:cubicBezTo>
                    <a:pt x="1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3701439" y="1308785"/>
              <a:ext cx="0" cy="19050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6687899" y="1145371"/>
              <a:ext cx="14288" cy="1588"/>
            </a:xfrm>
            <a:prstGeom prst="rect">
              <a:avLst/>
            </a:prstGeom>
            <a:solidFill>
              <a:srgbClr val="FF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594236" y="899309"/>
              <a:ext cx="60325" cy="115888"/>
            </a:xfrm>
            <a:custGeom>
              <a:avLst/>
              <a:gdLst>
                <a:gd name="T0" fmla="*/ 0 w 20"/>
                <a:gd name="T1" fmla="*/ 19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19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19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2336315" y="1430820"/>
              <a:ext cx="28575" cy="30163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5" y="10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4858626" y="1100616"/>
              <a:ext cx="80963" cy="133350"/>
            </a:xfrm>
            <a:custGeom>
              <a:avLst/>
              <a:gdLst>
                <a:gd name="T0" fmla="*/ 9 w 27"/>
                <a:gd name="T1" fmla="*/ 44 h 44"/>
                <a:gd name="T2" fmla="*/ 9 w 27"/>
                <a:gd name="T3" fmla="*/ 0 h 44"/>
                <a:gd name="T4" fmla="*/ 9 w 27"/>
                <a:gd name="T5" fmla="*/ 44 h 44"/>
                <a:gd name="T6" fmla="*/ 9 w 27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9" y="44"/>
                  </a:moveTo>
                  <a:cubicBezTo>
                    <a:pt x="0" y="35"/>
                    <a:pt x="1" y="8"/>
                    <a:pt x="9" y="0"/>
                  </a:cubicBezTo>
                  <a:cubicBezTo>
                    <a:pt x="27" y="21"/>
                    <a:pt x="27" y="24"/>
                    <a:pt x="9" y="44"/>
                  </a:cubicBezTo>
                  <a:cubicBezTo>
                    <a:pt x="7" y="43"/>
                    <a:pt x="18" y="34"/>
                    <a:pt x="9" y="44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7"/>
            <p:cNvSpPr/>
            <p:nvPr/>
          </p:nvSpPr>
          <p:spPr bwMode="auto">
            <a:xfrm>
              <a:off x="2234052" y="1867234"/>
              <a:ext cx="117475" cy="80963"/>
            </a:xfrm>
            <a:custGeom>
              <a:avLst/>
              <a:gdLst>
                <a:gd name="T0" fmla="*/ 22 w 39"/>
                <a:gd name="T1" fmla="*/ 27 h 27"/>
                <a:gd name="T2" fmla="*/ 6 w 39"/>
                <a:gd name="T3" fmla="*/ 27 h 27"/>
                <a:gd name="T4" fmla="*/ 39 w 39"/>
                <a:gd name="T5" fmla="*/ 25 h 27"/>
                <a:gd name="T6" fmla="*/ 22 w 3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7">
                  <a:moveTo>
                    <a:pt x="22" y="27"/>
                  </a:moveTo>
                  <a:cubicBezTo>
                    <a:pt x="16" y="27"/>
                    <a:pt x="11" y="27"/>
                    <a:pt x="6" y="27"/>
                  </a:cubicBezTo>
                  <a:cubicBezTo>
                    <a:pt x="0" y="0"/>
                    <a:pt x="32" y="5"/>
                    <a:pt x="39" y="25"/>
                  </a:cubicBezTo>
                  <a:cubicBezTo>
                    <a:pt x="33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0"/>
            <p:cNvSpPr/>
            <p:nvPr/>
          </p:nvSpPr>
          <p:spPr bwMode="auto">
            <a:xfrm rot="5840901">
              <a:off x="8239973" y="181644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1910865" y="1522895"/>
              <a:ext cx="0" cy="15875"/>
            </a:xfrm>
            <a:custGeom>
              <a:avLst/>
              <a:gdLst>
                <a:gd name="T0" fmla="*/ 0 h 5"/>
                <a:gd name="T1" fmla="*/ 0 h 5"/>
                <a:gd name="T2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1"/>
                    <a:pt x="0" y="5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1902264" y="1867234"/>
              <a:ext cx="120650" cy="80963"/>
            </a:xfrm>
            <a:custGeom>
              <a:avLst/>
              <a:gdLst>
                <a:gd name="T0" fmla="*/ 22 w 40"/>
                <a:gd name="T1" fmla="*/ 27 h 27"/>
                <a:gd name="T2" fmla="*/ 7 w 40"/>
                <a:gd name="T3" fmla="*/ 27 h 27"/>
                <a:gd name="T4" fmla="*/ 40 w 40"/>
                <a:gd name="T5" fmla="*/ 25 h 27"/>
                <a:gd name="T6" fmla="*/ 22 w 4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7">
                  <a:moveTo>
                    <a:pt x="22" y="27"/>
                  </a:moveTo>
                  <a:cubicBezTo>
                    <a:pt x="17" y="27"/>
                    <a:pt x="12" y="27"/>
                    <a:pt x="7" y="27"/>
                  </a:cubicBezTo>
                  <a:cubicBezTo>
                    <a:pt x="0" y="0"/>
                    <a:pt x="33" y="5"/>
                    <a:pt x="40" y="25"/>
                  </a:cubicBezTo>
                  <a:cubicBezTo>
                    <a:pt x="34" y="27"/>
                    <a:pt x="28" y="27"/>
                    <a:pt x="22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92551" y="2408646"/>
              <a:ext cx="60325" cy="117475"/>
            </a:xfrm>
            <a:custGeom>
              <a:avLst/>
              <a:gdLst>
                <a:gd name="T0" fmla="*/ 0 w 20"/>
                <a:gd name="T1" fmla="*/ 20 h 39"/>
                <a:gd name="T2" fmla="*/ 17 w 20"/>
                <a:gd name="T3" fmla="*/ 0 h 39"/>
                <a:gd name="T4" fmla="*/ 17 w 20"/>
                <a:gd name="T5" fmla="*/ 39 h 39"/>
                <a:gd name="T6" fmla="*/ 0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0" y="20"/>
                  </a:moveTo>
                  <a:cubicBezTo>
                    <a:pt x="4" y="12"/>
                    <a:pt x="11" y="6"/>
                    <a:pt x="17" y="0"/>
                  </a:cubicBezTo>
                  <a:cubicBezTo>
                    <a:pt x="20" y="13"/>
                    <a:pt x="20" y="26"/>
                    <a:pt x="17" y="39"/>
                  </a:cubicBezTo>
                  <a:cubicBezTo>
                    <a:pt x="11" y="33"/>
                    <a:pt x="4" y="27"/>
                    <a:pt x="0" y="2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6540261" y="1142196"/>
              <a:ext cx="0" cy="17463"/>
            </a:xfrm>
            <a:custGeom>
              <a:avLst/>
              <a:gdLst>
                <a:gd name="T0" fmla="*/ 0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6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6"/>
            <p:cNvSpPr/>
            <p:nvPr/>
          </p:nvSpPr>
          <p:spPr bwMode="auto">
            <a:xfrm rot="5840901">
              <a:off x="8564202" y="2145467"/>
              <a:ext cx="50800" cy="74613"/>
            </a:xfrm>
            <a:custGeom>
              <a:avLst/>
              <a:gdLst>
                <a:gd name="T0" fmla="*/ 1 w 17"/>
                <a:gd name="T1" fmla="*/ 0 h 25"/>
                <a:gd name="T2" fmla="*/ 1 w 17"/>
                <a:gd name="T3" fmla="*/ 25 h 25"/>
                <a:gd name="T4" fmla="*/ 1 w 1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9" y="11"/>
                    <a:pt x="17" y="14"/>
                    <a:pt x="1" y="25"/>
                  </a:cubicBezTo>
                  <a:cubicBezTo>
                    <a:pt x="1" y="17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7"/>
            <p:cNvSpPr/>
            <p:nvPr/>
          </p:nvSpPr>
          <p:spPr bwMode="auto">
            <a:xfrm>
              <a:off x="3964964" y="988110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8"/>
            <p:cNvSpPr/>
            <p:nvPr/>
          </p:nvSpPr>
          <p:spPr bwMode="auto">
            <a:xfrm rot="5840901">
              <a:off x="9014213" y="1437733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5031108" y="618490"/>
              <a:ext cx="30163" cy="30163"/>
            </a:xfrm>
            <a:custGeom>
              <a:avLst/>
              <a:gdLst>
                <a:gd name="T0" fmla="*/ 0 w 10"/>
                <a:gd name="T1" fmla="*/ 2 h 10"/>
                <a:gd name="T2" fmla="*/ 7 w 10"/>
                <a:gd name="T3" fmla="*/ 10 h 10"/>
                <a:gd name="T4" fmla="*/ 0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5"/>
                    <a:pt x="10" y="0"/>
                    <a:pt x="7" y="10"/>
                  </a:cubicBezTo>
                  <a:cubicBezTo>
                    <a:pt x="5" y="7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0"/>
            <p:cNvSpPr/>
            <p:nvPr/>
          </p:nvSpPr>
          <p:spPr bwMode="auto">
            <a:xfrm rot="5840901">
              <a:off x="8382848" y="1800572"/>
              <a:ext cx="47625" cy="101600"/>
            </a:xfrm>
            <a:custGeom>
              <a:avLst/>
              <a:gdLst>
                <a:gd name="T0" fmla="*/ 0 w 16"/>
                <a:gd name="T1" fmla="*/ 17 h 34"/>
                <a:gd name="T2" fmla="*/ 15 w 16"/>
                <a:gd name="T3" fmla="*/ 0 h 34"/>
                <a:gd name="T4" fmla="*/ 15 w 16"/>
                <a:gd name="T5" fmla="*/ 34 h 34"/>
                <a:gd name="T6" fmla="*/ 0 w 16"/>
                <a:gd name="T7" fmla="*/ 17 h 34"/>
                <a:gd name="T8" fmla="*/ 0 w 1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5" y="12"/>
                    <a:pt x="10" y="6"/>
                    <a:pt x="15" y="0"/>
                  </a:cubicBezTo>
                  <a:cubicBezTo>
                    <a:pt x="16" y="12"/>
                    <a:pt x="16" y="23"/>
                    <a:pt x="15" y="34"/>
                  </a:cubicBezTo>
                  <a:cubicBezTo>
                    <a:pt x="10" y="29"/>
                    <a:pt x="5" y="23"/>
                    <a:pt x="0" y="17"/>
                  </a:cubicBezTo>
                  <a:cubicBezTo>
                    <a:pt x="4" y="11"/>
                    <a:pt x="4" y="24"/>
                    <a:pt x="0" y="17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1"/>
            <p:cNvSpPr/>
            <p:nvPr/>
          </p:nvSpPr>
          <p:spPr bwMode="auto">
            <a:xfrm>
              <a:off x="4762821" y="651828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2"/>
            <p:cNvSpPr/>
            <p:nvPr/>
          </p:nvSpPr>
          <p:spPr bwMode="auto">
            <a:xfrm rot="5840901">
              <a:off x="8547533" y="1894723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4"/>
            <p:cNvSpPr/>
            <p:nvPr/>
          </p:nvSpPr>
          <p:spPr bwMode="auto">
            <a:xfrm>
              <a:off x="5505286" y="868203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5454486" y="771366"/>
              <a:ext cx="26988" cy="2063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9" y="1"/>
                    <a:pt x="9" y="7"/>
                    <a:pt x="0" y="0"/>
                  </a:cubicBezTo>
                  <a:cubicBezTo>
                    <a:pt x="4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7878039" y="1036309"/>
              <a:ext cx="39688" cy="74613"/>
            </a:xfrm>
            <a:custGeom>
              <a:avLst/>
              <a:gdLst>
                <a:gd name="T0" fmla="*/ 0 w 13"/>
                <a:gd name="T1" fmla="*/ 15 h 25"/>
                <a:gd name="T2" fmla="*/ 8 w 13"/>
                <a:gd name="T3" fmla="*/ 25 h 25"/>
                <a:gd name="T4" fmla="*/ 0 w 13"/>
                <a:gd name="T5" fmla="*/ 15 h 25"/>
                <a:gd name="T6" fmla="*/ 0 w 13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5"/>
                  </a:cubicBezTo>
                  <a:cubicBezTo>
                    <a:pt x="3" y="12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1"/>
            <p:cNvSpPr/>
            <p:nvPr/>
          </p:nvSpPr>
          <p:spPr bwMode="auto">
            <a:xfrm>
              <a:off x="7716114" y="1025197"/>
              <a:ext cx="60325" cy="115888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3"/>
            <p:cNvSpPr/>
            <p:nvPr/>
          </p:nvSpPr>
          <p:spPr bwMode="auto">
            <a:xfrm>
              <a:off x="5341774" y="852328"/>
              <a:ext cx="58738" cy="120650"/>
            </a:xfrm>
            <a:custGeom>
              <a:avLst/>
              <a:gdLst>
                <a:gd name="T0" fmla="*/ 1 w 20"/>
                <a:gd name="T1" fmla="*/ 10 h 40"/>
                <a:gd name="T2" fmla="*/ 1 w 20"/>
                <a:gd name="T3" fmla="*/ 0 h 40"/>
                <a:gd name="T4" fmla="*/ 1 w 20"/>
                <a:gd name="T5" fmla="*/ 40 h 40"/>
                <a:gd name="T6" fmla="*/ 1 w 20"/>
                <a:gd name="T7" fmla="*/ 10 h 40"/>
                <a:gd name="T8" fmla="*/ 1 w 20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0">
                  <a:moveTo>
                    <a:pt x="1" y="10"/>
                  </a:moveTo>
                  <a:cubicBezTo>
                    <a:pt x="1" y="6"/>
                    <a:pt x="1" y="3"/>
                    <a:pt x="1" y="0"/>
                  </a:cubicBezTo>
                  <a:cubicBezTo>
                    <a:pt x="19" y="12"/>
                    <a:pt x="20" y="28"/>
                    <a:pt x="1" y="40"/>
                  </a:cubicBezTo>
                  <a:cubicBezTo>
                    <a:pt x="1" y="30"/>
                    <a:pt x="1" y="20"/>
                    <a:pt x="1" y="10"/>
                  </a:cubicBezTo>
                  <a:cubicBezTo>
                    <a:pt x="1" y="9"/>
                    <a:pt x="0" y="19"/>
                    <a:pt x="1" y="1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5"/>
            <p:cNvSpPr/>
            <p:nvPr/>
          </p:nvSpPr>
          <p:spPr bwMode="auto">
            <a:xfrm rot="4906507">
              <a:off x="9222120" y="1382017"/>
              <a:ext cx="90488" cy="134938"/>
            </a:xfrm>
            <a:custGeom>
              <a:avLst/>
              <a:gdLst>
                <a:gd name="T0" fmla="*/ 0 w 30"/>
                <a:gd name="T1" fmla="*/ 23 h 45"/>
                <a:gd name="T2" fmla="*/ 20 w 30"/>
                <a:gd name="T3" fmla="*/ 0 h 45"/>
                <a:gd name="T4" fmla="*/ 20 w 30"/>
                <a:gd name="T5" fmla="*/ 45 h 45"/>
                <a:gd name="T6" fmla="*/ 0 w 30"/>
                <a:gd name="T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5">
                  <a:moveTo>
                    <a:pt x="0" y="23"/>
                  </a:moveTo>
                  <a:cubicBezTo>
                    <a:pt x="4" y="14"/>
                    <a:pt x="13" y="7"/>
                    <a:pt x="20" y="0"/>
                  </a:cubicBezTo>
                  <a:cubicBezTo>
                    <a:pt x="30" y="13"/>
                    <a:pt x="30" y="32"/>
                    <a:pt x="20" y="45"/>
                  </a:cubicBezTo>
                  <a:cubicBezTo>
                    <a:pt x="13" y="38"/>
                    <a:pt x="4" y="31"/>
                    <a:pt x="0" y="23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7"/>
            <p:cNvSpPr/>
            <p:nvPr/>
          </p:nvSpPr>
          <p:spPr bwMode="auto">
            <a:xfrm rot="4906507">
              <a:off x="9310784" y="2365837"/>
              <a:ext cx="41275" cy="93663"/>
            </a:xfrm>
            <a:custGeom>
              <a:avLst/>
              <a:gdLst>
                <a:gd name="T0" fmla="*/ 0 w 14"/>
                <a:gd name="T1" fmla="*/ 15 h 31"/>
                <a:gd name="T2" fmla="*/ 13 w 14"/>
                <a:gd name="T3" fmla="*/ 0 h 31"/>
                <a:gd name="T4" fmla="*/ 13 w 14"/>
                <a:gd name="T5" fmla="*/ 31 h 31"/>
                <a:gd name="T6" fmla="*/ 0 w 14"/>
                <a:gd name="T7" fmla="*/ 15 h 31"/>
                <a:gd name="T8" fmla="*/ 0 w 1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0" y="15"/>
                  </a:moveTo>
                  <a:cubicBezTo>
                    <a:pt x="4" y="10"/>
                    <a:pt x="9" y="5"/>
                    <a:pt x="13" y="0"/>
                  </a:cubicBezTo>
                  <a:cubicBezTo>
                    <a:pt x="14" y="10"/>
                    <a:pt x="14" y="21"/>
                    <a:pt x="13" y="31"/>
                  </a:cubicBezTo>
                  <a:cubicBezTo>
                    <a:pt x="9" y="26"/>
                    <a:pt x="4" y="21"/>
                    <a:pt x="0" y="15"/>
                  </a:cubicBezTo>
                  <a:cubicBezTo>
                    <a:pt x="3" y="10"/>
                    <a:pt x="3" y="21"/>
                    <a:pt x="0" y="15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8"/>
            <p:cNvSpPr/>
            <p:nvPr/>
          </p:nvSpPr>
          <p:spPr bwMode="auto">
            <a:xfrm>
              <a:off x="8630647" y="1114414"/>
              <a:ext cx="104775" cy="73025"/>
            </a:xfrm>
            <a:custGeom>
              <a:avLst/>
              <a:gdLst>
                <a:gd name="T0" fmla="*/ 0 w 35"/>
                <a:gd name="T1" fmla="*/ 22 h 24"/>
                <a:gd name="T2" fmla="*/ 35 w 35"/>
                <a:gd name="T3" fmla="*/ 22 h 24"/>
                <a:gd name="T4" fmla="*/ 0 w 35"/>
                <a:gd name="T5" fmla="*/ 22 h 24"/>
                <a:gd name="T6" fmla="*/ 0 w 35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0" y="22"/>
                  </a:moveTo>
                  <a:cubicBezTo>
                    <a:pt x="11" y="0"/>
                    <a:pt x="24" y="0"/>
                    <a:pt x="35" y="22"/>
                  </a:cubicBezTo>
                  <a:cubicBezTo>
                    <a:pt x="23" y="23"/>
                    <a:pt x="12" y="23"/>
                    <a:pt x="0" y="22"/>
                  </a:cubicBezTo>
                  <a:cubicBezTo>
                    <a:pt x="4" y="15"/>
                    <a:pt x="11" y="24"/>
                    <a:pt x="0" y="22"/>
                  </a:cubicBezTo>
                  <a:close/>
                </a:path>
              </a:pathLst>
            </a:custGeom>
            <a:solidFill>
              <a:srgbClr val="FCC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4"/>
            <p:cNvSpPr/>
            <p:nvPr/>
          </p:nvSpPr>
          <p:spPr bwMode="auto">
            <a:xfrm rot="4906507">
              <a:off x="9824400" y="1372600"/>
              <a:ext cx="120650" cy="152400"/>
            </a:xfrm>
            <a:custGeom>
              <a:avLst/>
              <a:gdLst>
                <a:gd name="T0" fmla="*/ 0 w 40"/>
                <a:gd name="T1" fmla="*/ 27 h 51"/>
                <a:gd name="T2" fmla="*/ 21 w 40"/>
                <a:gd name="T3" fmla="*/ 51 h 51"/>
                <a:gd name="T4" fmla="*/ 0 w 40"/>
                <a:gd name="T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1">
                  <a:moveTo>
                    <a:pt x="0" y="27"/>
                  </a:moveTo>
                  <a:cubicBezTo>
                    <a:pt x="17" y="0"/>
                    <a:pt x="40" y="33"/>
                    <a:pt x="21" y="51"/>
                  </a:cubicBezTo>
                  <a:cubicBezTo>
                    <a:pt x="14" y="44"/>
                    <a:pt x="4" y="36"/>
                    <a:pt x="0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"/>
            <p:cNvSpPr/>
            <p:nvPr/>
          </p:nvSpPr>
          <p:spPr bwMode="auto">
            <a:xfrm rot="4906507">
              <a:off x="9086948" y="2022582"/>
              <a:ext cx="50800" cy="8096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27 h 27"/>
                <a:gd name="T4" fmla="*/ 1 w 1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9" y="12"/>
                    <a:pt x="17" y="15"/>
                    <a:pt x="1" y="27"/>
                  </a:cubicBezTo>
                  <a:cubicBezTo>
                    <a:pt x="1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6"/>
            <p:cNvSpPr/>
            <p:nvPr/>
          </p:nvSpPr>
          <p:spPr bwMode="auto">
            <a:xfrm rot="4906507">
              <a:off x="10047997" y="1673636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4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8" y="39"/>
                    <a:pt x="0" y="22"/>
                    <a:pt x="14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10352725" y="1245066"/>
              <a:ext cx="26988" cy="9525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9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 rot="4906507">
              <a:off x="10672350" y="993152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6" y="1"/>
                    <a:pt x="23" y="1"/>
                  </a:cubicBezTo>
                  <a:cubicBezTo>
                    <a:pt x="16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/>
            <p:nvPr/>
          </p:nvSpPr>
          <p:spPr bwMode="auto">
            <a:xfrm rot="4906507">
              <a:off x="8939545" y="1543942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10339321" y="1265703"/>
              <a:ext cx="155575" cy="141288"/>
            </a:xfrm>
            <a:custGeom>
              <a:avLst/>
              <a:gdLst>
                <a:gd name="T0" fmla="*/ 0 w 52"/>
                <a:gd name="T1" fmla="*/ 35 h 47"/>
                <a:gd name="T2" fmla="*/ 31 w 52"/>
                <a:gd name="T3" fmla="*/ 0 h 47"/>
                <a:gd name="T4" fmla="*/ 52 w 52"/>
                <a:gd name="T5" fmla="*/ 23 h 47"/>
                <a:gd name="T6" fmla="*/ 11 w 52"/>
                <a:gd name="T7" fmla="*/ 47 h 47"/>
                <a:gd name="T8" fmla="*/ 0 w 52"/>
                <a:gd name="T9" fmla="*/ 35 h 47"/>
                <a:gd name="T10" fmla="*/ 0 w 52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7">
                  <a:moveTo>
                    <a:pt x="0" y="35"/>
                  </a:moveTo>
                  <a:cubicBezTo>
                    <a:pt x="11" y="23"/>
                    <a:pt x="21" y="12"/>
                    <a:pt x="31" y="0"/>
                  </a:cubicBezTo>
                  <a:cubicBezTo>
                    <a:pt x="39" y="7"/>
                    <a:pt x="46" y="15"/>
                    <a:pt x="52" y="23"/>
                  </a:cubicBezTo>
                  <a:cubicBezTo>
                    <a:pt x="33" y="23"/>
                    <a:pt x="1" y="16"/>
                    <a:pt x="11" y="47"/>
                  </a:cubicBezTo>
                  <a:cubicBezTo>
                    <a:pt x="7" y="43"/>
                    <a:pt x="4" y="39"/>
                    <a:pt x="0" y="35"/>
                  </a:cubicBezTo>
                  <a:cubicBezTo>
                    <a:pt x="11" y="23"/>
                    <a:pt x="4" y="39"/>
                    <a:pt x="0" y="3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9378978" y="2007145"/>
              <a:ext cx="92075" cy="131763"/>
            </a:xfrm>
            <a:custGeom>
              <a:avLst/>
              <a:gdLst>
                <a:gd name="T0" fmla="*/ 13 w 31"/>
                <a:gd name="T1" fmla="*/ 44 h 44"/>
                <a:gd name="T2" fmla="*/ 12 w 31"/>
                <a:gd name="T3" fmla="*/ 0 h 44"/>
                <a:gd name="T4" fmla="*/ 13 w 31"/>
                <a:gd name="T5" fmla="*/ 44 h 44"/>
                <a:gd name="T6" fmla="*/ 13 w 31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4">
                  <a:moveTo>
                    <a:pt x="13" y="44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0"/>
                    <a:pt x="31" y="24"/>
                    <a:pt x="13" y="44"/>
                  </a:cubicBezTo>
                  <a:cubicBezTo>
                    <a:pt x="10" y="41"/>
                    <a:pt x="22" y="34"/>
                    <a:pt x="13" y="44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8213393" y="1342085"/>
              <a:ext cx="169863" cy="117475"/>
            </a:xfrm>
            <a:custGeom>
              <a:avLst/>
              <a:gdLst>
                <a:gd name="T0" fmla="*/ 20 w 57"/>
                <a:gd name="T1" fmla="*/ 39 h 39"/>
                <a:gd name="T2" fmla="*/ 13 w 57"/>
                <a:gd name="T3" fmla="*/ 16 h 39"/>
                <a:gd name="T4" fmla="*/ 20 w 57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20" y="39"/>
                  </a:moveTo>
                  <a:cubicBezTo>
                    <a:pt x="7" y="39"/>
                    <a:pt x="0" y="22"/>
                    <a:pt x="13" y="16"/>
                  </a:cubicBezTo>
                  <a:cubicBezTo>
                    <a:pt x="57" y="0"/>
                    <a:pt x="40" y="39"/>
                    <a:pt x="20" y="39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10521492" y="1093259"/>
              <a:ext cx="19050" cy="4763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0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6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8714413" y="1869636"/>
              <a:ext cx="68263" cy="55563"/>
            </a:xfrm>
            <a:custGeom>
              <a:avLst/>
              <a:gdLst>
                <a:gd name="T0" fmla="*/ 0 w 23"/>
                <a:gd name="T1" fmla="*/ 1 h 19"/>
                <a:gd name="T2" fmla="*/ 23 w 23"/>
                <a:gd name="T3" fmla="*/ 1 h 19"/>
                <a:gd name="T4" fmla="*/ 0 w 23"/>
                <a:gd name="T5" fmla="*/ 1 h 19"/>
                <a:gd name="T6" fmla="*/ 0 w 23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8" y="1"/>
                    <a:pt x="15" y="1"/>
                    <a:pt x="23" y="1"/>
                  </a:cubicBezTo>
                  <a:cubicBezTo>
                    <a:pt x="15" y="19"/>
                    <a:pt x="8" y="19"/>
                    <a:pt x="0" y="1"/>
                  </a:cubicBezTo>
                  <a:cubicBezTo>
                    <a:pt x="7" y="0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27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9788772" y="1036109"/>
              <a:ext cx="23813" cy="9525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8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9606015" y="1597543"/>
              <a:ext cx="80963" cy="68263"/>
            </a:xfrm>
            <a:custGeom>
              <a:avLst/>
              <a:gdLst>
                <a:gd name="T0" fmla="*/ 0 w 27"/>
                <a:gd name="T1" fmla="*/ 23 h 23"/>
                <a:gd name="T2" fmla="*/ 27 w 27"/>
                <a:gd name="T3" fmla="*/ 0 h 23"/>
                <a:gd name="T4" fmla="*/ 0 w 27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cubicBezTo>
                    <a:pt x="8" y="14"/>
                    <a:pt x="18" y="6"/>
                    <a:pt x="27" y="0"/>
                  </a:cubicBezTo>
                  <a:cubicBezTo>
                    <a:pt x="17" y="11"/>
                    <a:pt x="9" y="22"/>
                    <a:pt x="0" y="23"/>
                  </a:cubicBezTo>
                  <a:close/>
                </a:path>
              </a:pathLst>
            </a:custGeom>
            <a:solidFill>
              <a:srgbClr val="42B0F5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9951580" y="1113896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2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3919541" y="1606960"/>
              <a:ext cx="144463" cy="125413"/>
            </a:xfrm>
            <a:custGeom>
              <a:avLst/>
              <a:gdLst>
                <a:gd name="T0" fmla="*/ 18 w 48"/>
                <a:gd name="T1" fmla="*/ 42 h 42"/>
                <a:gd name="T2" fmla="*/ 18 w 48"/>
                <a:gd name="T3" fmla="*/ 0 h 42"/>
                <a:gd name="T4" fmla="*/ 18 w 48"/>
                <a:gd name="T5" fmla="*/ 42 h 42"/>
                <a:gd name="T6" fmla="*/ 18 w 4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18" y="42"/>
                  </a:moveTo>
                  <a:cubicBezTo>
                    <a:pt x="0" y="22"/>
                    <a:pt x="1" y="19"/>
                    <a:pt x="18" y="0"/>
                  </a:cubicBezTo>
                  <a:cubicBezTo>
                    <a:pt x="28" y="13"/>
                    <a:pt x="48" y="39"/>
                    <a:pt x="18" y="42"/>
                  </a:cubicBezTo>
                  <a:cubicBezTo>
                    <a:pt x="10" y="33"/>
                    <a:pt x="26" y="41"/>
                    <a:pt x="18" y="42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3849077" y="1311960"/>
              <a:ext cx="14288" cy="1588"/>
            </a:xfrm>
            <a:prstGeom prst="rect">
              <a:avLst/>
            </a:pr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5"/>
            <p:cNvSpPr/>
            <p:nvPr/>
          </p:nvSpPr>
          <p:spPr bwMode="auto">
            <a:xfrm>
              <a:off x="6221174" y="1267609"/>
              <a:ext cx="84138" cy="134938"/>
            </a:xfrm>
            <a:custGeom>
              <a:avLst/>
              <a:gdLst>
                <a:gd name="T0" fmla="*/ 10 w 28"/>
                <a:gd name="T1" fmla="*/ 45 h 45"/>
                <a:gd name="T2" fmla="*/ 10 w 28"/>
                <a:gd name="T3" fmla="*/ 0 h 45"/>
                <a:gd name="T4" fmla="*/ 10 w 28"/>
                <a:gd name="T5" fmla="*/ 45 h 45"/>
                <a:gd name="T6" fmla="*/ 10 w 28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10" y="45"/>
                  </a:moveTo>
                  <a:cubicBezTo>
                    <a:pt x="0" y="35"/>
                    <a:pt x="2" y="11"/>
                    <a:pt x="10" y="0"/>
                  </a:cubicBezTo>
                  <a:cubicBezTo>
                    <a:pt x="28" y="21"/>
                    <a:pt x="28" y="24"/>
                    <a:pt x="10" y="45"/>
                  </a:cubicBezTo>
                  <a:cubicBezTo>
                    <a:pt x="8" y="43"/>
                    <a:pt x="19" y="34"/>
                    <a:pt x="10" y="4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3"/>
            <p:cNvSpPr/>
            <p:nvPr/>
          </p:nvSpPr>
          <p:spPr bwMode="auto">
            <a:xfrm>
              <a:off x="6495327" y="1582409"/>
              <a:ext cx="119063" cy="76200"/>
            </a:xfrm>
            <a:custGeom>
              <a:avLst/>
              <a:gdLst>
                <a:gd name="T0" fmla="*/ 19 w 40"/>
                <a:gd name="T1" fmla="*/ 25 h 25"/>
                <a:gd name="T2" fmla="*/ 30 w 40"/>
                <a:gd name="T3" fmla="*/ 0 h 25"/>
                <a:gd name="T4" fmla="*/ 19 w 40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9" y="25"/>
                  </a:moveTo>
                  <a:cubicBezTo>
                    <a:pt x="0" y="25"/>
                    <a:pt x="25" y="5"/>
                    <a:pt x="30" y="0"/>
                  </a:cubicBezTo>
                  <a:cubicBezTo>
                    <a:pt x="40" y="15"/>
                    <a:pt x="36" y="23"/>
                    <a:pt x="19" y="25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5"/>
            <p:cNvSpPr/>
            <p:nvPr/>
          </p:nvSpPr>
          <p:spPr bwMode="auto">
            <a:xfrm>
              <a:off x="5207763" y="1289450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8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7"/>
            <p:cNvSpPr/>
            <p:nvPr/>
          </p:nvSpPr>
          <p:spPr bwMode="auto">
            <a:xfrm>
              <a:off x="5085526" y="1337075"/>
              <a:ext cx="23813" cy="30163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0 h 10"/>
                <a:gd name="T4" fmla="*/ 0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2" y="5"/>
                    <a:pt x="8" y="5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"/>
            <p:cNvSpPr/>
            <p:nvPr/>
          </p:nvSpPr>
          <p:spPr bwMode="auto">
            <a:xfrm>
              <a:off x="6620739" y="1415722"/>
              <a:ext cx="39688" cy="74613"/>
            </a:xfrm>
            <a:custGeom>
              <a:avLst/>
              <a:gdLst>
                <a:gd name="T0" fmla="*/ 0 w 13"/>
                <a:gd name="T1" fmla="*/ 16 h 25"/>
                <a:gd name="T2" fmla="*/ 8 w 13"/>
                <a:gd name="T3" fmla="*/ 25 h 25"/>
                <a:gd name="T4" fmla="*/ 0 w 13"/>
                <a:gd name="T5" fmla="*/ 16 h 25"/>
                <a:gd name="T6" fmla="*/ 0 w 13"/>
                <a:gd name="T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0" y="16"/>
                  </a:moveTo>
                  <a:cubicBezTo>
                    <a:pt x="10" y="0"/>
                    <a:pt x="13" y="3"/>
                    <a:pt x="8" y="25"/>
                  </a:cubicBezTo>
                  <a:cubicBezTo>
                    <a:pt x="5" y="22"/>
                    <a:pt x="3" y="19"/>
                    <a:pt x="0" y="16"/>
                  </a:cubicBezTo>
                  <a:cubicBezTo>
                    <a:pt x="3" y="12"/>
                    <a:pt x="3" y="19"/>
                    <a:pt x="0" y="16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60"/>
            <p:cNvSpPr/>
            <p:nvPr/>
          </p:nvSpPr>
          <p:spPr bwMode="auto">
            <a:xfrm>
              <a:off x="6728689" y="1207759"/>
              <a:ext cx="74613" cy="128588"/>
            </a:xfrm>
            <a:custGeom>
              <a:avLst/>
              <a:gdLst>
                <a:gd name="T0" fmla="*/ 0 w 25"/>
                <a:gd name="T1" fmla="*/ 21 h 43"/>
                <a:gd name="T2" fmla="*/ 18 w 25"/>
                <a:gd name="T3" fmla="*/ 0 h 43"/>
                <a:gd name="T4" fmla="*/ 18 w 25"/>
                <a:gd name="T5" fmla="*/ 43 h 43"/>
                <a:gd name="T6" fmla="*/ 0 w 25"/>
                <a:gd name="T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21"/>
                  </a:moveTo>
                  <a:cubicBezTo>
                    <a:pt x="4" y="14"/>
                    <a:pt x="12" y="7"/>
                    <a:pt x="18" y="0"/>
                  </a:cubicBezTo>
                  <a:cubicBezTo>
                    <a:pt x="25" y="14"/>
                    <a:pt x="25" y="29"/>
                    <a:pt x="18" y="43"/>
                  </a:cubicBezTo>
                  <a:cubicBezTo>
                    <a:pt x="12" y="36"/>
                    <a:pt x="4" y="29"/>
                    <a:pt x="0" y="21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2"/>
            <p:cNvSpPr/>
            <p:nvPr/>
          </p:nvSpPr>
          <p:spPr bwMode="auto">
            <a:xfrm>
              <a:off x="6458814" y="1403022"/>
              <a:ext cx="60325" cy="117475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9 h 39"/>
                <a:gd name="T4" fmla="*/ 0 w 2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12"/>
                    <a:pt x="20" y="27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9"/>
            <p:cNvSpPr/>
            <p:nvPr/>
          </p:nvSpPr>
          <p:spPr bwMode="auto">
            <a:xfrm>
              <a:off x="7097381" y="1484960"/>
              <a:ext cx="50800" cy="98425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1"/>
            <p:cNvSpPr/>
            <p:nvPr/>
          </p:nvSpPr>
          <p:spPr bwMode="auto">
            <a:xfrm>
              <a:off x="5572125" y="2072335"/>
              <a:ext cx="114300" cy="84138"/>
            </a:xfrm>
            <a:custGeom>
              <a:avLst/>
              <a:gdLst>
                <a:gd name="T0" fmla="*/ 6 w 38"/>
                <a:gd name="T1" fmla="*/ 27 h 28"/>
                <a:gd name="T2" fmla="*/ 38 w 38"/>
                <a:gd name="T3" fmla="*/ 25 h 28"/>
                <a:gd name="T4" fmla="*/ 6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6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6" y="27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08" name="Freeform 72"/>
            <p:cNvSpPr/>
            <p:nvPr/>
          </p:nvSpPr>
          <p:spPr bwMode="auto">
            <a:xfrm>
              <a:off x="4951413" y="2080272"/>
              <a:ext cx="74613" cy="73025"/>
            </a:xfrm>
            <a:custGeom>
              <a:avLst/>
              <a:gdLst>
                <a:gd name="T0" fmla="*/ 1 w 25"/>
                <a:gd name="T1" fmla="*/ 24 h 24"/>
                <a:gd name="T2" fmla="*/ 9 w 25"/>
                <a:gd name="T3" fmla="*/ 0 h 24"/>
                <a:gd name="T4" fmla="*/ 25 w 25"/>
                <a:gd name="T5" fmla="*/ 21 h 24"/>
                <a:gd name="T6" fmla="*/ 1 w 25"/>
                <a:gd name="T7" fmla="*/ 24 h 24"/>
                <a:gd name="T8" fmla="*/ 1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" y="24"/>
                  </a:moveTo>
                  <a:cubicBezTo>
                    <a:pt x="0" y="15"/>
                    <a:pt x="3" y="7"/>
                    <a:pt x="9" y="0"/>
                  </a:cubicBezTo>
                  <a:cubicBezTo>
                    <a:pt x="15" y="6"/>
                    <a:pt x="21" y="14"/>
                    <a:pt x="25" y="21"/>
                  </a:cubicBezTo>
                  <a:cubicBezTo>
                    <a:pt x="17" y="23"/>
                    <a:pt x="9" y="24"/>
                    <a:pt x="1" y="24"/>
                  </a:cubicBezTo>
                  <a:cubicBezTo>
                    <a:pt x="0" y="15"/>
                    <a:pt x="16" y="23"/>
                    <a:pt x="1" y="24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3"/>
            <p:cNvSpPr/>
            <p:nvPr/>
          </p:nvSpPr>
          <p:spPr bwMode="auto">
            <a:xfrm>
              <a:off x="5243513" y="2072335"/>
              <a:ext cx="114300" cy="84138"/>
            </a:xfrm>
            <a:custGeom>
              <a:avLst/>
              <a:gdLst>
                <a:gd name="T0" fmla="*/ 5 w 38"/>
                <a:gd name="T1" fmla="*/ 27 h 28"/>
                <a:gd name="T2" fmla="*/ 38 w 38"/>
                <a:gd name="T3" fmla="*/ 25 h 28"/>
                <a:gd name="T4" fmla="*/ 5 w 38"/>
                <a:gd name="T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8">
                  <a:moveTo>
                    <a:pt x="5" y="27"/>
                  </a:moveTo>
                  <a:cubicBezTo>
                    <a:pt x="0" y="0"/>
                    <a:pt x="30" y="3"/>
                    <a:pt x="38" y="25"/>
                  </a:cubicBezTo>
                  <a:cubicBezTo>
                    <a:pt x="30" y="28"/>
                    <a:pt x="13" y="28"/>
                    <a:pt x="5" y="27"/>
                  </a:cubicBezTo>
                  <a:close/>
                </a:path>
              </a:pathLst>
            </a:custGeom>
            <a:solidFill>
              <a:srgbClr val="CA5DE8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7"/>
            <p:cNvSpPr>
              <a:spLocks noEditPoints="1"/>
            </p:cNvSpPr>
            <p:nvPr/>
          </p:nvSpPr>
          <p:spPr bwMode="auto">
            <a:xfrm>
              <a:off x="7249781" y="1475435"/>
              <a:ext cx="107950" cy="161925"/>
            </a:xfrm>
            <a:custGeom>
              <a:avLst/>
              <a:gdLst>
                <a:gd name="T0" fmla="*/ 28 w 36"/>
                <a:gd name="T1" fmla="*/ 51 h 54"/>
                <a:gd name="T2" fmla="*/ 28 w 36"/>
                <a:gd name="T3" fmla="*/ 51 h 54"/>
                <a:gd name="T4" fmla="*/ 0 w 36"/>
                <a:gd name="T5" fmla="*/ 20 h 54"/>
                <a:gd name="T6" fmla="*/ 11 w 36"/>
                <a:gd name="T7" fmla="*/ 31 h 54"/>
                <a:gd name="T8" fmla="*/ 0 w 36"/>
                <a:gd name="T9" fmla="*/ 20 h 54"/>
                <a:gd name="T10" fmla="*/ 0 w 36"/>
                <a:gd name="T11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4">
                  <a:moveTo>
                    <a:pt x="28" y="51"/>
                  </a:moveTo>
                  <a:cubicBezTo>
                    <a:pt x="36" y="54"/>
                    <a:pt x="34" y="53"/>
                    <a:pt x="28" y="51"/>
                  </a:cubicBezTo>
                  <a:close/>
                  <a:moveTo>
                    <a:pt x="0" y="20"/>
                  </a:moveTo>
                  <a:cubicBezTo>
                    <a:pt x="13" y="0"/>
                    <a:pt x="16" y="4"/>
                    <a:pt x="11" y="31"/>
                  </a:cubicBezTo>
                  <a:cubicBezTo>
                    <a:pt x="7" y="27"/>
                    <a:pt x="4" y="23"/>
                    <a:pt x="0" y="20"/>
                  </a:cubicBezTo>
                  <a:cubicBezTo>
                    <a:pt x="4" y="16"/>
                    <a:pt x="4" y="23"/>
                    <a:pt x="0" y="20"/>
                  </a:cubicBezTo>
                  <a:close/>
                </a:path>
              </a:pathLst>
            </a:custGeom>
            <a:solidFill>
              <a:srgbClr val="FC5874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3"/>
            <p:cNvSpPr/>
            <p:nvPr/>
          </p:nvSpPr>
          <p:spPr bwMode="auto">
            <a:xfrm>
              <a:off x="8037181" y="1359547"/>
              <a:ext cx="50800" cy="100013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33 h 33"/>
                <a:gd name="T4" fmla="*/ 1 w 1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3">
                  <a:moveTo>
                    <a:pt x="1" y="0"/>
                  </a:moveTo>
                  <a:cubicBezTo>
                    <a:pt x="17" y="10"/>
                    <a:pt x="17" y="23"/>
                    <a:pt x="1" y="33"/>
                  </a:cubicBezTo>
                  <a:cubicBezTo>
                    <a:pt x="1" y="22"/>
                    <a:pt x="0" y="11"/>
                    <a:pt x="1" y="0"/>
                  </a:cubicBezTo>
                  <a:close/>
                </a:path>
              </a:pathLst>
            </a:custGeom>
            <a:solidFill>
              <a:srgbClr val="3BD19C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7338681" y="1276997"/>
              <a:ext cx="92075" cy="134938"/>
            </a:xfrm>
            <a:custGeom>
              <a:avLst/>
              <a:gdLst>
                <a:gd name="T0" fmla="*/ 13 w 31"/>
                <a:gd name="T1" fmla="*/ 45 h 45"/>
                <a:gd name="T2" fmla="*/ 12 w 31"/>
                <a:gd name="T3" fmla="*/ 0 h 45"/>
                <a:gd name="T4" fmla="*/ 13 w 31"/>
                <a:gd name="T5" fmla="*/ 45 h 45"/>
                <a:gd name="T6" fmla="*/ 13 w 31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5">
                  <a:moveTo>
                    <a:pt x="13" y="45"/>
                  </a:moveTo>
                  <a:cubicBezTo>
                    <a:pt x="0" y="32"/>
                    <a:pt x="0" y="13"/>
                    <a:pt x="12" y="0"/>
                  </a:cubicBezTo>
                  <a:cubicBezTo>
                    <a:pt x="31" y="21"/>
                    <a:pt x="31" y="24"/>
                    <a:pt x="13" y="45"/>
                  </a:cubicBezTo>
                  <a:cubicBezTo>
                    <a:pt x="10" y="41"/>
                    <a:pt x="22" y="34"/>
                    <a:pt x="13" y="45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1"/>
            <p:cNvSpPr/>
            <p:nvPr/>
          </p:nvSpPr>
          <p:spPr bwMode="auto">
            <a:xfrm>
              <a:off x="6122749" y="1475571"/>
              <a:ext cx="44450" cy="50800"/>
            </a:xfrm>
            <a:custGeom>
              <a:avLst/>
              <a:gdLst>
                <a:gd name="T0" fmla="*/ 0 w 15"/>
                <a:gd name="T1" fmla="*/ 17 h 17"/>
                <a:gd name="T2" fmla="*/ 15 w 15"/>
                <a:gd name="T3" fmla="*/ 0 h 17"/>
                <a:gd name="T4" fmla="*/ 0 w 1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5" y="11"/>
                    <a:pt x="10" y="5"/>
                    <a:pt x="15" y="0"/>
                  </a:cubicBezTo>
                  <a:cubicBezTo>
                    <a:pt x="15" y="13"/>
                    <a:pt x="4" y="13"/>
                    <a:pt x="0" y="17"/>
                  </a:cubicBezTo>
                  <a:close/>
                </a:path>
              </a:pathLst>
            </a:custGeom>
            <a:solidFill>
              <a:srgbClr val="FF8352"/>
            </a:solidFill>
            <a:ln>
              <a:noFill/>
            </a:ln>
            <a:effectLst>
              <a:softEdge rad="1905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2"/>
            <p:cNvSpPr/>
            <p:nvPr/>
          </p:nvSpPr>
          <p:spPr bwMode="auto">
            <a:xfrm>
              <a:off x="1771342" y="1464257"/>
              <a:ext cx="36513" cy="49213"/>
            </a:xfrm>
            <a:custGeom>
              <a:avLst/>
              <a:gdLst>
                <a:gd name="T0" fmla="*/ 0 w 12"/>
                <a:gd name="T1" fmla="*/ 13 h 16"/>
                <a:gd name="T2" fmla="*/ 11 w 12"/>
                <a:gd name="T3" fmla="*/ 0 h 16"/>
                <a:gd name="T4" fmla="*/ 0 w 12"/>
                <a:gd name="T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4" y="8"/>
                    <a:pt x="8" y="4"/>
                    <a:pt x="11" y="0"/>
                  </a:cubicBezTo>
                  <a:cubicBezTo>
                    <a:pt x="12" y="16"/>
                    <a:pt x="5" y="10"/>
                    <a:pt x="0" y="13"/>
                  </a:cubicBezTo>
                  <a:close/>
                </a:path>
              </a:pathLst>
            </a:custGeom>
            <a:solidFill>
              <a:srgbClr val="5D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 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主题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主题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主题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主题 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 Office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  Office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主题  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4409</Words>
  <Application>WPS 演示</Application>
  <PresentationFormat>自定义</PresentationFormat>
  <Paragraphs>352</Paragraphs>
  <Slides>26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26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迷你简汉真广标</vt:lpstr>
      <vt:lpstr>ITC Avant Garde Std Bk</vt:lpstr>
      <vt:lpstr>Yu Gothic UI</vt:lpstr>
      <vt:lpstr>微软雅黑</vt:lpstr>
      <vt:lpstr>方正中等线繁体</vt:lpstr>
      <vt:lpstr>Arial Unicode MS</vt:lpstr>
      <vt:lpstr>等线</vt:lpstr>
      <vt:lpstr>Calibri</vt:lpstr>
      <vt:lpstr>Office 主题​​</vt:lpstr>
      <vt:lpstr>Office主题</vt:lpstr>
      <vt:lpstr>Office主题 </vt:lpstr>
      <vt:lpstr>Office主题  </vt:lpstr>
      <vt:lpstr>Office主题   </vt:lpstr>
      <vt:lpstr>Office主题    </vt:lpstr>
      <vt:lpstr> Office主题</vt:lpstr>
      <vt:lpstr>  Office主题</vt:lpstr>
      <vt:lpstr>Office主题     </vt:lpstr>
      <vt:lpstr>Office 主题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一颗苹果</cp:lastModifiedBy>
  <cp:revision>1188</cp:revision>
  <dcterms:created xsi:type="dcterms:W3CDTF">2015-12-01T09:06:00Z</dcterms:created>
  <dcterms:modified xsi:type="dcterms:W3CDTF">2021-09-17T11:08:59Z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9342E96328184547A97127AC48B66319</vt:lpwstr>
  </property>
  <property fmtid="{D5CDD505-2E9C-101B-9397-08002B2CF9AE}" pid="3" name="KSOProductBuildVer">
    <vt:lpwstr>2052-11.1.0.10700</vt:lpwstr>
  </property>
</Properties>
</file>