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7189783" r:id="rId3"/>
    <p:sldId id="3809829" r:id="rId5"/>
    <p:sldId id="16487803" r:id="rId6"/>
    <p:sldId id="5246101" r:id="rId7"/>
    <p:sldId id="6172179" r:id="rId8"/>
    <p:sldId id="12129197" r:id="rId9"/>
    <p:sldId id="16726826" r:id="rId10"/>
    <p:sldId id="2086301" r:id="rId11"/>
    <p:sldId id="14403088" r:id="rId12"/>
    <p:sldId id="10483577" r:id="rId13"/>
    <p:sldId id="6116820" r:id="rId14"/>
    <p:sldId id="5944642" r:id="rId15"/>
    <p:sldId id="12335772" r:id="rId16"/>
    <p:sldId id="7614057" r:id="rId17"/>
    <p:sldId id="1570052" r:id="rId18"/>
    <p:sldId id="1236573" r:id="rId19"/>
    <p:sldId id="4797313" r:id="rId20"/>
    <p:sldId id="2870507" r:id="rId21"/>
    <p:sldId id="2005352" r:id="rId22"/>
    <p:sldId id="2345765" r:id="rId23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7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75143-86D6-4C2C-9EFF-A919AC00C3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0791D-E527-488C-A0C3-5CD35F5542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2017/09/07/37916ec4-4d40-4549-a340-7c3df6b01e22@0e_0o_1l_2087w.png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746" y="-21436"/>
            <a:ext cx="9939540" cy="5164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16" y="183457"/>
            <a:ext cx="1685925" cy="2838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6940" i="0" spc="0" dirty="0" smtClean="0">
                <a:ln w="0">
                  <a:noFill/>
                </a:ln>
                <a:solidFill>
                  <a:srgbClr val="E68B74">
                    <a:alpha val="7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B</a:t>
            </a:r>
            <a:endParaRPr lang="zh-CN" altLang="en-US" sz="16940" i="0" spc="0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8870" y="1883211"/>
            <a:ext cx="4062413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4105" i="0" spc="807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商务计划模板</a:t>
            </a:r>
            <a:endParaRPr lang="zh-CN" altLang="en-US" sz="4105" i="0" spc="807" dirty="0">
              <a:ln w="0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">
            <a:off x="271119" y="183583"/>
            <a:ext cx="316269" cy="27392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">
            <a:off x="429252" y="183583"/>
            <a:ext cx="316269" cy="273923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271116" y="3440757"/>
            <a:ext cx="2671801" cy="415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zh-CN" altLang="en-US" sz="1350" spc="531" dirty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汇报</a:t>
            </a:r>
            <a:r>
              <a:rPr lang="zh-CN" altLang="en-US" sz="135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人：</a:t>
            </a:r>
            <a:r>
              <a:rPr lang="en-US" sz="135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XXX</a:t>
            </a:r>
            <a:endParaRPr lang="en-US" altLang="zh-CN" sz="1350" spc="531" dirty="0" smtClean="0">
              <a:ln w="0">
                <a:noFill/>
              </a:ln>
              <a:solidFill>
                <a:srgbClr val="D8D8D8">
                  <a:alpha val="100000"/>
                </a:srgbClr>
              </a:solidFill>
              <a:latin typeface="Arial" panose="020B0604020202020204" pitchFamily="34" charset="-122"/>
              <a:ea typeface="Arial" panose="020B0604020202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1350" i="0" spc="531" dirty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汇报</a:t>
            </a:r>
            <a:r>
              <a:rPr lang="zh-CN" altLang="en-US" sz="1350" i="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时间：</a:t>
            </a:r>
            <a:r>
              <a:rPr lang="en-US" altLang="zh-CN" sz="1350" i="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20xx</a:t>
            </a:r>
            <a:r>
              <a:rPr lang="zh-CN" altLang="en-US" sz="1350" i="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年</a:t>
            </a:r>
            <a:r>
              <a:rPr lang="en-US" altLang="zh-CN" sz="1350" i="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xx</a:t>
            </a:r>
            <a:r>
              <a:rPr lang="zh-CN" altLang="en-US" sz="1350" i="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月</a:t>
            </a:r>
            <a:endParaRPr lang="zh-CN" altLang="en-US" sz="1350" i="0" spc="53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产品运营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pic>
        <p:nvPicPr>
          <p:cNvPr id="4" name="2017/08/26/a14e8f37-5702-4330-95ea-12ae503d3555@0e_0o_1l_749w.png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27662"/>
            <a:ext cx="3569329" cy="2172885"/>
          </a:xfrm>
          <a:prstGeom prst="rect">
            <a:avLst/>
          </a:prstGeom>
        </p:spPr>
      </p:pic>
      <p:pic>
        <p:nvPicPr>
          <p:cNvPr id="6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4767" y="1831808"/>
            <a:ext cx="5569234" cy="2168927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3922442" y="2124141"/>
            <a:ext cx="2019300" cy="266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900" i="0" spc="374" dirty="0" smtClean="0">
                <a:ln w="11314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900" i="0" spc="374" dirty="0">
              <a:ln w="11314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3999589" y="2556458"/>
            <a:ext cx="4219575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13000"/>
              </a:lnSpc>
            </a:pPr>
            <a:r>
              <a:rPr lang="en-US" altLang="zh-CN" sz="785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点击输入你的内容点击输入你的内容</a:t>
            </a:r>
            <a:endParaRPr lang="zh-CN" altLang="en-US" sz="785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产品运营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501" y="1613676"/>
            <a:ext cx="1588584" cy="1588604"/>
          </a:xfrm>
          <a:prstGeom prst="rect">
            <a:avLst/>
          </a:prstGeom>
        </p:spPr>
      </p:pic>
      <p:pic>
        <p:nvPicPr>
          <p:cNvPr id="6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943" y="1613676"/>
            <a:ext cx="1588584" cy="158860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4058" y="1613677"/>
            <a:ext cx="1588584" cy="1588604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8500" y="1613676"/>
            <a:ext cx="1588584" cy="1588604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6916" y="1613675"/>
            <a:ext cx="1588584" cy="1588604"/>
          </a:xfrm>
          <a:prstGeom prst="rect">
            <a:avLst/>
          </a:prstGeom>
        </p:spPr>
      </p:pic>
      <p:pic>
        <p:nvPicPr>
          <p:cNvPr id="10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1358" y="1613675"/>
            <a:ext cx="1588584" cy="1588604"/>
          </a:xfrm>
          <a:prstGeom prst="rect">
            <a:avLst/>
          </a:prstGeom>
        </p:spPr>
      </p:pic>
      <p:pic>
        <p:nvPicPr>
          <p:cNvPr id="11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473" y="1613676"/>
            <a:ext cx="1588584" cy="1588604"/>
          </a:xfrm>
          <a:prstGeom prst="rect">
            <a:avLst/>
          </a:prstGeom>
        </p:spPr>
      </p:pic>
      <p:pic>
        <p:nvPicPr>
          <p:cNvPr id="12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2915" y="1613676"/>
            <a:ext cx="1588584" cy="1588604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713352" y="3499439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723847" y="3698178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2740019" y="3499439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2750514" y="3698178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4758329" y="3499439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4768825" y="3698178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6784996" y="3499439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6795491" y="3698178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21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6539" y="2250416"/>
            <a:ext cx="321334" cy="321334"/>
          </a:xfrm>
          <a:prstGeom prst="rect">
            <a:avLst/>
          </a:prstGeom>
        </p:spPr>
      </p:pic>
      <p:pic>
        <p:nvPicPr>
          <p:cNvPr id="22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5884" y="2250416"/>
            <a:ext cx="321334" cy="321334"/>
          </a:xfrm>
          <a:prstGeom prst="rect">
            <a:avLst/>
          </a:prstGeom>
        </p:spPr>
      </p:pic>
      <p:pic>
        <p:nvPicPr>
          <p:cNvPr id="23" name="null.png" descr="descr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37373" y="2225965"/>
            <a:ext cx="321334" cy="321334"/>
          </a:xfrm>
          <a:prstGeom prst="rect">
            <a:avLst/>
          </a:prstGeom>
        </p:spPr>
      </p:pic>
      <p:pic>
        <p:nvPicPr>
          <p:cNvPr id="24" name="null.png" descr="descr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10706" y="2225964"/>
            <a:ext cx="321334" cy="321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/09/04/b11cb509-86a9-493c-af61-7ca1aa79c14e@0e_0o_1l_1920w.png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8958"/>
            <a:ext cx="9144000" cy="5161415"/>
          </a:xfrm>
          <a:prstGeom prst="rect">
            <a:avLst/>
          </a:prstGeom>
        </p:spPr>
      </p:pic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" y="1450316"/>
            <a:ext cx="9144151" cy="226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2133" y="2143969"/>
            <a:ext cx="2552700" cy="46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3665" i="0" spc="1081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团队介绍</a:t>
            </a:r>
            <a:endParaRPr lang="zh-CN" altLang="en-US" sz="3665" i="0" spc="1081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69051" y="2741395"/>
            <a:ext cx="23193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475" i="0" spc="291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Team Presentation</a:t>
            </a:r>
            <a:endParaRPr lang="zh-CN" altLang="en-US" sz="1475" i="0" spc="29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6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786" y="1432924"/>
            <a:ext cx="9144151" cy="3478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77581"/>
            <a:ext cx="9144151" cy="34784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" y="2590664"/>
            <a:ext cx="2600591" cy="13081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6510" y="2515516"/>
            <a:ext cx="150264" cy="150264"/>
          </a:xfrm>
          <a:prstGeom prst="rect">
            <a:avLst/>
          </a:prstGeom>
        </p:spPr>
      </p:pic>
      <p:pic>
        <p:nvPicPr>
          <p:cNvPr id="10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543546" y="2558632"/>
            <a:ext cx="2600591" cy="13081"/>
          </a:xfrm>
          <a:prstGeom prst="rect">
            <a:avLst/>
          </a:prstGeom>
        </p:spPr>
      </p:pic>
      <p:pic>
        <p:nvPicPr>
          <p:cNvPr id="11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78075">
            <a:off x="6397880" y="2496598"/>
            <a:ext cx="150264" cy="150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2017/09/04/5e402e10-0b9d-41ca-a1de-5bbaf36e3154@0e_0o_1l_2167w.png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5156" y="4344"/>
            <a:ext cx="10323733" cy="5139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678" y="769229"/>
            <a:ext cx="1762125" cy="338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670" i="0" spc="787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团队介绍</a:t>
            </a:r>
            <a:endParaRPr lang="zh-CN" altLang="en-US" sz="2670" i="0" spc="787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10" y="1392970"/>
            <a:ext cx="533715" cy="34784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18710" y="1659812"/>
            <a:ext cx="231457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18465" y="2374265"/>
            <a:ext cx="167640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427678" y="220551"/>
            <a:ext cx="316269" cy="273924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599998">
            <a:off x="585811" y="220551"/>
            <a:ext cx="316269" cy="273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团队介绍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73647" y="1604324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873647" y="1793570"/>
            <a:ext cx="2190750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8707" y="1614985"/>
            <a:ext cx="420680" cy="401680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8594" y="2703821"/>
            <a:ext cx="434789" cy="384011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5848" y="3717973"/>
            <a:ext cx="421139" cy="421118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5873647" y="2679420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5873647" y="2868666"/>
            <a:ext cx="22145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5873647" y="3697744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5873647" y="3886989"/>
            <a:ext cx="2205038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14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199945">
            <a:off x="1422606" y="3355687"/>
            <a:ext cx="21216" cy="742552"/>
          </a:xfrm>
          <a:prstGeom prst="rect">
            <a:avLst/>
          </a:prstGeom>
        </p:spPr>
      </p:pic>
      <p:pic>
        <p:nvPicPr>
          <p:cNvPr id="15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199945">
            <a:off x="1422606" y="1435659"/>
            <a:ext cx="21216" cy="742552"/>
          </a:xfrm>
          <a:prstGeom prst="rect">
            <a:avLst/>
          </a:prstGeom>
        </p:spPr>
      </p:pic>
      <p:pic>
        <p:nvPicPr>
          <p:cNvPr id="16" name="null.png" descr="descr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1054461" y="1795666"/>
            <a:ext cx="21216" cy="1941327"/>
          </a:xfrm>
          <a:prstGeom prst="rect">
            <a:avLst/>
          </a:prstGeom>
        </p:spPr>
      </p:pic>
      <p:pic>
        <p:nvPicPr>
          <p:cNvPr id="17" name="2016/01/30/413494@0e_0o_1l_578h.png.png" descr="descr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81730" y="1427980"/>
            <a:ext cx="1886782" cy="2753191"/>
          </a:xfrm>
          <a:prstGeom prst="rect">
            <a:avLst/>
          </a:prstGeom>
        </p:spPr>
      </p:pic>
      <p:pic>
        <p:nvPicPr>
          <p:cNvPr id="18" name="2016/04/09/741614@0e_0o_1l_606h.png.png" descr="descr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53908" y="1817549"/>
            <a:ext cx="1924138" cy="2886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团队介绍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6979" y="1818799"/>
            <a:ext cx="1357259" cy="1357259"/>
          </a:xfrm>
          <a:prstGeom prst="rect">
            <a:avLst/>
          </a:prstGeom>
        </p:spPr>
      </p:pic>
      <p:pic>
        <p:nvPicPr>
          <p:cNvPr id="6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5128" y="1862057"/>
            <a:ext cx="1260962" cy="1260962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2872" y="1598458"/>
            <a:ext cx="1694473" cy="1694473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28047" y="1652464"/>
            <a:ext cx="1574250" cy="1574250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9234" y="1818799"/>
            <a:ext cx="1357259" cy="1357259"/>
          </a:xfrm>
          <a:prstGeom prst="rect">
            <a:avLst/>
          </a:prstGeom>
        </p:spPr>
      </p:pic>
      <p:pic>
        <p:nvPicPr>
          <p:cNvPr id="10" name="null.png" descr="descr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7383" y="1862057"/>
            <a:ext cx="1260962" cy="1260962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1262837" y="3517560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262837" y="3706805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3828964" y="3500129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3828964" y="3689375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6395092" y="3517560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6395092" y="3706805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/09/04/b11cb509-86a9-493c-af61-7ca1aa79c14e@0e_0o_1l_1920w.png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8958"/>
            <a:ext cx="9144000" cy="5161415"/>
          </a:xfrm>
          <a:prstGeom prst="rect">
            <a:avLst/>
          </a:prstGeom>
        </p:spPr>
      </p:pic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" y="1450316"/>
            <a:ext cx="9144151" cy="226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2133" y="2143969"/>
            <a:ext cx="2552700" cy="46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3665" i="0" spc="1081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风险管控</a:t>
            </a:r>
            <a:endParaRPr lang="zh-CN" altLang="en-US" sz="3665" i="0" spc="1081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34660" y="2741395"/>
            <a:ext cx="237648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475" i="0" spc="581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Financial plan</a:t>
            </a:r>
            <a:endParaRPr lang="zh-CN" altLang="en-US" sz="1475" i="0" spc="58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6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786" y="1432924"/>
            <a:ext cx="9144151" cy="3478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77581"/>
            <a:ext cx="9144151" cy="34784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" y="2590664"/>
            <a:ext cx="2600591" cy="13081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6510" y="2515516"/>
            <a:ext cx="150264" cy="150264"/>
          </a:xfrm>
          <a:prstGeom prst="rect">
            <a:avLst/>
          </a:prstGeom>
        </p:spPr>
      </p:pic>
      <p:pic>
        <p:nvPicPr>
          <p:cNvPr id="10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543546" y="2558632"/>
            <a:ext cx="2600591" cy="13081"/>
          </a:xfrm>
          <a:prstGeom prst="rect">
            <a:avLst/>
          </a:prstGeom>
        </p:spPr>
      </p:pic>
      <p:pic>
        <p:nvPicPr>
          <p:cNvPr id="11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78075">
            <a:off x="6397880" y="2496598"/>
            <a:ext cx="150264" cy="150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2017/09/04/05ed0ed8-8143-45b3-9ea8-5d0fd367b238@0e_0o_1l_2167w.png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1844" y="0"/>
            <a:ext cx="10322106" cy="5132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090" y="707611"/>
            <a:ext cx="1762125" cy="338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670" i="0" spc="787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风险管控</a:t>
            </a:r>
            <a:endParaRPr lang="zh-CN" altLang="en-US" sz="2670" i="0" spc="787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122" y="1331353"/>
            <a:ext cx="533715" cy="34784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320123" y="1598195"/>
            <a:ext cx="231457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20040" y="2312670"/>
            <a:ext cx="177038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600000">
            <a:off x="320123" y="220551"/>
            <a:ext cx="316269" cy="273924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599998">
            <a:off x="478257" y="220551"/>
            <a:ext cx="316269" cy="273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风险管控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7158" y="1550717"/>
            <a:ext cx="1523808" cy="1759448"/>
          </a:xfrm>
          <a:prstGeom prst="rect">
            <a:avLst/>
          </a:prstGeom>
        </p:spPr>
      </p:pic>
      <p:pic>
        <p:nvPicPr>
          <p:cNvPr id="6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3659" y="1550717"/>
            <a:ext cx="1523808" cy="1759448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8337" y="1550717"/>
            <a:ext cx="1523808" cy="1759448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8880" y="1837130"/>
            <a:ext cx="1042218" cy="1203386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6728" y="1837131"/>
            <a:ext cx="1042218" cy="1203386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414522" y="2317473"/>
            <a:ext cx="12144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200" i="0" spc="0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200" i="0" spc="0" dirty="0">
              <a:ln w="0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316319" y="2538836"/>
            <a:ext cx="1409700" cy="159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25000"/>
              </a:lnSpc>
            </a:pPr>
            <a:r>
              <a:rPr lang="en-US" altLang="zh-CN" sz="825" i="0" spc="0" dirty="0" smtClean="0">
                <a:ln w="0">
                  <a:noFill/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0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1414522" y="1849636"/>
            <a:ext cx="12144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90" i="0" spc="0" dirty="0" smtClean="0">
                <a:ln w="1719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WenQuanYi Zen Hei" pitchFamily="34" charset="-122"/>
                <a:ea typeface="WenQuanYi Zen Hei" pitchFamily="34" charset="-122"/>
              </a:rPr>
              <a:t>01</a:t>
            </a:r>
            <a:endParaRPr lang="zh-CN" altLang="en-US" sz="2890" i="0" spc="0" dirty="0">
              <a:ln w="17190">
                <a:solidFill>
                  <a:srgbClr val="FFFFFF"/>
                </a:solidFill>
              </a:ln>
              <a:latin typeface="WenQuanYi Zen Hei" pitchFamily="34" charset="-122"/>
              <a:ea typeface="WenQuanYi Zen Hei" pitchFamily="34" charset="-122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3971356" y="2297308"/>
            <a:ext cx="12144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350" i="0" spc="0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350" i="0" spc="0" dirty="0">
              <a:ln w="0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3873152" y="2514189"/>
            <a:ext cx="1409700" cy="159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25000"/>
              </a:lnSpc>
            </a:pPr>
            <a:r>
              <a:rPr lang="en-US" altLang="zh-CN" sz="825" i="0" spc="0" dirty="0" smtClean="0">
                <a:ln w="0">
                  <a:noFill/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0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3971356" y="1849636"/>
            <a:ext cx="12144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90" i="0" spc="0" dirty="0" smtClean="0">
                <a:ln w="1719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WenQuanYi Zen Hei" pitchFamily="34" charset="-122"/>
                <a:ea typeface="WenQuanYi Zen Hei" pitchFamily="34" charset="-122"/>
              </a:rPr>
              <a:t>02</a:t>
            </a:r>
            <a:endParaRPr lang="zh-CN" altLang="en-US" sz="2890" i="0" spc="0" dirty="0">
              <a:ln w="17190">
                <a:solidFill>
                  <a:srgbClr val="FFFFFF"/>
                </a:solidFill>
              </a:ln>
              <a:latin typeface="WenQuanYi Zen Hei" pitchFamily="34" charset="-122"/>
              <a:ea typeface="WenQuanYi Zen Hei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6511945" y="2317473"/>
            <a:ext cx="12144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200" i="0" spc="0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200" i="0" spc="0" dirty="0">
              <a:ln w="0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6413741" y="2514189"/>
            <a:ext cx="1409700" cy="1593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25000"/>
              </a:lnSpc>
            </a:pPr>
            <a:r>
              <a:rPr lang="en-US" altLang="zh-CN" sz="825" i="0" spc="0" dirty="0" smtClean="0">
                <a:ln w="0">
                  <a:noFill/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0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6511945" y="1849636"/>
            <a:ext cx="12144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90" i="0" spc="0" dirty="0" smtClean="0">
                <a:ln w="1719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WenQuanYi Zen Hei" pitchFamily="34" charset="-122"/>
                <a:ea typeface="WenQuanYi Zen Hei" pitchFamily="34" charset="-122"/>
              </a:rPr>
              <a:t>03</a:t>
            </a:r>
            <a:endParaRPr lang="zh-CN" altLang="en-US" sz="2890" i="0" spc="0" dirty="0">
              <a:ln w="17190">
                <a:solidFill>
                  <a:srgbClr val="FFFFFF"/>
                </a:solidFill>
              </a:ln>
              <a:latin typeface="WenQuanYi Zen Hei" pitchFamily="34" charset="-122"/>
              <a:ea typeface="WenQuanYi Zen Hei" pitchFamily="34" charset="-122"/>
            </a:endParaRPr>
          </a:p>
        </p:txBody>
      </p:sp>
      <p:pic>
        <p:nvPicPr>
          <p:cNvPr id="19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6881" y="2226126"/>
            <a:ext cx="425632" cy="345624"/>
          </a:xfrm>
          <a:prstGeom prst="rect">
            <a:avLst/>
          </a:prstGeom>
        </p:spPr>
      </p:pic>
      <p:pic>
        <p:nvPicPr>
          <p:cNvPr id="20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61600" y="2248652"/>
            <a:ext cx="282692" cy="316589"/>
          </a:xfrm>
          <a:prstGeom prst="rect">
            <a:avLst/>
          </a:prstGeom>
        </p:spPr>
      </p:pic>
      <p:pic>
        <p:nvPicPr>
          <p:cNvPr id="21" name="null.png" descr="descr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88519" y="3822141"/>
            <a:ext cx="6438221" cy="13166"/>
          </a:xfrm>
          <a:prstGeom prst="rect">
            <a:avLst/>
          </a:prstGeom>
        </p:spPr>
      </p:pic>
      <p:sp>
        <p:nvSpPr>
          <p:cNvPr id="22" name="TextBox 4"/>
          <p:cNvSpPr txBox="1"/>
          <p:nvPr/>
        </p:nvSpPr>
        <p:spPr>
          <a:xfrm>
            <a:off x="1881238" y="4070369"/>
            <a:ext cx="5448300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38000"/>
              </a:lnSpc>
            </a:pPr>
            <a:r>
              <a:rPr lang="en-US" altLang="zh-CN" sz="900" i="0" spc="0" dirty="0" smtClean="0">
                <a:ln w="0">
                  <a:noFill/>
                </a:ln>
                <a:solidFill>
                  <a:srgbClr val="909090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点击输入你的内容</a:t>
            </a:r>
            <a:endParaRPr lang="zh-CN" altLang="en-US" sz="900" i="0" spc="0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风险管控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92894" y="1782088"/>
            <a:ext cx="2128838" cy="180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295" i="0" spc="255" dirty="0" smtClean="0">
                <a:ln w="7706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295" i="0" spc="255" dirty="0">
              <a:ln w="7706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292895" y="2041025"/>
            <a:ext cx="2609850" cy="150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13000"/>
              </a:lnSpc>
            </a:pPr>
            <a:r>
              <a:rPr lang="en-US" altLang="zh-CN" sz="865" i="0" spc="42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65" i="0" spc="42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292895" y="2870758"/>
            <a:ext cx="2128838" cy="180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295" i="0" spc="255" dirty="0" smtClean="0">
                <a:ln w="7706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295" i="0" spc="255" dirty="0">
              <a:ln w="7706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292897" y="3129696"/>
            <a:ext cx="2609850" cy="150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13000"/>
              </a:lnSpc>
            </a:pPr>
            <a:r>
              <a:rPr lang="en-US" altLang="zh-CN" sz="865" i="0" spc="42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65" i="0" spc="42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5292896" y="3970702"/>
            <a:ext cx="2128838" cy="180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295" i="0" spc="255" dirty="0" smtClean="0">
                <a:ln w="7706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295" i="0" spc="255" dirty="0">
              <a:ln w="7706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5292897" y="4229640"/>
            <a:ext cx="2609850" cy="150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13000"/>
              </a:lnSpc>
            </a:pPr>
            <a:r>
              <a:rPr lang="en-US" altLang="zh-CN" sz="865" i="0" spc="42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65" i="0" spc="42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11" name="2017/08/22/0520c5c0-942a-45a5-ac15-169389362000@0e_0o_1l_268w.png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9949" y="3736773"/>
            <a:ext cx="1277264" cy="1272565"/>
          </a:xfrm>
          <a:prstGeom prst="rect">
            <a:avLst/>
          </a:prstGeom>
        </p:spPr>
      </p:pic>
      <p:pic>
        <p:nvPicPr>
          <p:cNvPr id="12" name="2017/08/22/1a31d370-234c-49d5-8fd9-f22641eaded9@0e_0o_1l_268w.png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9950" y="2652150"/>
            <a:ext cx="1277264" cy="1277262"/>
          </a:xfrm>
          <a:prstGeom prst="rect">
            <a:avLst/>
          </a:prstGeom>
        </p:spPr>
      </p:pic>
      <p:pic>
        <p:nvPicPr>
          <p:cNvPr id="13" name="2017/08/22/6afae1cd-060d-49cc-8276-f39dc164d0ae@0e_0o_1l_268w.png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9949" y="1516709"/>
            <a:ext cx="1277264" cy="1272565"/>
          </a:xfrm>
          <a:prstGeom prst="rect">
            <a:avLst/>
          </a:prstGeom>
        </p:spPr>
      </p:pic>
      <p:pic>
        <p:nvPicPr>
          <p:cNvPr id="14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23816" y="1336216"/>
            <a:ext cx="1883025" cy="3807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/09/04/b11cb509-86a9-493c-af61-7ca1aa79c14e@0e_0o_1l_1920w.png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8958"/>
            <a:ext cx="9144000" cy="5161415"/>
          </a:xfrm>
          <a:prstGeom prst="rect">
            <a:avLst/>
          </a:prstGeom>
        </p:spPr>
      </p:pic>
      <p:pic>
        <p:nvPicPr>
          <p:cNvPr id="3" name="2017/08/27/6acbb9d1-f94a-4597-97cd-bee881f8932b@0e_0o_1l_1918w.png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6305" cy="5142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647" y="3225295"/>
            <a:ext cx="1504950" cy="223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775" i="0" spc="524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项目介绍</a:t>
            </a:r>
            <a:endParaRPr lang="zh-CN" altLang="en-US" sz="1775" i="0" spc="524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8082" y="3537255"/>
            <a:ext cx="1295400" cy="100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5" i="0" spc="141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Project introduction</a:t>
            </a:r>
            <a:endParaRPr lang="zh-CN" altLang="en-US" sz="715" i="0" spc="14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535364" y="1688035"/>
            <a:ext cx="1233488" cy="1190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25" i="0" spc="0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7125" i="0" spc="0" dirty="0">
              <a:ln w="0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812" y="1681618"/>
            <a:ext cx="1200749" cy="1200749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2693006" y="3225295"/>
            <a:ext cx="1504950" cy="223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775" i="0" spc="524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产品运营</a:t>
            </a:r>
            <a:endParaRPr lang="zh-CN" altLang="en-US" sz="1775" i="0" spc="524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2796441" y="3537255"/>
            <a:ext cx="1295400" cy="100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5" i="0" spc="211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Product operation</a:t>
            </a:r>
            <a:endParaRPr lang="zh-CN" altLang="en-US" sz="715" i="0" spc="21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10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8974" y="1681618"/>
            <a:ext cx="1200749" cy="1200749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2827526" y="1688035"/>
            <a:ext cx="1233488" cy="1190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25" i="0" spc="0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7125" i="0" spc="0" dirty="0">
              <a:ln w="0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4985168" y="3225295"/>
            <a:ext cx="1504950" cy="223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775" i="0" spc="524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团队介绍</a:t>
            </a:r>
            <a:endParaRPr lang="zh-CN" altLang="en-US" sz="1775" i="0" spc="524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5088603" y="3537255"/>
            <a:ext cx="1295400" cy="100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5" i="0" spc="211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Team Presentation</a:t>
            </a:r>
            <a:endParaRPr lang="zh-CN" altLang="en-US" sz="715" i="0" spc="21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1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1136" y="1681618"/>
            <a:ext cx="1200749" cy="1200749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5119687" y="1688034"/>
            <a:ext cx="1233488" cy="1190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25" i="0" spc="0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7125" i="0" spc="0" dirty="0">
              <a:ln w="0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7277329" y="3225295"/>
            <a:ext cx="1504950" cy="2238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775" i="0" spc="524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风险管控</a:t>
            </a:r>
            <a:endParaRPr lang="zh-CN" altLang="en-US" sz="1775" i="0" spc="524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7380764" y="3537255"/>
            <a:ext cx="1295400" cy="1000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5" i="0" spc="352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Financial plan</a:t>
            </a:r>
            <a:endParaRPr lang="zh-CN" altLang="en-US" sz="715" i="0" spc="352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18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3298" y="1681618"/>
            <a:ext cx="1200749" cy="1200749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7411849" y="1688034"/>
            <a:ext cx="1233488" cy="1190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7125" i="0" spc="0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7125" i="0" spc="0" dirty="0">
              <a:ln w="0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2017/09/07/37916ec4-4d40-4549-a340-7c3df6b01e22@0e_0o_1l_2087w.png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746" y="-21436"/>
            <a:ext cx="9939540" cy="5164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16" y="183457"/>
            <a:ext cx="1685925" cy="2838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6940" i="0" spc="0" dirty="0" smtClean="0">
                <a:ln w="0">
                  <a:noFill/>
                </a:ln>
                <a:solidFill>
                  <a:srgbClr val="E68B74">
                    <a:alpha val="7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</a:t>
            </a:r>
            <a:endParaRPr lang="zh-CN" altLang="en-US" sz="16940" i="0" spc="0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8870" y="1883211"/>
            <a:ext cx="4062413" cy="685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4105" i="0" spc="807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感谢观看聆听</a:t>
            </a:r>
            <a:endParaRPr lang="zh-CN" altLang="en-US" sz="4105" i="0" spc="807" dirty="0">
              <a:ln w="0">
                <a:noFill/>
              </a:ln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">
            <a:off x="271119" y="183583"/>
            <a:ext cx="316269" cy="27392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">
            <a:off x="429252" y="183583"/>
            <a:ext cx="316269" cy="273923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718870" y="2562780"/>
            <a:ext cx="2386013" cy="1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350" i="0" spc="531" dirty="0" smtClean="0">
                <a:ln w="0">
                  <a:noFill/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POWERPOINT</a:t>
            </a:r>
            <a:endParaRPr lang="zh-CN" altLang="en-US" sz="1350" i="0" spc="53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/09/04/b11cb509-86a9-493c-af61-7ca1aa79c14e@0e_0o_1l_1920w.png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8958"/>
            <a:ext cx="9144000" cy="5161415"/>
          </a:xfrm>
          <a:prstGeom prst="rect">
            <a:avLst/>
          </a:prstGeom>
        </p:spPr>
      </p:pic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" y="1450316"/>
            <a:ext cx="9144151" cy="226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2133" y="2143969"/>
            <a:ext cx="2552700" cy="46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3665" i="0" spc="1081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项目介绍</a:t>
            </a:r>
            <a:endParaRPr lang="zh-CN" altLang="en-US" sz="3665" i="0" spc="1081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69051" y="2741395"/>
            <a:ext cx="23193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475" i="0" spc="291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Project introduction</a:t>
            </a:r>
            <a:endParaRPr lang="zh-CN" altLang="en-US" sz="1475" i="0" spc="29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6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786" y="1432924"/>
            <a:ext cx="9144151" cy="3478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77581"/>
            <a:ext cx="9144151" cy="34784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" y="2590664"/>
            <a:ext cx="2600591" cy="13081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6510" y="2515516"/>
            <a:ext cx="150264" cy="150264"/>
          </a:xfrm>
          <a:prstGeom prst="rect">
            <a:avLst/>
          </a:prstGeom>
        </p:spPr>
      </p:pic>
      <p:pic>
        <p:nvPicPr>
          <p:cNvPr id="10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543546" y="2558632"/>
            <a:ext cx="2600591" cy="13081"/>
          </a:xfrm>
          <a:prstGeom prst="rect">
            <a:avLst/>
          </a:prstGeom>
        </p:spPr>
      </p:pic>
      <p:pic>
        <p:nvPicPr>
          <p:cNvPr id="11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78075">
            <a:off x="6397880" y="2496598"/>
            <a:ext cx="150264" cy="150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971" y="1138932"/>
            <a:ext cx="1762125" cy="338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670" i="0" spc="787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项目介绍</a:t>
            </a:r>
            <a:endParaRPr lang="zh-CN" altLang="en-US" sz="2670" i="0" spc="787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004" y="1762674"/>
            <a:ext cx="533715" cy="347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68004" y="2029516"/>
            <a:ext cx="231457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6" name="2017/09/04/72241033-29dc-42ed-9f4d-86ee08fc482a@0e_0o_1l_1889w.png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4523" y="-345057"/>
            <a:ext cx="8999986" cy="5867006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468004" y="2744276"/>
            <a:ext cx="231457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599998">
            <a:off x="468004" y="294492"/>
            <a:ext cx="316269" cy="273924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599998">
            <a:off x="626138" y="294492"/>
            <a:ext cx="316269" cy="273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项目介绍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8">
            <a:off x="704243" y="1976132"/>
            <a:ext cx="680262" cy="610084"/>
          </a:xfrm>
          <a:prstGeom prst="rect">
            <a:avLst/>
          </a:prstGeom>
        </p:spPr>
      </p:pic>
      <p:pic>
        <p:nvPicPr>
          <p:cNvPr id="6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">
            <a:off x="1377479" y="1976118"/>
            <a:ext cx="1726713" cy="61008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8">
            <a:off x="3382980" y="1976118"/>
            <a:ext cx="680262" cy="610084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">
            <a:off x="4056217" y="1976104"/>
            <a:ext cx="1726713" cy="610084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8">
            <a:off x="6032522" y="1976147"/>
            <a:ext cx="680262" cy="610084"/>
          </a:xfrm>
          <a:prstGeom prst="rect">
            <a:avLst/>
          </a:prstGeom>
        </p:spPr>
      </p:pic>
      <p:pic>
        <p:nvPicPr>
          <p:cNvPr id="10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">
            <a:off x="6705758" y="1976133"/>
            <a:ext cx="1726713" cy="610084"/>
          </a:xfrm>
          <a:prstGeom prst="rect">
            <a:avLst/>
          </a:prstGeom>
        </p:spPr>
      </p:pic>
      <p:pic>
        <p:nvPicPr>
          <p:cNvPr id="11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8">
            <a:off x="711542" y="3224921"/>
            <a:ext cx="680262" cy="610084"/>
          </a:xfrm>
          <a:prstGeom prst="rect">
            <a:avLst/>
          </a:prstGeom>
        </p:spPr>
      </p:pic>
      <p:pic>
        <p:nvPicPr>
          <p:cNvPr id="12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">
            <a:off x="1384778" y="3224907"/>
            <a:ext cx="1726713" cy="610084"/>
          </a:xfrm>
          <a:prstGeom prst="rect">
            <a:avLst/>
          </a:prstGeom>
        </p:spPr>
      </p:pic>
      <p:pic>
        <p:nvPicPr>
          <p:cNvPr id="13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8">
            <a:off x="3390279" y="3224908"/>
            <a:ext cx="680262" cy="610084"/>
          </a:xfrm>
          <a:prstGeom prst="rect">
            <a:avLst/>
          </a:prstGeom>
        </p:spPr>
      </p:pic>
      <p:pic>
        <p:nvPicPr>
          <p:cNvPr id="14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">
            <a:off x="4063516" y="3224893"/>
            <a:ext cx="1726713" cy="610084"/>
          </a:xfrm>
          <a:prstGeom prst="rect">
            <a:avLst/>
          </a:prstGeom>
        </p:spPr>
      </p:pic>
      <p:pic>
        <p:nvPicPr>
          <p:cNvPr id="15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8">
            <a:off x="6039821" y="3224937"/>
            <a:ext cx="680262" cy="610084"/>
          </a:xfrm>
          <a:prstGeom prst="rect">
            <a:avLst/>
          </a:prstGeom>
        </p:spPr>
      </p:pic>
      <p:pic>
        <p:nvPicPr>
          <p:cNvPr id="16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">
            <a:off x="6713057" y="3224922"/>
            <a:ext cx="1726713" cy="610084"/>
          </a:xfrm>
          <a:prstGeom prst="rect">
            <a:avLst/>
          </a:prstGeom>
        </p:spPr>
      </p:pic>
      <p:pic>
        <p:nvPicPr>
          <p:cNvPr id="17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1750" y="2118631"/>
            <a:ext cx="321334" cy="321334"/>
          </a:xfrm>
          <a:prstGeom prst="rect">
            <a:avLst/>
          </a:prstGeom>
        </p:spPr>
      </p:pic>
      <p:pic>
        <p:nvPicPr>
          <p:cNvPr id="18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9049" y="3398081"/>
            <a:ext cx="321334" cy="321334"/>
          </a:xfrm>
          <a:prstGeom prst="rect">
            <a:avLst/>
          </a:prstGeom>
        </p:spPr>
      </p:pic>
      <p:pic>
        <p:nvPicPr>
          <p:cNvPr id="19" name="null.png" descr="descr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9507" y="2118631"/>
            <a:ext cx="321334" cy="321334"/>
          </a:xfrm>
          <a:prstGeom prst="rect">
            <a:avLst/>
          </a:prstGeom>
        </p:spPr>
      </p:pic>
      <p:pic>
        <p:nvPicPr>
          <p:cNvPr id="20" name="null.png" descr="descr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9507" y="3398082"/>
            <a:ext cx="321334" cy="321334"/>
          </a:xfrm>
          <a:prstGeom prst="rect">
            <a:avLst/>
          </a:prstGeom>
        </p:spPr>
      </p:pic>
      <p:pic>
        <p:nvPicPr>
          <p:cNvPr id="21" name="null.png" descr="descr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0770" y="2118631"/>
            <a:ext cx="321334" cy="321334"/>
          </a:xfrm>
          <a:prstGeom prst="rect">
            <a:avLst/>
          </a:prstGeom>
        </p:spPr>
      </p:pic>
      <p:pic>
        <p:nvPicPr>
          <p:cNvPr id="22" name="null.png" descr="descr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0770" y="3398082"/>
            <a:ext cx="321334" cy="321334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1491006" y="2240122"/>
            <a:ext cx="1495425" cy="12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825" i="0" spc="41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41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1491006" y="2048321"/>
            <a:ext cx="1200150" cy="147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50" i="0" spc="206" dirty="0" smtClean="0">
                <a:ln w="6251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50" i="0" spc="206" dirty="0">
              <a:ln w="6251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1449557" y="3487972"/>
            <a:ext cx="1495425" cy="12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825" i="0" spc="41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41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1449557" y="3296171"/>
            <a:ext cx="1200150" cy="147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50" i="0" spc="206" dirty="0" smtClean="0">
                <a:ln w="6251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50" i="0" spc="206" dirty="0">
              <a:ln w="6251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27" name="TextBox 4"/>
          <p:cNvSpPr txBox="1"/>
          <p:nvPr/>
        </p:nvSpPr>
        <p:spPr>
          <a:xfrm>
            <a:off x="4169744" y="2240122"/>
            <a:ext cx="1495425" cy="12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825" i="0" spc="41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41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28" name="TextBox 4"/>
          <p:cNvSpPr txBox="1"/>
          <p:nvPr/>
        </p:nvSpPr>
        <p:spPr>
          <a:xfrm>
            <a:off x="4169744" y="2048321"/>
            <a:ext cx="1200150" cy="147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50" i="0" spc="206" dirty="0" smtClean="0">
                <a:ln w="6251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50" i="0" spc="206" dirty="0">
              <a:ln w="6251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4169744" y="3481952"/>
            <a:ext cx="1495425" cy="12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825" i="0" spc="41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41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4169744" y="3290151"/>
            <a:ext cx="1200150" cy="147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50" i="0" spc="206" dirty="0" smtClean="0">
                <a:ln w="6251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50" i="0" spc="206" dirty="0">
              <a:ln w="6251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31" name="TextBox 4"/>
          <p:cNvSpPr txBox="1"/>
          <p:nvPr/>
        </p:nvSpPr>
        <p:spPr>
          <a:xfrm>
            <a:off x="6785136" y="2238693"/>
            <a:ext cx="1495425" cy="12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825" i="0" spc="41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41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32" name="TextBox 4"/>
          <p:cNvSpPr txBox="1"/>
          <p:nvPr/>
        </p:nvSpPr>
        <p:spPr>
          <a:xfrm>
            <a:off x="6785136" y="2046892"/>
            <a:ext cx="1200150" cy="147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50" i="0" spc="206" dirty="0" smtClean="0">
                <a:ln w="6251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50" i="0" spc="206" dirty="0">
              <a:ln w="6251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6785136" y="3473702"/>
            <a:ext cx="1495425" cy="12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825" i="0" spc="41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825" i="0" spc="41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6785136" y="3281901"/>
            <a:ext cx="1200150" cy="147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00000"/>
              </a:lnSpc>
            </a:pPr>
            <a:r>
              <a:rPr lang="en-US" altLang="zh-CN" sz="1050" i="0" spc="206" dirty="0" smtClean="0">
                <a:ln w="6251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50" i="0" spc="206" dirty="0">
              <a:ln w="6251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项目介绍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672" y="1881637"/>
            <a:ext cx="2007567" cy="2548640"/>
          </a:xfrm>
          <a:prstGeom prst="rect">
            <a:avLst/>
          </a:prstGeom>
        </p:spPr>
      </p:pic>
      <p:pic>
        <p:nvPicPr>
          <p:cNvPr id="6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7882" y="1881637"/>
            <a:ext cx="2007567" cy="2548640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6923" y="1881637"/>
            <a:ext cx="2007567" cy="254864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004525" y="2493916"/>
            <a:ext cx="1433513" cy="166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350" i="0" spc="265" dirty="0" smtClean="0">
                <a:ln w="8037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350" i="0" spc="265" dirty="0">
              <a:ln w="8037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059530" y="2859960"/>
            <a:ext cx="1323975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13000"/>
              </a:lnSpc>
            </a:pPr>
            <a:r>
              <a:rPr lang="en-US" altLang="zh-CN" sz="785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785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10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00000">
            <a:off x="1366976" y="1620342"/>
            <a:ext cx="710610" cy="419206"/>
          </a:xfrm>
          <a:prstGeom prst="rect">
            <a:avLst/>
          </a:prstGeom>
        </p:spPr>
      </p:pic>
      <p:pic>
        <p:nvPicPr>
          <p:cNvPr id="11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1161675" y="1852639"/>
            <a:ext cx="217625" cy="176880"/>
          </a:xfrm>
          <a:prstGeom prst="rect">
            <a:avLst/>
          </a:prstGeom>
        </p:spPr>
      </p:pic>
      <p:pic>
        <p:nvPicPr>
          <p:cNvPr id="12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2073610" y="1862668"/>
            <a:ext cx="217625" cy="176880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3860825" y="2493916"/>
            <a:ext cx="1433513" cy="166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350" i="0" spc="265" dirty="0" smtClean="0">
                <a:ln w="8037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350" i="0" spc="265" dirty="0">
              <a:ln w="8037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3915829" y="2859960"/>
            <a:ext cx="1323975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13000"/>
              </a:lnSpc>
            </a:pPr>
            <a:r>
              <a:rPr lang="en-US" altLang="zh-CN" sz="785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785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15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00000">
            <a:off x="4223275" y="1620342"/>
            <a:ext cx="710610" cy="419206"/>
          </a:xfrm>
          <a:prstGeom prst="rect">
            <a:avLst/>
          </a:prstGeom>
        </p:spPr>
      </p:pic>
      <p:pic>
        <p:nvPicPr>
          <p:cNvPr id="16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4017974" y="1852639"/>
            <a:ext cx="217625" cy="176880"/>
          </a:xfrm>
          <a:prstGeom prst="rect">
            <a:avLst/>
          </a:prstGeom>
        </p:spPr>
      </p:pic>
      <p:pic>
        <p:nvPicPr>
          <p:cNvPr id="17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4929909" y="1862668"/>
            <a:ext cx="217625" cy="176880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6712949" y="2493916"/>
            <a:ext cx="1433513" cy="166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350" i="0" spc="265" dirty="0" smtClean="0">
                <a:ln w="8037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350" i="0" spc="265" dirty="0">
              <a:ln w="8037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6767954" y="2859960"/>
            <a:ext cx="1323975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13000"/>
              </a:lnSpc>
            </a:pPr>
            <a:r>
              <a:rPr lang="en-US" altLang="zh-CN" sz="785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785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20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00000">
            <a:off x="7075400" y="1620342"/>
            <a:ext cx="710610" cy="419206"/>
          </a:xfrm>
          <a:prstGeom prst="rect">
            <a:avLst/>
          </a:prstGeom>
        </p:spPr>
      </p:pic>
      <p:pic>
        <p:nvPicPr>
          <p:cNvPr id="21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6870099" y="1852639"/>
            <a:ext cx="217625" cy="176880"/>
          </a:xfrm>
          <a:prstGeom prst="rect">
            <a:avLst/>
          </a:prstGeom>
        </p:spPr>
      </p:pic>
      <p:pic>
        <p:nvPicPr>
          <p:cNvPr id="22" name="null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600000">
            <a:off x="7782034" y="1862668"/>
            <a:ext cx="217625" cy="176880"/>
          </a:xfrm>
          <a:prstGeom prst="rect">
            <a:avLst/>
          </a:prstGeom>
        </p:spPr>
      </p:pic>
      <p:pic>
        <p:nvPicPr>
          <p:cNvPr id="23" name="null.png" descr="descr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8947" y="1708320"/>
            <a:ext cx="206668" cy="206668"/>
          </a:xfrm>
          <a:prstGeom prst="rect">
            <a:avLst/>
          </a:prstGeom>
        </p:spPr>
      </p:pic>
      <p:pic>
        <p:nvPicPr>
          <p:cNvPr id="24" name="null.png" descr="descr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380" y="1708320"/>
            <a:ext cx="222650" cy="222650"/>
          </a:xfrm>
          <a:prstGeom prst="rect">
            <a:avLst/>
          </a:prstGeom>
        </p:spPr>
      </p:pic>
      <p:pic>
        <p:nvPicPr>
          <p:cNvPr id="25" name="null.png" descr="descr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55286" y="1708319"/>
            <a:ext cx="232759" cy="232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173" y="558781"/>
            <a:ext cx="2738438" cy="36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920" i="0" spc="1436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项目介绍</a:t>
            </a:r>
            <a:endParaRPr lang="zh-CN" altLang="en-US" sz="2920" i="0" spc="1436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1123" y="1142230"/>
            <a:ext cx="534915" cy="36970"/>
          </a:xfrm>
          <a:prstGeom prst="rect">
            <a:avLst/>
          </a:prstGeom>
        </p:spPr>
      </p:pic>
      <p:pic>
        <p:nvPicPr>
          <p:cNvPr id="4" name="2017/08/22/7be048f5-f5c0-4073-8148-944c40dfb6be@0e_0o_1l_268w.png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7971" y="1332886"/>
            <a:ext cx="1277264" cy="1277262"/>
          </a:xfrm>
          <a:prstGeom prst="rect">
            <a:avLst/>
          </a:prstGeom>
        </p:spPr>
      </p:pic>
      <p:pic>
        <p:nvPicPr>
          <p:cNvPr id="6" name="2017/08/22/0520c5c0-942a-45a5-ac15-169389362000@0e_0o_1l_268w.png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4178" y="3046660"/>
            <a:ext cx="1277264" cy="1272565"/>
          </a:xfrm>
          <a:prstGeom prst="rect">
            <a:avLst/>
          </a:prstGeom>
        </p:spPr>
      </p:pic>
      <p:pic>
        <p:nvPicPr>
          <p:cNvPr id="7" name="2017/08/22/1a31d370-234c-49d5-8fd9-f22641eaded9@0e_0o_1l_268w.png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3739" y="3041963"/>
            <a:ext cx="1277264" cy="1277262"/>
          </a:xfrm>
          <a:prstGeom prst="rect">
            <a:avLst/>
          </a:prstGeom>
        </p:spPr>
      </p:pic>
      <p:pic>
        <p:nvPicPr>
          <p:cNvPr id="8" name="2017/08/22/ce37d2d6-9ebe-4921-8cd9-fe3e16d27260@0e_0o_1l_268w.png.png" descr="desc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1927" y="1332885"/>
            <a:ext cx="1277264" cy="1277262"/>
          </a:xfrm>
          <a:prstGeom prst="rect">
            <a:avLst/>
          </a:prstGeom>
        </p:spPr>
      </p:pic>
      <p:pic>
        <p:nvPicPr>
          <p:cNvPr id="9" name="2017/08/22/6afae1cd-060d-49cc-8276-f39dc164d0ae@0e_0o_1l_268w.png.png" descr="descr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4279" y="1337582"/>
            <a:ext cx="1277264" cy="1272565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457786" y="2443504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3830138" y="2443503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193831" y="2443504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2660038" y="4152581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5019599" y="4152582"/>
            <a:ext cx="1504950" cy="142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035" i="0" spc="203" dirty="0" smtClean="0">
                <a:ln w="3078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TITLE HERE</a:t>
            </a:r>
            <a:endParaRPr lang="zh-CN" altLang="en-US" sz="1035" i="0" spc="203" dirty="0">
              <a:ln w="3078">
                <a:solidFill>
                  <a:srgbClr val="FFFFFF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457786" y="2628463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830137" y="2632749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6193831" y="2632749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5030094" y="4351321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660037" y="4351321"/>
            <a:ext cx="1490663" cy="172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750" i="0" spc="37" dirty="0" smtClean="0">
                <a:ln w="0">
                  <a:solidFill>
                    <a:srgbClr val="B4B4B4"/>
                  </a:solidFill>
                </a:ln>
                <a:solidFill>
                  <a:srgbClr val="B4B4B4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 </a:t>
            </a:r>
            <a:endParaRPr lang="zh-CN" altLang="en-US" sz="750" i="0" spc="37" dirty="0">
              <a:ln w="0">
                <a:solidFill>
                  <a:srgbClr val="B4B4B4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/09/04/b11cb509-86a9-493c-af61-7ca1aa79c14e@0e_0o_1l_1920w.png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8958"/>
            <a:ext cx="9144000" cy="5161415"/>
          </a:xfrm>
          <a:prstGeom prst="rect">
            <a:avLst/>
          </a:prstGeom>
        </p:spPr>
      </p:pic>
      <p:pic>
        <p:nvPicPr>
          <p:cNvPr id="3" name="null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" y="1450316"/>
            <a:ext cx="9144151" cy="226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2133" y="2143969"/>
            <a:ext cx="2552700" cy="461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3665" i="0" spc="1081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产品运营</a:t>
            </a:r>
            <a:endParaRPr lang="zh-CN" altLang="en-US" sz="3665" i="0" spc="1081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21747" y="2741395"/>
            <a:ext cx="2319338" cy="209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1475" i="0" spc="291" dirty="0" smtClean="0">
                <a:ln w="0">
                  <a:noFill/>
                </a:ln>
                <a:solidFill>
                  <a:srgbClr val="FFFFFF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Product operation</a:t>
            </a:r>
            <a:endParaRPr lang="zh-CN" altLang="en-US" sz="1475" i="0" spc="291" dirty="0">
              <a:ln w="0">
                <a:noFill/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6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786" y="1432924"/>
            <a:ext cx="9144151" cy="34784"/>
          </a:xfrm>
          <a:prstGeom prst="rect">
            <a:avLst/>
          </a:prstGeom>
        </p:spPr>
      </p:pic>
      <p:pic>
        <p:nvPicPr>
          <p:cNvPr id="7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77581"/>
            <a:ext cx="9144151" cy="34784"/>
          </a:xfrm>
          <a:prstGeom prst="rect">
            <a:avLst/>
          </a:prstGeom>
        </p:spPr>
      </p:pic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" y="2590664"/>
            <a:ext cx="2600591" cy="13081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6510" y="2515516"/>
            <a:ext cx="150264" cy="150264"/>
          </a:xfrm>
          <a:prstGeom prst="rect">
            <a:avLst/>
          </a:prstGeom>
        </p:spPr>
      </p:pic>
      <p:pic>
        <p:nvPicPr>
          <p:cNvPr id="10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543546" y="2558632"/>
            <a:ext cx="2600591" cy="13081"/>
          </a:xfrm>
          <a:prstGeom prst="rect">
            <a:avLst/>
          </a:prstGeom>
        </p:spPr>
      </p:pic>
      <p:pic>
        <p:nvPicPr>
          <p:cNvPr id="11" name="null.png" descr="desc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78075">
            <a:off x="6397880" y="2496598"/>
            <a:ext cx="150264" cy="150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ll.png" descr="descr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2017/09/04/19e69971-7632-4bc4-bbe9-da1951c9ed97@0e_0o_1l_2166w.png.png" descr="desc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479" y="2235"/>
            <a:ext cx="10318887" cy="5141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295" y="719935"/>
            <a:ext cx="1762125" cy="338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en-US" altLang="zh-CN" sz="2670" i="0" spc="787" dirty="0" smtClean="0">
                <a:ln w="0">
                  <a:solidFill>
                    <a:srgbClr val="FFFFFF"/>
                  </a:solidFill>
                </a:ln>
                <a:solidFill>
                  <a:srgbClr val="FFFFFF">
                    <a:alpha val="100000"/>
                  </a:srgbClr>
                </a:solidFill>
                <a:latin typeface="Noto Sans S Chinese Bold" pitchFamily="34" charset="-122"/>
                <a:ea typeface="Noto Sans S Chinese Bold" pitchFamily="34" charset="-122"/>
              </a:rPr>
              <a:t>产品运营</a:t>
            </a:r>
            <a:endParaRPr lang="zh-CN" altLang="en-US" sz="2670" i="0" spc="787" dirty="0">
              <a:ln w="0">
                <a:solidFill>
                  <a:srgbClr val="FFFFFF"/>
                </a:solidFill>
              </a:ln>
              <a:latin typeface="Noto Sans S Chinese Bold" pitchFamily="34" charset="-122"/>
              <a:ea typeface="Noto Sans S Chinese Bold" pitchFamily="34" charset="-122"/>
            </a:endParaRPr>
          </a:p>
        </p:txBody>
      </p:sp>
      <p:pic>
        <p:nvPicPr>
          <p:cNvPr id="4" name="null.png" descr="desc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27" y="1343677"/>
            <a:ext cx="533715" cy="34784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80328" y="1610519"/>
            <a:ext cx="231457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80060" y="2325370"/>
            <a:ext cx="185356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l">
              <a:lnSpc>
                <a:spcPct val="125000"/>
              </a:lnSpc>
            </a:pPr>
            <a:r>
              <a:rPr lang="en-US" altLang="zh-CN" sz="1600" i="0" spc="39" dirty="0" smtClean="0">
                <a:ln w="0">
                  <a:solidFill>
                    <a:srgbClr val="D8D8D8"/>
                  </a:solidFill>
                </a:ln>
                <a:solidFill>
                  <a:srgbClr val="D8D8D8">
                    <a:alpha val="100000"/>
                  </a:srgbClr>
                </a:solidFill>
                <a:latin typeface="Arial" panose="020B0604020202020204" pitchFamily="34" charset="-122"/>
                <a:ea typeface="Arial" panose="020B0604020202020204" pitchFamily="34" charset="-122"/>
              </a:rPr>
              <a:t>点击输入你的内容</a:t>
            </a:r>
            <a:endParaRPr lang="zh-CN" altLang="en-US" sz="1600" i="0" spc="39" dirty="0">
              <a:ln w="0">
                <a:solidFill>
                  <a:srgbClr val="D8D8D8"/>
                </a:solidFill>
              </a:ln>
              <a:latin typeface="Arial" panose="020B0604020202020204" pitchFamily="34" charset="-122"/>
              <a:ea typeface="Arial" panose="020B0604020202020204" pitchFamily="34" charset="-122"/>
            </a:endParaRPr>
          </a:p>
        </p:txBody>
      </p:sp>
      <p:pic>
        <p:nvPicPr>
          <p:cNvPr id="8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599998">
            <a:off x="480328" y="232874"/>
            <a:ext cx="316269" cy="273924"/>
          </a:xfrm>
          <a:prstGeom prst="rect">
            <a:avLst/>
          </a:prstGeom>
        </p:spPr>
      </p:pic>
      <p:pic>
        <p:nvPicPr>
          <p:cNvPr id="9" name="null.png" descr="desc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599998">
            <a:off x="638461" y="232874"/>
            <a:ext cx="316269" cy="273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ags/tag1.xml><?xml version="1.0" encoding="utf-8"?>
<p:tagLst xmlns:p="http://schemas.openxmlformats.org/presentationml/2006/main">
  <p:tag name="ISPRING_PRESENTATION_TITLE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WPS 演示</Application>
  <PresentationFormat>全屏显示(16:9)</PresentationFormat>
  <Paragraphs>227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Arial</vt:lpstr>
      <vt:lpstr>微软雅黑</vt:lpstr>
      <vt:lpstr>Noto Sans S Chinese Bold</vt:lpstr>
      <vt:lpstr>Arial Unicode MS</vt:lpstr>
      <vt:lpstr>Calibri</vt:lpstr>
      <vt:lpstr>WenQuanYi Zen 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</dc:title>
  <dc:creator/>
  <cp:lastModifiedBy>南蛮姑娘</cp:lastModifiedBy>
  <cp:revision>9</cp:revision>
  <dcterms:created xsi:type="dcterms:W3CDTF">2021-09-16T10:08:18Z</dcterms:created>
  <dcterms:modified xsi:type="dcterms:W3CDTF">2021-09-16T10:11:23Z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7B46DF43F4D7485C9F739B90946F582D</vt:lpwstr>
  </property>
  <property fmtid="{D5CDD505-2E9C-101B-9397-08002B2CF9AE}" pid="3" name="KSOProductBuildVer">
    <vt:lpwstr>2052-11.1.0.10700</vt:lpwstr>
  </property>
</Properties>
</file>