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74" r:id="rId3"/>
    <p:sldId id="256" r:id="rId5"/>
    <p:sldId id="278" r:id="rId6"/>
    <p:sldId id="257" r:id="rId7"/>
    <p:sldId id="273" r:id="rId8"/>
    <p:sldId id="272" r:id="rId9"/>
    <p:sldId id="271" r:id="rId10"/>
    <p:sldId id="277" r:id="rId11"/>
    <p:sldId id="270" r:id="rId12"/>
    <p:sldId id="269" r:id="rId13"/>
    <p:sldId id="268" r:id="rId14"/>
    <p:sldId id="267" r:id="rId15"/>
    <p:sldId id="266" r:id="rId16"/>
    <p:sldId id="276" r:id="rId17"/>
    <p:sldId id="265" r:id="rId18"/>
    <p:sldId id="264" r:id="rId19"/>
    <p:sldId id="263" r:id="rId20"/>
    <p:sldId id="262" r:id="rId21"/>
    <p:sldId id="275" r:id="rId22"/>
    <p:sldId id="261" r:id="rId23"/>
    <p:sldId id="260" r:id="rId24"/>
    <p:sldId id="259" r:id="rId25"/>
    <p:sldId id="258" r:id="rId26"/>
    <p:sldId id="279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EC1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44" y="102"/>
      </p:cViewPr>
      <p:guideLst>
        <p:guide orient="horz" pos="2205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268EC1"/>
            </a:solidFill>
          </c:spPr>
          <c:explosion val="0"/>
          <c:dPt>
            <c:idx val="0"/>
            <c:bubble3D val="0"/>
            <c:explosion val="5"/>
            <c:spPr>
              <a:solidFill>
                <a:srgbClr val="268EC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7"/>
            <c:spPr>
              <a:solidFill>
                <a:srgbClr val="268EC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68EC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268EC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68EC1"/>
            </a:solidFill>
            <a:ln>
              <a:noFill/>
            </a:ln>
          </c:spPr>
          <c:explosion val="8"/>
          <c:dPt>
            <c:idx val="0"/>
            <c:bubble3D val="0"/>
            <c:spPr>
              <a:solidFill>
                <a:srgbClr val="268EC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268EC1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268EC1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268EC1"/>
              </a:solidFill>
              <a:ln>
                <a:noFill/>
              </a:ln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渐变唯美背景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07035" y="487680"/>
            <a:ext cx="11337290" cy="602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76020" y="1009015"/>
            <a:ext cx="9867900" cy="484060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349" r="9356" b="18376"/>
          <a:stretch>
            <a:fillRect/>
          </a:stretch>
        </p:blipFill>
        <p:spPr>
          <a:xfrm>
            <a:off x="1281430" y="1235710"/>
            <a:ext cx="9827895" cy="45834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60525" y="1522730"/>
            <a:ext cx="8831580" cy="400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48255" y="2847975"/>
            <a:ext cx="7095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简约风校园招聘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模板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18385" y="3794760"/>
            <a:ext cx="775462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PleaseaddaclearbusinesstemplateforthetitlecontentyouwanttoaddPleaseaddaclebusinessPleaseaddaclearbusinesstemplatePleaseaddaclearbusinesstPleaseaddaclearbusinesstemplateforthetitlecontentyouwanttoaddPlPleaseaddaclearbusinesstemplateforthetitlecontentyouwanttoaddPleaseaddaclebusinessPleaseaddaclearbusinesstemplatePlea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91890" y="4780280"/>
            <a:ext cx="4740910" cy="306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XXX</a:t>
            </a:r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部门：策划部  日期：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2021.10.10</a:t>
            </a:r>
            <a:r>
              <a:rPr lang="zh-CN" sz="1400" b="1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</a:t>
            </a:r>
            <a:endParaRPr lang="zh-CN" sz="1400" b="1" dirty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5525" y="1717040"/>
            <a:ext cx="24822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20XX</a:t>
            </a:r>
            <a:endParaRPr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bldLvl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" name="Rounded Rectangle 43"/>
          <p:cNvSpPr/>
          <p:nvPr/>
        </p:nvSpPr>
        <p:spPr>
          <a:xfrm>
            <a:off x="6463030" y="1937385"/>
            <a:ext cx="1264285" cy="322580"/>
          </a:xfrm>
          <a:prstGeom prst="roundRect">
            <a:avLst>
              <a:gd name="adj" fmla="val 46832"/>
            </a:avLst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6" name="TextBox 44"/>
          <p:cNvSpPr txBox="1"/>
          <p:nvPr/>
        </p:nvSpPr>
        <p:spPr>
          <a:xfrm>
            <a:off x="6590665" y="1936750"/>
            <a:ext cx="119316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5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添加标题</a:t>
            </a:r>
            <a:endParaRPr lang="zh-CN" altLang="en-US" sz="15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122958" y="1597566"/>
            <a:ext cx="4819424" cy="4166856"/>
            <a:chOff x="524164" y="1385451"/>
            <a:chExt cx="3717636" cy="3214255"/>
          </a:xfrm>
        </p:grpSpPr>
        <p:graphicFrame>
          <p:nvGraphicFramePr>
            <p:cNvPr id="9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0" name="TextBox 16"/>
            <p:cNvSpPr txBox="1"/>
            <p:nvPr/>
          </p:nvSpPr>
          <p:spPr>
            <a:xfrm>
              <a:off x="1393965" y="2336680"/>
              <a:ext cx="953905" cy="28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rPr>
                <a:t>小标题</a:t>
              </a:r>
              <a:endParaRPr lang="en-GB" altLang="zh-CN" sz="16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2516185" y="2336680"/>
              <a:ext cx="953905" cy="28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rPr>
                <a:t>小标题</a:t>
              </a:r>
              <a:endParaRPr lang="en-GB" sz="16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1906027" y="3485403"/>
              <a:ext cx="953905" cy="28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Noto Sans S Chinese Regular" panose="020B0500000000000000" charset="-122"/>
                  <a:ea typeface="Noto Sans S Chinese Regular" panose="020B0500000000000000" charset="-122"/>
                  <a:cs typeface="+mn-ea"/>
                  <a:sym typeface="Arial" panose="020B0604020202020204" pitchFamily="34" charset="0"/>
                </a:rPr>
                <a:t>小标题</a:t>
              </a:r>
              <a:endParaRPr lang="en-GB" altLang="zh-CN" sz="16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63030" y="2595880"/>
            <a:ext cx="482155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63030" y="3898900"/>
            <a:ext cx="4821555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7" name="飞印象"/>
          <p:cNvSpPr/>
          <p:nvPr/>
        </p:nvSpPr>
        <p:spPr>
          <a:xfrm>
            <a:off x="536666" y="1439844"/>
            <a:ext cx="11147181" cy="2979381"/>
          </a:xfrm>
          <a:prstGeom prst="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 dirty="0">
              <a:cs typeface="+mn-ea"/>
              <a:sym typeface="+mn-lt"/>
            </a:endParaRPr>
          </a:p>
        </p:txBody>
      </p:sp>
      <p:sp>
        <p:nvSpPr>
          <p:cNvPr id="2" name="飞印象"/>
          <p:cNvSpPr/>
          <p:nvPr/>
        </p:nvSpPr>
        <p:spPr>
          <a:xfrm>
            <a:off x="599256" y="1618280"/>
            <a:ext cx="10962612" cy="263496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5">
              <a:cs typeface="+mn-ea"/>
              <a:sym typeface="+mn-lt"/>
            </a:endParaRPr>
          </a:p>
        </p:txBody>
      </p:sp>
      <p:sp>
        <p:nvSpPr>
          <p:cNvPr id="3" name="飞印象"/>
          <p:cNvSpPr/>
          <p:nvPr/>
        </p:nvSpPr>
        <p:spPr>
          <a:xfrm>
            <a:off x="1560559" y="1702563"/>
            <a:ext cx="359142" cy="308156"/>
          </a:xfrm>
          <a:custGeom>
            <a:avLst/>
            <a:gdLst/>
            <a:ahLst/>
            <a:cxnLst/>
            <a:rect l="l" t="t" r="r" b="b"/>
            <a:pathLst>
              <a:path w="141245" h="137822">
                <a:moveTo>
                  <a:pt x="116559" y="0"/>
                </a:moveTo>
                <a:lnTo>
                  <a:pt x="136628" y="11878"/>
                </a:lnTo>
                <a:cubicBezTo>
                  <a:pt x="138403" y="12970"/>
                  <a:pt x="139631" y="14199"/>
                  <a:pt x="140314" y="15564"/>
                </a:cubicBezTo>
                <a:cubicBezTo>
                  <a:pt x="140997" y="16929"/>
                  <a:pt x="141304" y="18329"/>
                  <a:pt x="141236" y="19762"/>
                </a:cubicBezTo>
                <a:cubicBezTo>
                  <a:pt x="141167" y="21196"/>
                  <a:pt x="140826" y="22561"/>
                  <a:pt x="140212" y="23858"/>
                </a:cubicBezTo>
                <a:cubicBezTo>
                  <a:pt x="139597" y="25155"/>
                  <a:pt x="138812" y="26281"/>
                  <a:pt x="137857" y="27237"/>
                </a:cubicBezTo>
                <a:cubicBezTo>
                  <a:pt x="135536" y="29694"/>
                  <a:pt x="133044" y="33483"/>
                  <a:pt x="130382" y="38603"/>
                </a:cubicBezTo>
                <a:cubicBezTo>
                  <a:pt x="127720" y="43722"/>
                  <a:pt x="125774" y="49695"/>
                  <a:pt x="124545" y="56521"/>
                </a:cubicBezTo>
                <a:cubicBezTo>
                  <a:pt x="123317" y="63348"/>
                  <a:pt x="123283" y="70823"/>
                  <a:pt x="124443" y="78946"/>
                </a:cubicBezTo>
                <a:cubicBezTo>
                  <a:pt x="125604" y="87069"/>
                  <a:pt x="128914" y="95431"/>
                  <a:pt x="134375" y="104032"/>
                </a:cubicBezTo>
                <a:cubicBezTo>
                  <a:pt x="137379" y="108811"/>
                  <a:pt x="138164" y="112906"/>
                  <a:pt x="136730" y="116319"/>
                </a:cubicBezTo>
                <a:cubicBezTo>
                  <a:pt x="135297" y="119733"/>
                  <a:pt x="132532" y="122190"/>
                  <a:pt x="128436" y="123692"/>
                </a:cubicBezTo>
                <a:lnTo>
                  <a:pt x="90346" y="137822"/>
                </a:lnTo>
                <a:cubicBezTo>
                  <a:pt x="82974" y="126218"/>
                  <a:pt x="77990" y="114169"/>
                  <a:pt x="75396" y="101677"/>
                </a:cubicBezTo>
                <a:cubicBezTo>
                  <a:pt x="72802" y="89185"/>
                  <a:pt x="72632" y="76898"/>
                  <a:pt x="74884" y="64815"/>
                </a:cubicBezTo>
                <a:cubicBezTo>
                  <a:pt x="77137" y="52733"/>
                  <a:pt x="81711" y="41162"/>
                  <a:pt x="88605" y="30104"/>
                </a:cubicBezTo>
                <a:cubicBezTo>
                  <a:pt x="95500" y="19045"/>
                  <a:pt x="104818" y="9011"/>
                  <a:pt x="116559" y="0"/>
                </a:cubicBezTo>
                <a:close/>
                <a:moveTo>
                  <a:pt x="43245" y="0"/>
                </a:moveTo>
                <a:lnTo>
                  <a:pt x="63314" y="11878"/>
                </a:lnTo>
                <a:cubicBezTo>
                  <a:pt x="65089" y="12970"/>
                  <a:pt x="66318" y="14199"/>
                  <a:pt x="67000" y="15564"/>
                </a:cubicBezTo>
                <a:cubicBezTo>
                  <a:pt x="67683" y="16929"/>
                  <a:pt x="67990" y="18329"/>
                  <a:pt x="67922" y="19762"/>
                </a:cubicBezTo>
                <a:cubicBezTo>
                  <a:pt x="67853" y="21196"/>
                  <a:pt x="67512" y="22561"/>
                  <a:pt x="66898" y="23858"/>
                </a:cubicBezTo>
                <a:cubicBezTo>
                  <a:pt x="66283" y="25155"/>
                  <a:pt x="65498" y="26281"/>
                  <a:pt x="64543" y="27237"/>
                </a:cubicBezTo>
                <a:cubicBezTo>
                  <a:pt x="62222" y="29694"/>
                  <a:pt x="59730" y="33483"/>
                  <a:pt x="57068" y="38603"/>
                </a:cubicBezTo>
                <a:cubicBezTo>
                  <a:pt x="54406" y="43722"/>
                  <a:pt x="52460" y="49695"/>
                  <a:pt x="51232" y="56521"/>
                </a:cubicBezTo>
                <a:cubicBezTo>
                  <a:pt x="50003" y="63348"/>
                  <a:pt x="49969" y="70823"/>
                  <a:pt x="51129" y="78946"/>
                </a:cubicBezTo>
                <a:cubicBezTo>
                  <a:pt x="52290" y="87069"/>
                  <a:pt x="55600" y="95431"/>
                  <a:pt x="61061" y="104032"/>
                </a:cubicBezTo>
                <a:cubicBezTo>
                  <a:pt x="64065" y="108811"/>
                  <a:pt x="64850" y="112906"/>
                  <a:pt x="63416" y="116319"/>
                </a:cubicBezTo>
                <a:cubicBezTo>
                  <a:pt x="61983" y="119733"/>
                  <a:pt x="59218" y="122190"/>
                  <a:pt x="55122" y="123692"/>
                </a:cubicBezTo>
                <a:lnTo>
                  <a:pt x="17032" y="137822"/>
                </a:lnTo>
                <a:cubicBezTo>
                  <a:pt x="9660" y="126218"/>
                  <a:pt x="4676" y="114169"/>
                  <a:pt x="2083" y="101677"/>
                </a:cubicBezTo>
                <a:cubicBezTo>
                  <a:pt x="-511" y="89185"/>
                  <a:pt x="-682" y="76898"/>
                  <a:pt x="1571" y="64815"/>
                </a:cubicBezTo>
                <a:cubicBezTo>
                  <a:pt x="3823" y="52733"/>
                  <a:pt x="8397" y="41162"/>
                  <a:pt x="15291" y="30104"/>
                </a:cubicBezTo>
                <a:cubicBezTo>
                  <a:pt x="22186" y="19045"/>
                  <a:pt x="31504" y="9011"/>
                  <a:pt x="43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飞印象"/>
          <p:cNvSpPr txBox="1"/>
          <p:nvPr/>
        </p:nvSpPr>
        <p:spPr>
          <a:xfrm>
            <a:off x="1619886" y="488061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2">
                  <a:lumMod val="10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81418" y="523748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2058353" y="165354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8670" y="2010410"/>
            <a:ext cx="5006975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400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4380866" y="488061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2">
                  <a:lumMod val="10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42398" y="523748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6977381" y="488061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2">
                  <a:lumMod val="10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8913" y="523748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9593581" y="4880610"/>
            <a:ext cx="1303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sz="2000" dirty="0" smtClean="0">
              <a:solidFill>
                <a:schemeClr val="bg2">
                  <a:lumMod val="10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55113" y="5237480"/>
            <a:ext cx="218059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8294370" y="1138555"/>
            <a:ext cx="2074545" cy="3580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" grpId="0" bldLvl="0" animBg="1"/>
      <p:bldP spid="3" grpId="0" bldLvl="0" animBg="1"/>
      <p:bldP spid="8" grpId="0"/>
      <p:bldP spid="9" grpId="0"/>
      <p:bldP spid="4" grpId="0"/>
      <p:bldP spid="7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7" name="U-Turn Arrow 11"/>
          <p:cNvSpPr/>
          <p:nvPr/>
        </p:nvSpPr>
        <p:spPr>
          <a:xfrm rot="5400000" flipH="1">
            <a:off x="6633210" y="951865"/>
            <a:ext cx="1710690" cy="3747770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60191"/>
            </a:avLst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5">
              <a:solidFill>
                <a:schemeClr val="tx1"/>
              </a:solidFill>
              <a:latin typeface="Noto Sans S Chinese Light" panose="020B0300000000000000" charset="-122"/>
              <a:ea typeface="Noto Sans S Chinese Light" panose="020B0300000000000000" charset="-122"/>
            </a:endParaRPr>
          </a:p>
        </p:txBody>
      </p:sp>
      <p:sp>
        <p:nvSpPr>
          <p:cNvPr id="2" name="U-Turn Arrow 10"/>
          <p:cNvSpPr/>
          <p:nvPr/>
        </p:nvSpPr>
        <p:spPr>
          <a:xfrm rot="5400000" flipH="1">
            <a:off x="3760470" y="1175385"/>
            <a:ext cx="1710690" cy="3300730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012"/>
            </a:avLst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5">
              <a:solidFill>
                <a:schemeClr val="tx1"/>
              </a:solidFill>
              <a:latin typeface="Noto Sans S Chinese Light" panose="020B0300000000000000" charset="-122"/>
              <a:ea typeface="Noto Sans S Chinese Light" panose="020B0300000000000000" charset="-122"/>
            </a:endParaRPr>
          </a:p>
        </p:txBody>
      </p:sp>
      <p:sp>
        <p:nvSpPr>
          <p:cNvPr id="3" name="U-Turn Arrow 9"/>
          <p:cNvSpPr/>
          <p:nvPr/>
        </p:nvSpPr>
        <p:spPr>
          <a:xfrm rot="5400000" flipH="1">
            <a:off x="1195705" y="1175385"/>
            <a:ext cx="1710690" cy="3300730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138"/>
            </a:avLst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5">
              <a:solidFill>
                <a:schemeClr val="tx1"/>
              </a:solidFill>
              <a:latin typeface="Noto Sans S Chinese Light" panose="020B0300000000000000" charset="-122"/>
              <a:ea typeface="Noto Sans S Chinese Light" panose="020B0300000000000000" charset="-122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2634615" y="2678430"/>
            <a:ext cx="454660" cy="456565"/>
            <a:chOff x="7185025" y="5168900"/>
            <a:chExt cx="479425" cy="481013"/>
          </a:xfrm>
          <a:solidFill>
            <a:srgbClr val="268EC1"/>
          </a:solidFill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5198110" y="2705735"/>
            <a:ext cx="521335" cy="452120"/>
            <a:chOff x="8555038" y="3732213"/>
            <a:chExt cx="441325" cy="382587"/>
          </a:xfrm>
          <a:solidFill>
            <a:srgbClr val="268EC1"/>
          </a:solidFill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8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8221980" y="2678430"/>
            <a:ext cx="516890" cy="513080"/>
            <a:chOff x="9569450" y="5030788"/>
            <a:chExt cx="460376" cy="457200"/>
          </a:xfrm>
          <a:solidFill>
            <a:srgbClr val="268EC1"/>
          </a:solidFill>
        </p:grpSpPr>
        <p:sp>
          <p:nvSpPr>
            <p:cNvPr id="25" name="Freeform 21"/>
            <p:cNvSpPr/>
            <p:nvPr/>
          </p:nvSpPr>
          <p:spPr bwMode="auto">
            <a:xfrm>
              <a:off x="9955213" y="5245101"/>
              <a:ext cx="69850" cy="63500"/>
            </a:xfrm>
            <a:custGeom>
              <a:avLst/>
              <a:gdLst>
                <a:gd name="T0" fmla="*/ 16 w 19"/>
                <a:gd name="T1" fmla="*/ 0 h 17"/>
                <a:gd name="T2" fmla="*/ 4 w 19"/>
                <a:gd name="T3" fmla="*/ 0 h 17"/>
                <a:gd name="T4" fmla="*/ 2 w 19"/>
                <a:gd name="T5" fmla="*/ 0 h 17"/>
                <a:gd name="T6" fmla="*/ 1 w 19"/>
                <a:gd name="T7" fmla="*/ 2 h 17"/>
                <a:gd name="T8" fmla="*/ 0 w 19"/>
                <a:gd name="T9" fmla="*/ 10 h 17"/>
                <a:gd name="T10" fmla="*/ 2 w 19"/>
                <a:gd name="T11" fmla="*/ 14 h 17"/>
                <a:gd name="T12" fmla="*/ 15 w 19"/>
                <a:gd name="T13" fmla="*/ 17 h 17"/>
                <a:gd name="T14" fmla="*/ 16 w 19"/>
                <a:gd name="T15" fmla="*/ 17 h 17"/>
                <a:gd name="T16" fmla="*/ 17 w 19"/>
                <a:gd name="T17" fmla="*/ 16 h 17"/>
                <a:gd name="T18" fmla="*/ 18 w 19"/>
                <a:gd name="T19" fmla="*/ 15 h 17"/>
                <a:gd name="T20" fmla="*/ 19 w 19"/>
                <a:gd name="T21" fmla="*/ 2 h 17"/>
                <a:gd name="T22" fmla="*/ 16 w 1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9" y="11"/>
                    <a:pt x="19" y="6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931400" y="5303838"/>
              <a:ext cx="82550" cy="79375"/>
            </a:xfrm>
            <a:custGeom>
              <a:avLst/>
              <a:gdLst>
                <a:gd name="T0" fmla="*/ 20 w 22"/>
                <a:gd name="T1" fmla="*/ 4 h 21"/>
                <a:gd name="T2" fmla="*/ 8 w 22"/>
                <a:gd name="T3" fmla="*/ 1 h 21"/>
                <a:gd name="T4" fmla="*/ 7 w 22"/>
                <a:gd name="T5" fmla="*/ 0 h 21"/>
                <a:gd name="T6" fmla="*/ 4 w 22"/>
                <a:gd name="T7" fmla="*/ 2 h 21"/>
                <a:gd name="T8" fmla="*/ 1 w 22"/>
                <a:gd name="T9" fmla="*/ 10 h 21"/>
                <a:gd name="T10" fmla="*/ 2 w 22"/>
                <a:gd name="T11" fmla="*/ 13 h 21"/>
                <a:gd name="T12" fmla="*/ 12 w 22"/>
                <a:gd name="T13" fmla="*/ 21 h 21"/>
                <a:gd name="T14" fmla="*/ 14 w 22"/>
                <a:gd name="T15" fmla="*/ 21 h 21"/>
                <a:gd name="T16" fmla="*/ 14 w 22"/>
                <a:gd name="T17" fmla="*/ 21 h 21"/>
                <a:gd name="T18" fmla="*/ 16 w 22"/>
                <a:gd name="T19" fmla="*/ 20 h 21"/>
                <a:gd name="T20" fmla="*/ 22 w 22"/>
                <a:gd name="T21" fmla="*/ 7 h 21"/>
                <a:gd name="T22" fmla="*/ 22 w 22"/>
                <a:gd name="T23" fmla="*/ 5 h 21"/>
                <a:gd name="T24" fmla="*/ 20 w 22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8" y="16"/>
                    <a:pt x="20" y="12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1" y="4"/>
                    <a:pt x="2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890125" y="5360988"/>
              <a:ext cx="82550" cy="85725"/>
            </a:xfrm>
            <a:custGeom>
              <a:avLst/>
              <a:gdLst>
                <a:gd name="T0" fmla="*/ 21 w 22"/>
                <a:gd name="T1" fmla="*/ 8 h 23"/>
                <a:gd name="T2" fmla="*/ 11 w 22"/>
                <a:gd name="T3" fmla="*/ 1 h 23"/>
                <a:gd name="T4" fmla="*/ 9 w 22"/>
                <a:gd name="T5" fmla="*/ 0 h 23"/>
                <a:gd name="T6" fmla="*/ 7 w 22"/>
                <a:gd name="T7" fmla="*/ 1 h 23"/>
                <a:gd name="T8" fmla="*/ 1 w 22"/>
                <a:gd name="T9" fmla="*/ 7 h 23"/>
                <a:gd name="T10" fmla="*/ 0 w 22"/>
                <a:gd name="T11" fmla="*/ 10 h 23"/>
                <a:gd name="T12" fmla="*/ 7 w 22"/>
                <a:gd name="T13" fmla="*/ 21 h 23"/>
                <a:gd name="T14" fmla="*/ 9 w 22"/>
                <a:gd name="T15" fmla="*/ 23 h 23"/>
                <a:gd name="T16" fmla="*/ 9 w 22"/>
                <a:gd name="T17" fmla="*/ 23 h 23"/>
                <a:gd name="T18" fmla="*/ 11 w 22"/>
                <a:gd name="T19" fmla="*/ 22 h 23"/>
                <a:gd name="T20" fmla="*/ 22 w 22"/>
                <a:gd name="T21" fmla="*/ 12 h 23"/>
                <a:gd name="T22" fmla="*/ 22 w 22"/>
                <a:gd name="T23" fmla="*/ 10 h 23"/>
                <a:gd name="T24" fmla="*/ 21 w 22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8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5" y="19"/>
                    <a:pt x="18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9569450" y="5030788"/>
              <a:ext cx="460376" cy="457200"/>
            </a:xfrm>
            <a:custGeom>
              <a:avLst/>
              <a:gdLst>
                <a:gd name="T0" fmla="*/ 84 w 123"/>
                <a:gd name="T1" fmla="*/ 100 h 122"/>
                <a:gd name="T2" fmla="*/ 81 w 123"/>
                <a:gd name="T3" fmla="*/ 99 h 122"/>
                <a:gd name="T4" fmla="*/ 80 w 123"/>
                <a:gd name="T5" fmla="*/ 99 h 122"/>
                <a:gd name="T6" fmla="*/ 61 w 123"/>
                <a:gd name="T7" fmla="*/ 103 h 122"/>
                <a:gd name="T8" fmla="*/ 18 w 123"/>
                <a:gd name="T9" fmla="*/ 61 h 122"/>
                <a:gd name="T10" fmla="*/ 61 w 123"/>
                <a:gd name="T11" fmla="*/ 18 h 122"/>
                <a:gd name="T12" fmla="*/ 90 w 123"/>
                <a:gd name="T13" fmla="*/ 28 h 122"/>
                <a:gd name="T14" fmla="*/ 82 w 123"/>
                <a:gd name="T15" fmla="*/ 36 h 122"/>
                <a:gd name="T16" fmla="*/ 81 w 123"/>
                <a:gd name="T17" fmla="*/ 39 h 122"/>
                <a:gd name="T18" fmla="*/ 83 w 123"/>
                <a:gd name="T19" fmla="*/ 41 h 122"/>
                <a:gd name="T20" fmla="*/ 119 w 123"/>
                <a:gd name="T21" fmla="*/ 47 h 122"/>
                <a:gd name="T22" fmla="*/ 120 w 123"/>
                <a:gd name="T23" fmla="*/ 47 h 122"/>
                <a:gd name="T24" fmla="*/ 122 w 123"/>
                <a:gd name="T25" fmla="*/ 47 h 122"/>
                <a:gd name="T26" fmla="*/ 122 w 123"/>
                <a:gd name="T27" fmla="*/ 44 h 122"/>
                <a:gd name="T28" fmla="*/ 116 w 123"/>
                <a:gd name="T29" fmla="*/ 8 h 122"/>
                <a:gd name="T30" fmla="*/ 114 w 123"/>
                <a:gd name="T31" fmla="*/ 6 h 122"/>
                <a:gd name="T32" fmla="*/ 113 w 123"/>
                <a:gd name="T33" fmla="*/ 6 h 122"/>
                <a:gd name="T34" fmla="*/ 111 w 123"/>
                <a:gd name="T35" fmla="*/ 7 h 122"/>
                <a:gd name="T36" fmla="*/ 103 w 123"/>
                <a:gd name="T37" fmla="*/ 15 h 122"/>
                <a:gd name="T38" fmla="*/ 61 w 123"/>
                <a:gd name="T39" fmla="*/ 0 h 122"/>
                <a:gd name="T40" fmla="*/ 0 w 123"/>
                <a:gd name="T41" fmla="*/ 61 h 122"/>
                <a:gd name="T42" fmla="*/ 61 w 123"/>
                <a:gd name="T43" fmla="*/ 122 h 122"/>
                <a:gd name="T44" fmla="*/ 89 w 123"/>
                <a:gd name="T45" fmla="*/ 115 h 122"/>
                <a:gd name="T46" fmla="*/ 90 w 123"/>
                <a:gd name="T47" fmla="*/ 113 h 122"/>
                <a:gd name="T48" fmla="*/ 90 w 123"/>
                <a:gd name="T49" fmla="*/ 111 h 122"/>
                <a:gd name="T50" fmla="*/ 84 w 123"/>
                <a:gd name="T5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84" y="100"/>
                  </a:moveTo>
                  <a:cubicBezTo>
                    <a:pt x="83" y="99"/>
                    <a:pt x="82" y="99"/>
                    <a:pt x="81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4" y="102"/>
                    <a:pt x="68" y="103"/>
                    <a:pt x="61" y="103"/>
                  </a:cubicBezTo>
                  <a:cubicBezTo>
                    <a:pt x="37" y="103"/>
                    <a:pt x="18" y="84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72" y="18"/>
                    <a:pt x="82" y="22"/>
                    <a:pt x="90" y="2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8"/>
                    <a:pt x="81" y="39"/>
                  </a:cubicBezTo>
                  <a:cubicBezTo>
                    <a:pt x="82" y="40"/>
                    <a:pt x="82" y="41"/>
                    <a:pt x="83" y="4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20" y="47"/>
                    <a:pt x="120" y="47"/>
                  </a:cubicBezTo>
                  <a:cubicBezTo>
                    <a:pt x="120" y="47"/>
                    <a:pt x="121" y="47"/>
                    <a:pt x="122" y="47"/>
                  </a:cubicBezTo>
                  <a:cubicBezTo>
                    <a:pt x="122" y="46"/>
                    <a:pt x="123" y="45"/>
                    <a:pt x="122" y="44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7"/>
                    <a:pt x="115" y="7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6"/>
                    <a:pt x="112" y="6"/>
                    <a:pt x="111" y="7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92" y="5"/>
                    <a:pt x="77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71" y="122"/>
                    <a:pt x="81" y="119"/>
                    <a:pt x="89" y="115"/>
                  </a:cubicBezTo>
                  <a:cubicBezTo>
                    <a:pt x="90" y="115"/>
                    <a:pt x="90" y="114"/>
                    <a:pt x="90" y="113"/>
                  </a:cubicBezTo>
                  <a:cubicBezTo>
                    <a:pt x="91" y="113"/>
                    <a:pt x="91" y="112"/>
                    <a:pt x="90" y="111"/>
                  </a:cubicBezTo>
                  <a:lnTo>
                    <a:pt x="8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9702800" y="5203826"/>
              <a:ext cx="87313" cy="123825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33 h 33"/>
                <a:gd name="T4" fmla="*/ 0 w 23"/>
                <a:gd name="T5" fmla="*/ 28 h 33"/>
                <a:gd name="T6" fmla="*/ 5 w 23"/>
                <a:gd name="T7" fmla="*/ 23 h 33"/>
                <a:gd name="T8" fmla="*/ 10 w 23"/>
                <a:gd name="T9" fmla="*/ 19 h 33"/>
                <a:gd name="T10" fmla="*/ 13 w 23"/>
                <a:gd name="T11" fmla="*/ 14 h 33"/>
                <a:gd name="T12" fmla="*/ 14 w 23"/>
                <a:gd name="T13" fmla="*/ 11 h 33"/>
                <a:gd name="T14" fmla="*/ 13 w 23"/>
                <a:gd name="T15" fmla="*/ 7 h 33"/>
                <a:gd name="T16" fmla="*/ 9 w 23"/>
                <a:gd name="T17" fmla="*/ 6 h 33"/>
                <a:gd name="T18" fmla="*/ 5 w 23"/>
                <a:gd name="T19" fmla="*/ 7 h 33"/>
                <a:gd name="T20" fmla="*/ 2 w 23"/>
                <a:gd name="T21" fmla="*/ 9 h 33"/>
                <a:gd name="T22" fmla="*/ 1 w 23"/>
                <a:gd name="T23" fmla="*/ 9 h 33"/>
                <a:gd name="T24" fmla="*/ 1 w 23"/>
                <a:gd name="T25" fmla="*/ 2 h 33"/>
                <a:gd name="T26" fmla="*/ 5 w 23"/>
                <a:gd name="T27" fmla="*/ 0 h 33"/>
                <a:gd name="T28" fmla="*/ 11 w 23"/>
                <a:gd name="T29" fmla="*/ 0 h 33"/>
                <a:gd name="T30" fmla="*/ 19 w 23"/>
                <a:gd name="T31" fmla="*/ 2 h 33"/>
                <a:gd name="T32" fmla="*/ 22 w 23"/>
                <a:gd name="T33" fmla="*/ 10 h 33"/>
                <a:gd name="T34" fmla="*/ 20 w 23"/>
                <a:gd name="T35" fmla="*/ 15 h 33"/>
                <a:gd name="T36" fmla="*/ 16 w 23"/>
                <a:gd name="T37" fmla="*/ 21 h 33"/>
                <a:gd name="T38" fmla="*/ 13 w 23"/>
                <a:gd name="T39" fmla="*/ 25 h 33"/>
                <a:gd name="T40" fmla="*/ 10 w 23"/>
                <a:gd name="T41" fmla="*/ 27 h 33"/>
                <a:gd name="T42" fmla="*/ 23 w 23"/>
                <a:gd name="T43" fmla="*/ 27 h 33"/>
                <a:gd name="T44" fmla="*/ 23 w 23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6"/>
                    <a:pt x="4" y="25"/>
                    <a:pt x="5" y="23"/>
                  </a:cubicBezTo>
                  <a:cubicBezTo>
                    <a:pt x="7" y="21"/>
                    <a:pt x="9" y="20"/>
                    <a:pt x="10" y="19"/>
                  </a:cubicBezTo>
                  <a:cubicBezTo>
                    <a:pt x="11" y="17"/>
                    <a:pt x="12" y="16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8" y="6"/>
                    <a:pt x="7" y="6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10"/>
                  </a:cubicBezTo>
                  <a:cubicBezTo>
                    <a:pt x="22" y="12"/>
                    <a:pt x="21" y="14"/>
                    <a:pt x="20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5" y="22"/>
                    <a:pt x="14" y="24"/>
                    <a:pt x="13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9804400" y="5203826"/>
              <a:ext cx="93663" cy="123825"/>
            </a:xfrm>
            <a:custGeom>
              <a:avLst/>
              <a:gdLst>
                <a:gd name="T0" fmla="*/ 59 w 59"/>
                <a:gd name="T1" fmla="*/ 59 h 78"/>
                <a:gd name="T2" fmla="*/ 50 w 59"/>
                <a:gd name="T3" fmla="*/ 59 h 78"/>
                <a:gd name="T4" fmla="*/ 50 w 59"/>
                <a:gd name="T5" fmla="*/ 78 h 78"/>
                <a:gd name="T6" fmla="*/ 33 w 59"/>
                <a:gd name="T7" fmla="*/ 78 h 78"/>
                <a:gd name="T8" fmla="*/ 33 w 59"/>
                <a:gd name="T9" fmla="*/ 59 h 78"/>
                <a:gd name="T10" fmla="*/ 0 w 59"/>
                <a:gd name="T11" fmla="*/ 59 h 78"/>
                <a:gd name="T12" fmla="*/ 0 w 59"/>
                <a:gd name="T13" fmla="*/ 45 h 78"/>
                <a:gd name="T14" fmla="*/ 31 w 59"/>
                <a:gd name="T15" fmla="*/ 0 h 78"/>
                <a:gd name="T16" fmla="*/ 50 w 59"/>
                <a:gd name="T17" fmla="*/ 0 h 78"/>
                <a:gd name="T18" fmla="*/ 50 w 59"/>
                <a:gd name="T19" fmla="*/ 47 h 78"/>
                <a:gd name="T20" fmla="*/ 59 w 59"/>
                <a:gd name="T21" fmla="*/ 47 h 78"/>
                <a:gd name="T22" fmla="*/ 59 w 59"/>
                <a:gd name="T23" fmla="*/ 59 h 78"/>
                <a:gd name="T24" fmla="*/ 33 w 59"/>
                <a:gd name="T25" fmla="*/ 47 h 78"/>
                <a:gd name="T26" fmla="*/ 33 w 59"/>
                <a:gd name="T27" fmla="*/ 19 h 78"/>
                <a:gd name="T28" fmla="*/ 12 w 59"/>
                <a:gd name="T29" fmla="*/ 47 h 78"/>
                <a:gd name="T30" fmla="*/ 33 w 59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78">
                  <a:moveTo>
                    <a:pt x="59" y="59"/>
                  </a:moveTo>
                  <a:lnTo>
                    <a:pt x="50" y="59"/>
                  </a:lnTo>
                  <a:lnTo>
                    <a:pt x="50" y="78"/>
                  </a:lnTo>
                  <a:lnTo>
                    <a:pt x="33" y="78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50" y="47"/>
                  </a:lnTo>
                  <a:lnTo>
                    <a:pt x="59" y="47"/>
                  </a:lnTo>
                  <a:lnTo>
                    <a:pt x="59" y="59"/>
                  </a:lnTo>
                  <a:close/>
                  <a:moveTo>
                    <a:pt x="33" y="47"/>
                  </a:moveTo>
                  <a:lnTo>
                    <a:pt x="33" y="19"/>
                  </a:lnTo>
                  <a:lnTo>
                    <a:pt x="12" y="47"/>
                  </a:ln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0140" tIns="60070" rIns="120140" bIns="6007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65">
                <a:latin typeface="Noto Sans S Chinese Light" panose="020B0300000000000000" charset="-122"/>
                <a:ea typeface="Noto Sans S Chinese Light" panose="020B0300000000000000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28949" y="4282184"/>
            <a:ext cx="250112" cy="635865"/>
          </a:xfrm>
          <a:prstGeom prst="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1065">
              <a:defRPr/>
            </a:pPr>
            <a:endParaRPr lang="zh-CN" altLang="en-US" sz="1840" dirty="0">
              <a:solidFill>
                <a:schemeClr val="bg1">
                  <a:lumMod val="50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1584642" y="431990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84960" y="4688840"/>
            <a:ext cx="868553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，请在此添加您的文字内容。请在此添加您的文字内容，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3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755890" y="2261870"/>
            <a:ext cx="0" cy="32385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 flipH="1">
            <a:off x="8053070" y="3230245"/>
            <a:ext cx="0" cy="13277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 flipH="1">
            <a:off x="7589520" y="5341620"/>
            <a:ext cx="0" cy="3238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 flipH="1">
            <a:off x="8021320" y="2888615"/>
            <a:ext cx="1973580" cy="1973580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latin typeface="Noto Sans S Chinese Regular" panose="020B0500000000000000" charset="-122"/>
                <a:ea typeface="Noto Sans S Chinese Regular" panose="020B0500000000000000" charset="-122"/>
              </a:rPr>
              <a:t>小标题</a:t>
            </a:r>
            <a:endParaRPr lang="zh-CN" altLang="en-US" sz="2800" noProof="1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3" name="圆角矩形 9"/>
          <p:cNvSpPr/>
          <p:nvPr/>
        </p:nvSpPr>
        <p:spPr>
          <a:xfrm flipH="1">
            <a:off x="4832350" y="1924685"/>
            <a:ext cx="2568575" cy="695325"/>
          </a:xfrm>
          <a:prstGeom prst="round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4" name="圆角矩形 10"/>
          <p:cNvSpPr/>
          <p:nvPr/>
        </p:nvSpPr>
        <p:spPr>
          <a:xfrm flipH="1">
            <a:off x="4832350" y="3526790"/>
            <a:ext cx="2568575" cy="696595"/>
          </a:xfrm>
          <a:prstGeom prst="round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" name="圆角矩形 11"/>
          <p:cNvSpPr/>
          <p:nvPr/>
        </p:nvSpPr>
        <p:spPr>
          <a:xfrm flipH="1">
            <a:off x="4832350" y="5129530"/>
            <a:ext cx="2568575" cy="696595"/>
          </a:xfrm>
          <a:prstGeom prst="round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600" noProof="1"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5486400" y="1997710"/>
            <a:ext cx="1261745" cy="523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noProof="1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小标题</a:t>
            </a:r>
            <a:endParaRPr lang="zh-CN" altLang="en-US" sz="2800" noProof="1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5486400" y="3599815"/>
            <a:ext cx="1261745" cy="523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noProof="1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小标题</a:t>
            </a:r>
            <a:endParaRPr lang="zh-CN" altLang="en-US" sz="2800" noProof="1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5486400" y="5206365"/>
            <a:ext cx="1261745" cy="523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noProof="1">
                <a:solidFill>
                  <a:srgbClr val="FFFFFF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小标题</a:t>
            </a:r>
            <a:endParaRPr lang="zh-CN" altLang="en-US" sz="2800" noProof="1">
              <a:solidFill>
                <a:srgbClr val="FFFFFF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 flipH="1">
            <a:off x="7589520" y="2099945"/>
            <a:ext cx="0" cy="3238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6"/>
          <p:cNvSpPr txBox="1"/>
          <p:nvPr/>
        </p:nvSpPr>
        <p:spPr>
          <a:xfrm>
            <a:off x="3214493" y="162941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37385" y="1997710"/>
            <a:ext cx="24720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3214493" y="318389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7385" y="3552190"/>
            <a:ext cx="24720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3214493" y="481266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7385" y="5180965"/>
            <a:ext cx="24720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9" grpId="0" bldLvl="0" animBg="1"/>
      <p:bldP spid="4" grpId="0" bldLvl="0" animBg="1"/>
      <p:bldP spid="5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27885" y="1388745"/>
            <a:ext cx="7936230" cy="408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06015" y="1614170"/>
            <a:ext cx="7379970" cy="36093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32810" y="2988945"/>
            <a:ext cx="28346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sym typeface="Arial" panose="020B0604020202020204" pitchFamily="34" charset="0"/>
              </a:rPr>
              <a:t>薪酬福利</a:t>
            </a:r>
            <a:endParaRPr kumimoji="1" lang="zh-CN" altLang="en-US" sz="3600" b="1" spc="3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oto Sans S Chinese Black" panose="020B0A00000000000000" charset="-122"/>
              <a:ea typeface="Noto Sans S Chinese Black" panose="020B0A00000000000000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2810" y="3763010"/>
            <a:ext cx="483235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charset="-122"/>
                <a:ea typeface="Noto Sans S Chinese Light" panose="020B0300000000000000" charset="-122"/>
                <a:sym typeface="+mn-ea"/>
              </a:rPr>
              <a:t>PleaseaddaclearbusinesstemplateforthetitlecontentyouwantoaddPleaseaddaclearbuPleaseaPleaseaddaclearbusinesste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67575" y="1795145"/>
            <a:ext cx="2252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PART 03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graphicFrame>
        <p:nvGraphicFramePr>
          <p:cNvPr id="9" name="Chart 2"/>
          <p:cNvGraphicFramePr/>
          <p:nvPr/>
        </p:nvGraphicFramePr>
        <p:xfrm>
          <a:off x="3853180" y="1815465"/>
          <a:ext cx="4402455" cy="37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5"/>
          <p:cNvSpPr/>
          <p:nvPr/>
        </p:nvSpPr>
        <p:spPr>
          <a:xfrm>
            <a:off x="8202930" y="1815465"/>
            <a:ext cx="723900" cy="727710"/>
          </a:xfrm>
          <a:prstGeom prst="ellipse">
            <a:avLst/>
          </a:prstGeom>
          <a:solidFill>
            <a:srgbClr val="268EC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Oval 7"/>
          <p:cNvSpPr/>
          <p:nvPr/>
        </p:nvSpPr>
        <p:spPr>
          <a:xfrm>
            <a:off x="8202930" y="4320540"/>
            <a:ext cx="723900" cy="727710"/>
          </a:xfrm>
          <a:prstGeom prst="ellipse">
            <a:avLst/>
          </a:prstGeom>
          <a:solidFill>
            <a:srgbClr val="268EC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0"/>
          <p:cNvSpPr/>
          <p:nvPr/>
        </p:nvSpPr>
        <p:spPr>
          <a:xfrm>
            <a:off x="3232150" y="2000885"/>
            <a:ext cx="723900" cy="727710"/>
          </a:xfrm>
          <a:prstGeom prst="ellipse">
            <a:avLst/>
          </a:prstGeom>
          <a:solidFill>
            <a:srgbClr val="268EC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Oval 13"/>
          <p:cNvSpPr/>
          <p:nvPr/>
        </p:nvSpPr>
        <p:spPr>
          <a:xfrm>
            <a:off x="3232150" y="4505960"/>
            <a:ext cx="723900" cy="727710"/>
          </a:xfrm>
          <a:prstGeom prst="ellipse">
            <a:avLst/>
          </a:prstGeom>
          <a:solidFill>
            <a:srgbClr val="268EC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5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Elbow Connector 15"/>
          <p:cNvCxnSpPr/>
          <p:nvPr/>
        </p:nvCxnSpPr>
        <p:spPr>
          <a:xfrm flipV="1">
            <a:off x="3955415" y="2179320"/>
            <a:ext cx="1259205" cy="185420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7"/>
          <p:cNvCxnSpPr/>
          <p:nvPr/>
        </p:nvCxnSpPr>
        <p:spPr>
          <a:xfrm rot="5400000" flipH="1" flipV="1">
            <a:off x="3382645" y="3872865"/>
            <a:ext cx="1570355" cy="424180"/>
          </a:xfrm>
          <a:prstGeom prst="bentConnector3">
            <a:avLst>
              <a:gd name="adj1" fmla="val 10121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0"/>
          <p:cNvCxnSpPr/>
          <p:nvPr/>
        </p:nvCxnSpPr>
        <p:spPr>
          <a:xfrm rot="10800000" flipV="1">
            <a:off x="7348855" y="2179320"/>
            <a:ext cx="854075" cy="3638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2"/>
          <p:cNvCxnSpPr/>
          <p:nvPr/>
        </p:nvCxnSpPr>
        <p:spPr>
          <a:xfrm rot="10800000" flipV="1">
            <a:off x="7163435" y="4781550"/>
            <a:ext cx="1039495" cy="185420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014845" y="2922905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40%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200015" y="2310765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15%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586095" y="4899660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35%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79595" y="3241040"/>
            <a:ext cx="612775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en-US" sz="1600" b="1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20%</a:t>
            </a:r>
            <a:endParaRPr lang="en-US" sz="16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338445" y="3921760"/>
            <a:ext cx="1432560" cy="323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03" tIns="22852" rIns="45703" bIns="22852">
            <a:spAutoFit/>
          </a:bodyPr>
          <a:lstStyle/>
          <a:p>
            <a:pPr algn="ctr" defTabSz="1087755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Open Sans" panose="020B0606030504020204" pitchFamily="34" charset="0"/>
              </a:rPr>
              <a:t>加入标题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Open Sans" panose="020B0606030504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5744845" y="3157855"/>
            <a:ext cx="619760" cy="698500"/>
            <a:chOff x="5513440" y="1766202"/>
            <a:chExt cx="429274" cy="484183"/>
          </a:xfrm>
          <a:solidFill>
            <a:srgbClr val="268EC1"/>
          </a:solidFill>
        </p:grpSpPr>
        <p:sp>
          <p:nvSpPr>
            <p:cNvPr id="4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4"/>
          <p:cNvGrpSpPr/>
          <p:nvPr/>
        </p:nvGrpSpPr>
        <p:grpSpPr>
          <a:xfrm>
            <a:off x="3364230" y="2157730"/>
            <a:ext cx="464820" cy="378460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Freeform 63"/>
          <p:cNvSpPr>
            <a:spLocks noEditPoints="1"/>
          </p:cNvSpPr>
          <p:nvPr/>
        </p:nvSpPr>
        <p:spPr bwMode="auto">
          <a:xfrm>
            <a:off x="3463290" y="4693920"/>
            <a:ext cx="260350" cy="352425"/>
          </a:xfrm>
          <a:custGeom>
            <a:avLst/>
            <a:gdLst>
              <a:gd name="T0" fmla="*/ 92 w 102"/>
              <a:gd name="T1" fmla="*/ 0 h 138"/>
              <a:gd name="T2" fmla="*/ 10 w 102"/>
              <a:gd name="T3" fmla="*/ 0 h 138"/>
              <a:gd name="T4" fmla="*/ 0 w 102"/>
              <a:gd name="T5" fmla="*/ 10 h 138"/>
              <a:gd name="T6" fmla="*/ 0 w 102"/>
              <a:gd name="T7" fmla="*/ 129 h 138"/>
              <a:gd name="T8" fmla="*/ 10 w 102"/>
              <a:gd name="T9" fmla="*/ 138 h 138"/>
              <a:gd name="T10" fmla="*/ 92 w 102"/>
              <a:gd name="T11" fmla="*/ 138 h 138"/>
              <a:gd name="T12" fmla="*/ 102 w 102"/>
              <a:gd name="T13" fmla="*/ 129 h 138"/>
              <a:gd name="T14" fmla="*/ 102 w 102"/>
              <a:gd name="T15" fmla="*/ 10 h 138"/>
              <a:gd name="T16" fmla="*/ 92 w 102"/>
              <a:gd name="T17" fmla="*/ 0 h 138"/>
              <a:gd name="T18" fmla="*/ 51 w 102"/>
              <a:gd name="T19" fmla="*/ 135 h 138"/>
              <a:gd name="T20" fmla="*/ 45 w 102"/>
              <a:gd name="T21" fmla="*/ 129 h 138"/>
              <a:gd name="T22" fmla="*/ 51 w 102"/>
              <a:gd name="T23" fmla="*/ 124 h 138"/>
              <a:gd name="T24" fmla="*/ 57 w 102"/>
              <a:gd name="T25" fmla="*/ 129 h 138"/>
              <a:gd name="T26" fmla="*/ 51 w 102"/>
              <a:gd name="T27" fmla="*/ 135 h 138"/>
              <a:gd name="T28" fmla="*/ 92 w 102"/>
              <a:gd name="T29" fmla="*/ 119 h 138"/>
              <a:gd name="T30" fmla="*/ 10 w 102"/>
              <a:gd name="T31" fmla="*/ 119 h 138"/>
              <a:gd name="T32" fmla="*/ 10 w 102"/>
              <a:gd name="T33" fmla="*/ 11 h 138"/>
              <a:gd name="T34" fmla="*/ 92 w 102"/>
              <a:gd name="T35" fmla="*/ 11 h 138"/>
              <a:gd name="T36" fmla="*/ 92 w 102"/>
              <a:gd name="T37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64"/>
          <p:cNvSpPr>
            <a:spLocks noEditPoints="1"/>
          </p:cNvSpPr>
          <p:nvPr/>
        </p:nvSpPr>
        <p:spPr bwMode="auto">
          <a:xfrm>
            <a:off x="8364220" y="4509135"/>
            <a:ext cx="377825" cy="360680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Group 40"/>
          <p:cNvGrpSpPr/>
          <p:nvPr/>
        </p:nvGrpSpPr>
        <p:grpSpPr>
          <a:xfrm>
            <a:off x="8350250" y="2012950"/>
            <a:ext cx="429895" cy="319405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35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081135" y="168084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805" y="450913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965" y="190373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81135" y="424497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930650" y="4410710"/>
            <a:ext cx="1271905" cy="1271905"/>
            <a:chOff x="3978661" y="4029904"/>
            <a:chExt cx="1192780" cy="1192780"/>
          </a:xfrm>
        </p:grpSpPr>
        <p:sp>
          <p:nvSpPr>
            <p:cNvPr id="48" name="菱形 47"/>
            <p:cNvSpPr/>
            <p:nvPr/>
          </p:nvSpPr>
          <p:spPr>
            <a:xfrm rot="5400000" flipV="1">
              <a:off x="3978661" y="4029904"/>
              <a:ext cx="1192780" cy="1192780"/>
            </a:xfrm>
            <a:prstGeom prst="diamond">
              <a:avLst/>
            </a:prstGeom>
            <a:solidFill>
              <a:srgbClr val="268E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358017" y="4332284"/>
              <a:ext cx="439889" cy="524451"/>
              <a:chOff x="-11044238" y="1517650"/>
              <a:chExt cx="1800225" cy="2146300"/>
            </a:xfrm>
            <a:solidFill>
              <a:schemeClr val="bg1"/>
            </a:solidFill>
          </p:grpSpPr>
          <p:sp>
            <p:nvSpPr>
              <p:cNvPr id="50" name="任意多边形: 形状 49"/>
              <p:cNvSpPr/>
              <p:nvPr/>
            </p:nvSpPr>
            <p:spPr bwMode="auto">
              <a:xfrm>
                <a:off x="-11012488" y="3044825"/>
                <a:ext cx="577850" cy="619125"/>
              </a:xfrm>
              <a:custGeom>
                <a:avLst/>
                <a:gdLst>
                  <a:gd name="T0" fmla="*/ 228 w 364"/>
                  <a:gd name="T1" fmla="*/ 206 h 390"/>
                  <a:gd name="T2" fmla="*/ 250 w 364"/>
                  <a:gd name="T3" fmla="*/ 186 h 390"/>
                  <a:gd name="T4" fmla="*/ 268 w 364"/>
                  <a:gd name="T5" fmla="*/ 160 h 390"/>
                  <a:gd name="T6" fmla="*/ 278 w 364"/>
                  <a:gd name="T7" fmla="*/ 130 h 390"/>
                  <a:gd name="T8" fmla="*/ 282 w 364"/>
                  <a:gd name="T9" fmla="*/ 100 h 390"/>
                  <a:gd name="T10" fmla="*/ 280 w 364"/>
                  <a:gd name="T11" fmla="*/ 80 h 390"/>
                  <a:gd name="T12" fmla="*/ 266 w 364"/>
                  <a:gd name="T13" fmla="*/ 44 h 390"/>
                  <a:gd name="T14" fmla="*/ 238 w 364"/>
                  <a:gd name="T15" fmla="*/ 18 h 390"/>
                  <a:gd name="T16" fmla="*/ 202 w 364"/>
                  <a:gd name="T17" fmla="*/ 2 h 390"/>
                  <a:gd name="T18" fmla="*/ 182 w 364"/>
                  <a:gd name="T19" fmla="*/ 0 h 390"/>
                  <a:gd name="T20" fmla="*/ 144 w 364"/>
                  <a:gd name="T21" fmla="*/ 8 h 390"/>
                  <a:gd name="T22" fmla="*/ 112 w 364"/>
                  <a:gd name="T23" fmla="*/ 30 h 390"/>
                  <a:gd name="T24" fmla="*/ 90 w 364"/>
                  <a:gd name="T25" fmla="*/ 62 h 390"/>
                  <a:gd name="T26" fmla="*/ 82 w 364"/>
                  <a:gd name="T27" fmla="*/ 100 h 390"/>
                  <a:gd name="T28" fmla="*/ 82 w 364"/>
                  <a:gd name="T29" fmla="*/ 116 h 390"/>
                  <a:gd name="T30" fmla="*/ 90 w 364"/>
                  <a:gd name="T31" fmla="*/ 146 h 390"/>
                  <a:gd name="T32" fmla="*/ 106 w 364"/>
                  <a:gd name="T33" fmla="*/ 174 h 390"/>
                  <a:gd name="T34" fmla="*/ 126 w 364"/>
                  <a:gd name="T35" fmla="*/ 196 h 390"/>
                  <a:gd name="T36" fmla="*/ 138 w 364"/>
                  <a:gd name="T37" fmla="*/ 206 h 390"/>
                  <a:gd name="T38" fmla="*/ 82 w 364"/>
                  <a:gd name="T39" fmla="*/ 228 h 390"/>
                  <a:gd name="T40" fmla="*/ 40 w 364"/>
                  <a:gd name="T41" fmla="*/ 264 h 390"/>
                  <a:gd name="T42" fmla="*/ 10 w 364"/>
                  <a:gd name="T43" fmla="*/ 304 h 390"/>
                  <a:gd name="T44" fmla="*/ 0 w 364"/>
                  <a:gd name="T45" fmla="*/ 336 h 390"/>
                  <a:gd name="T46" fmla="*/ 0 w 364"/>
                  <a:gd name="T47" fmla="*/ 344 h 390"/>
                  <a:gd name="T48" fmla="*/ 4 w 364"/>
                  <a:gd name="T49" fmla="*/ 356 h 390"/>
                  <a:gd name="T50" fmla="*/ 16 w 364"/>
                  <a:gd name="T51" fmla="*/ 364 h 390"/>
                  <a:gd name="T52" fmla="*/ 58 w 364"/>
                  <a:gd name="T53" fmla="*/ 378 h 390"/>
                  <a:gd name="T54" fmla="*/ 116 w 364"/>
                  <a:gd name="T55" fmla="*/ 388 h 390"/>
                  <a:gd name="T56" fmla="*/ 182 w 364"/>
                  <a:gd name="T57" fmla="*/ 390 h 390"/>
                  <a:gd name="T58" fmla="*/ 250 w 364"/>
                  <a:gd name="T59" fmla="*/ 388 h 390"/>
                  <a:gd name="T60" fmla="*/ 308 w 364"/>
                  <a:gd name="T61" fmla="*/ 378 h 390"/>
                  <a:gd name="T62" fmla="*/ 348 w 364"/>
                  <a:gd name="T63" fmla="*/ 364 h 390"/>
                  <a:gd name="T64" fmla="*/ 360 w 364"/>
                  <a:gd name="T65" fmla="*/ 356 h 390"/>
                  <a:gd name="T66" fmla="*/ 364 w 364"/>
                  <a:gd name="T67" fmla="*/ 344 h 390"/>
                  <a:gd name="T68" fmla="*/ 364 w 364"/>
                  <a:gd name="T69" fmla="*/ 336 h 390"/>
                  <a:gd name="T70" fmla="*/ 354 w 364"/>
                  <a:gd name="T71" fmla="*/ 304 h 390"/>
                  <a:gd name="T72" fmla="*/ 326 w 364"/>
                  <a:gd name="T73" fmla="*/ 264 h 390"/>
                  <a:gd name="T74" fmla="*/ 282 w 364"/>
                  <a:gd name="T75" fmla="*/ 228 h 390"/>
                  <a:gd name="T76" fmla="*/ 228 w 364"/>
                  <a:gd name="T77" fmla="*/ 20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390">
                    <a:moveTo>
                      <a:pt x="228" y="206"/>
                    </a:moveTo>
                    <a:lnTo>
                      <a:pt x="228" y="206"/>
                    </a:lnTo>
                    <a:lnTo>
                      <a:pt x="238" y="196"/>
                    </a:lnTo>
                    <a:lnTo>
                      <a:pt x="250" y="186"/>
                    </a:lnTo>
                    <a:lnTo>
                      <a:pt x="260" y="174"/>
                    </a:lnTo>
                    <a:lnTo>
                      <a:pt x="268" y="160"/>
                    </a:lnTo>
                    <a:lnTo>
                      <a:pt x="274" y="146"/>
                    </a:lnTo>
                    <a:lnTo>
                      <a:pt x="278" y="130"/>
                    </a:lnTo>
                    <a:lnTo>
                      <a:pt x="282" y="116"/>
                    </a:lnTo>
                    <a:lnTo>
                      <a:pt x="282" y="100"/>
                    </a:lnTo>
                    <a:lnTo>
                      <a:pt x="282" y="100"/>
                    </a:lnTo>
                    <a:lnTo>
                      <a:pt x="280" y="80"/>
                    </a:lnTo>
                    <a:lnTo>
                      <a:pt x="274" y="62"/>
                    </a:lnTo>
                    <a:lnTo>
                      <a:pt x="266" y="44"/>
                    </a:lnTo>
                    <a:lnTo>
                      <a:pt x="254" y="30"/>
                    </a:lnTo>
                    <a:lnTo>
                      <a:pt x="238" y="18"/>
                    </a:lnTo>
                    <a:lnTo>
                      <a:pt x="222" y="8"/>
                    </a:lnTo>
                    <a:lnTo>
                      <a:pt x="202" y="2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62" y="2"/>
                    </a:lnTo>
                    <a:lnTo>
                      <a:pt x="144" y="8"/>
                    </a:lnTo>
                    <a:lnTo>
                      <a:pt x="126" y="18"/>
                    </a:lnTo>
                    <a:lnTo>
                      <a:pt x="112" y="30"/>
                    </a:lnTo>
                    <a:lnTo>
                      <a:pt x="98" y="44"/>
                    </a:lnTo>
                    <a:lnTo>
                      <a:pt x="90" y="62"/>
                    </a:lnTo>
                    <a:lnTo>
                      <a:pt x="84" y="8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2" y="116"/>
                    </a:lnTo>
                    <a:lnTo>
                      <a:pt x="86" y="130"/>
                    </a:lnTo>
                    <a:lnTo>
                      <a:pt x="90" y="146"/>
                    </a:lnTo>
                    <a:lnTo>
                      <a:pt x="98" y="160"/>
                    </a:lnTo>
                    <a:lnTo>
                      <a:pt x="106" y="174"/>
                    </a:lnTo>
                    <a:lnTo>
                      <a:pt x="114" y="186"/>
                    </a:lnTo>
                    <a:lnTo>
                      <a:pt x="126" y="19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08" y="216"/>
                    </a:lnTo>
                    <a:lnTo>
                      <a:pt x="82" y="228"/>
                    </a:lnTo>
                    <a:lnTo>
                      <a:pt x="60" y="246"/>
                    </a:lnTo>
                    <a:lnTo>
                      <a:pt x="40" y="264"/>
                    </a:lnTo>
                    <a:lnTo>
                      <a:pt x="22" y="284"/>
                    </a:lnTo>
                    <a:lnTo>
                      <a:pt x="10" y="304"/>
                    </a:lnTo>
                    <a:lnTo>
                      <a:pt x="2" y="326"/>
                    </a:lnTo>
                    <a:lnTo>
                      <a:pt x="0" y="336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" y="350"/>
                    </a:lnTo>
                    <a:lnTo>
                      <a:pt x="4" y="356"/>
                    </a:lnTo>
                    <a:lnTo>
                      <a:pt x="10" y="360"/>
                    </a:lnTo>
                    <a:lnTo>
                      <a:pt x="16" y="364"/>
                    </a:lnTo>
                    <a:lnTo>
                      <a:pt x="34" y="372"/>
                    </a:lnTo>
                    <a:lnTo>
                      <a:pt x="58" y="378"/>
                    </a:lnTo>
                    <a:lnTo>
                      <a:pt x="84" y="384"/>
                    </a:lnTo>
                    <a:lnTo>
                      <a:pt x="116" y="388"/>
                    </a:lnTo>
                    <a:lnTo>
                      <a:pt x="148" y="390"/>
                    </a:lnTo>
                    <a:lnTo>
                      <a:pt x="182" y="390"/>
                    </a:lnTo>
                    <a:lnTo>
                      <a:pt x="216" y="390"/>
                    </a:lnTo>
                    <a:lnTo>
                      <a:pt x="250" y="388"/>
                    </a:lnTo>
                    <a:lnTo>
                      <a:pt x="280" y="384"/>
                    </a:lnTo>
                    <a:lnTo>
                      <a:pt x="308" y="378"/>
                    </a:lnTo>
                    <a:lnTo>
                      <a:pt x="330" y="372"/>
                    </a:lnTo>
                    <a:lnTo>
                      <a:pt x="348" y="364"/>
                    </a:lnTo>
                    <a:lnTo>
                      <a:pt x="356" y="360"/>
                    </a:lnTo>
                    <a:lnTo>
                      <a:pt x="360" y="356"/>
                    </a:lnTo>
                    <a:lnTo>
                      <a:pt x="364" y="350"/>
                    </a:lnTo>
                    <a:lnTo>
                      <a:pt x="364" y="344"/>
                    </a:lnTo>
                    <a:lnTo>
                      <a:pt x="364" y="344"/>
                    </a:lnTo>
                    <a:lnTo>
                      <a:pt x="364" y="336"/>
                    </a:lnTo>
                    <a:lnTo>
                      <a:pt x="362" y="326"/>
                    </a:lnTo>
                    <a:lnTo>
                      <a:pt x="354" y="304"/>
                    </a:lnTo>
                    <a:lnTo>
                      <a:pt x="342" y="284"/>
                    </a:lnTo>
                    <a:lnTo>
                      <a:pt x="326" y="264"/>
                    </a:lnTo>
                    <a:lnTo>
                      <a:pt x="306" y="246"/>
                    </a:lnTo>
                    <a:lnTo>
                      <a:pt x="282" y="228"/>
                    </a:lnTo>
                    <a:lnTo>
                      <a:pt x="256" y="216"/>
                    </a:lnTo>
                    <a:lnTo>
                      <a:pt x="228" y="206"/>
                    </a:lnTo>
                    <a:lnTo>
                      <a:pt x="228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-10434638" y="3044825"/>
                <a:ext cx="577850" cy="619125"/>
              </a:xfrm>
              <a:custGeom>
                <a:avLst/>
                <a:gdLst>
                  <a:gd name="T0" fmla="*/ 228 w 364"/>
                  <a:gd name="T1" fmla="*/ 206 h 390"/>
                  <a:gd name="T2" fmla="*/ 250 w 364"/>
                  <a:gd name="T3" fmla="*/ 186 h 390"/>
                  <a:gd name="T4" fmla="*/ 268 w 364"/>
                  <a:gd name="T5" fmla="*/ 160 h 390"/>
                  <a:gd name="T6" fmla="*/ 278 w 364"/>
                  <a:gd name="T7" fmla="*/ 130 h 390"/>
                  <a:gd name="T8" fmla="*/ 282 w 364"/>
                  <a:gd name="T9" fmla="*/ 100 h 390"/>
                  <a:gd name="T10" fmla="*/ 280 w 364"/>
                  <a:gd name="T11" fmla="*/ 80 h 390"/>
                  <a:gd name="T12" fmla="*/ 266 w 364"/>
                  <a:gd name="T13" fmla="*/ 44 h 390"/>
                  <a:gd name="T14" fmla="*/ 238 w 364"/>
                  <a:gd name="T15" fmla="*/ 18 h 390"/>
                  <a:gd name="T16" fmla="*/ 202 w 364"/>
                  <a:gd name="T17" fmla="*/ 2 h 390"/>
                  <a:gd name="T18" fmla="*/ 182 w 364"/>
                  <a:gd name="T19" fmla="*/ 0 h 390"/>
                  <a:gd name="T20" fmla="*/ 144 w 364"/>
                  <a:gd name="T21" fmla="*/ 8 h 390"/>
                  <a:gd name="T22" fmla="*/ 112 w 364"/>
                  <a:gd name="T23" fmla="*/ 30 h 390"/>
                  <a:gd name="T24" fmla="*/ 90 w 364"/>
                  <a:gd name="T25" fmla="*/ 62 h 390"/>
                  <a:gd name="T26" fmla="*/ 82 w 364"/>
                  <a:gd name="T27" fmla="*/ 100 h 390"/>
                  <a:gd name="T28" fmla="*/ 82 w 364"/>
                  <a:gd name="T29" fmla="*/ 116 h 390"/>
                  <a:gd name="T30" fmla="*/ 90 w 364"/>
                  <a:gd name="T31" fmla="*/ 146 h 390"/>
                  <a:gd name="T32" fmla="*/ 106 w 364"/>
                  <a:gd name="T33" fmla="*/ 174 h 390"/>
                  <a:gd name="T34" fmla="*/ 126 w 364"/>
                  <a:gd name="T35" fmla="*/ 196 h 390"/>
                  <a:gd name="T36" fmla="*/ 138 w 364"/>
                  <a:gd name="T37" fmla="*/ 206 h 390"/>
                  <a:gd name="T38" fmla="*/ 82 w 364"/>
                  <a:gd name="T39" fmla="*/ 228 h 390"/>
                  <a:gd name="T40" fmla="*/ 40 w 364"/>
                  <a:gd name="T41" fmla="*/ 264 h 390"/>
                  <a:gd name="T42" fmla="*/ 10 w 364"/>
                  <a:gd name="T43" fmla="*/ 304 h 390"/>
                  <a:gd name="T44" fmla="*/ 0 w 364"/>
                  <a:gd name="T45" fmla="*/ 336 h 390"/>
                  <a:gd name="T46" fmla="*/ 0 w 364"/>
                  <a:gd name="T47" fmla="*/ 344 h 390"/>
                  <a:gd name="T48" fmla="*/ 4 w 364"/>
                  <a:gd name="T49" fmla="*/ 356 h 390"/>
                  <a:gd name="T50" fmla="*/ 16 w 364"/>
                  <a:gd name="T51" fmla="*/ 364 h 390"/>
                  <a:gd name="T52" fmla="*/ 58 w 364"/>
                  <a:gd name="T53" fmla="*/ 378 h 390"/>
                  <a:gd name="T54" fmla="*/ 116 w 364"/>
                  <a:gd name="T55" fmla="*/ 388 h 390"/>
                  <a:gd name="T56" fmla="*/ 182 w 364"/>
                  <a:gd name="T57" fmla="*/ 390 h 390"/>
                  <a:gd name="T58" fmla="*/ 250 w 364"/>
                  <a:gd name="T59" fmla="*/ 388 h 390"/>
                  <a:gd name="T60" fmla="*/ 308 w 364"/>
                  <a:gd name="T61" fmla="*/ 378 h 390"/>
                  <a:gd name="T62" fmla="*/ 348 w 364"/>
                  <a:gd name="T63" fmla="*/ 364 h 390"/>
                  <a:gd name="T64" fmla="*/ 360 w 364"/>
                  <a:gd name="T65" fmla="*/ 356 h 390"/>
                  <a:gd name="T66" fmla="*/ 364 w 364"/>
                  <a:gd name="T67" fmla="*/ 344 h 390"/>
                  <a:gd name="T68" fmla="*/ 364 w 364"/>
                  <a:gd name="T69" fmla="*/ 336 h 390"/>
                  <a:gd name="T70" fmla="*/ 354 w 364"/>
                  <a:gd name="T71" fmla="*/ 304 h 390"/>
                  <a:gd name="T72" fmla="*/ 326 w 364"/>
                  <a:gd name="T73" fmla="*/ 264 h 390"/>
                  <a:gd name="T74" fmla="*/ 282 w 364"/>
                  <a:gd name="T75" fmla="*/ 228 h 390"/>
                  <a:gd name="T76" fmla="*/ 228 w 364"/>
                  <a:gd name="T77" fmla="*/ 20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390">
                    <a:moveTo>
                      <a:pt x="228" y="206"/>
                    </a:moveTo>
                    <a:lnTo>
                      <a:pt x="228" y="206"/>
                    </a:lnTo>
                    <a:lnTo>
                      <a:pt x="238" y="196"/>
                    </a:lnTo>
                    <a:lnTo>
                      <a:pt x="250" y="186"/>
                    </a:lnTo>
                    <a:lnTo>
                      <a:pt x="260" y="174"/>
                    </a:lnTo>
                    <a:lnTo>
                      <a:pt x="268" y="160"/>
                    </a:lnTo>
                    <a:lnTo>
                      <a:pt x="274" y="146"/>
                    </a:lnTo>
                    <a:lnTo>
                      <a:pt x="278" y="130"/>
                    </a:lnTo>
                    <a:lnTo>
                      <a:pt x="282" y="116"/>
                    </a:lnTo>
                    <a:lnTo>
                      <a:pt x="282" y="100"/>
                    </a:lnTo>
                    <a:lnTo>
                      <a:pt x="282" y="100"/>
                    </a:lnTo>
                    <a:lnTo>
                      <a:pt x="280" y="80"/>
                    </a:lnTo>
                    <a:lnTo>
                      <a:pt x="274" y="62"/>
                    </a:lnTo>
                    <a:lnTo>
                      <a:pt x="266" y="44"/>
                    </a:lnTo>
                    <a:lnTo>
                      <a:pt x="254" y="30"/>
                    </a:lnTo>
                    <a:lnTo>
                      <a:pt x="238" y="18"/>
                    </a:lnTo>
                    <a:lnTo>
                      <a:pt x="222" y="8"/>
                    </a:lnTo>
                    <a:lnTo>
                      <a:pt x="202" y="2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62" y="2"/>
                    </a:lnTo>
                    <a:lnTo>
                      <a:pt x="144" y="8"/>
                    </a:lnTo>
                    <a:lnTo>
                      <a:pt x="126" y="18"/>
                    </a:lnTo>
                    <a:lnTo>
                      <a:pt x="112" y="30"/>
                    </a:lnTo>
                    <a:lnTo>
                      <a:pt x="98" y="44"/>
                    </a:lnTo>
                    <a:lnTo>
                      <a:pt x="90" y="62"/>
                    </a:lnTo>
                    <a:lnTo>
                      <a:pt x="84" y="8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2" y="116"/>
                    </a:lnTo>
                    <a:lnTo>
                      <a:pt x="86" y="130"/>
                    </a:lnTo>
                    <a:lnTo>
                      <a:pt x="90" y="146"/>
                    </a:lnTo>
                    <a:lnTo>
                      <a:pt x="98" y="160"/>
                    </a:lnTo>
                    <a:lnTo>
                      <a:pt x="106" y="174"/>
                    </a:lnTo>
                    <a:lnTo>
                      <a:pt x="114" y="186"/>
                    </a:lnTo>
                    <a:lnTo>
                      <a:pt x="126" y="19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08" y="216"/>
                    </a:lnTo>
                    <a:lnTo>
                      <a:pt x="82" y="228"/>
                    </a:lnTo>
                    <a:lnTo>
                      <a:pt x="60" y="246"/>
                    </a:lnTo>
                    <a:lnTo>
                      <a:pt x="40" y="264"/>
                    </a:lnTo>
                    <a:lnTo>
                      <a:pt x="22" y="284"/>
                    </a:lnTo>
                    <a:lnTo>
                      <a:pt x="10" y="304"/>
                    </a:lnTo>
                    <a:lnTo>
                      <a:pt x="2" y="326"/>
                    </a:lnTo>
                    <a:lnTo>
                      <a:pt x="0" y="336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" y="350"/>
                    </a:lnTo>
                    <a:lnTo>
                      <a:pt x="4" y="356"/>
                    </a:lnTo>
                    <a:lnTo>
                      <a:pt x="10" y="360"/>
                    </a:lnTo>
                    <a:lnTo>
                      <a:pt x="16" y="364"/>
                    </a:lnTo>
                    <a:lnTo>
                      <a:pt x="34" y="372"/>
                    </a:lnTo>
                    <a:lnTo>
                      <a:pt x="58" y="378"/>
                    </a:lnTo>
                    <a:lnTo>
                      <a:pt x="84" y="384"/>
                    </a:lnTo>
                    <a:lnTo>
                      <a:pt x="116" y="388"/>
                    </a:lnTo>
                    <a:lnTo>
                      <a:pt x="148" y="390"/>
                    </a:lnTo>
                    <a:lnTo>
                      <a:pt x="182" y="390"/>
                    </a:lnTo>
                    <a:lnTo>
                      <a:pt x="216" y="390"/>
                    </a:lnTo>
                    <a:lnTo>
                      <a:pt x="250" y="388"/>
                    </a:lnTo>
                    <a:lnTo>
                      <a:pt x="280" y="384"/>
                    </a:lnTo>
                    <a:lnTo>
                      <a:pt x="308" y="378"/>
                    </a:lnTo>
                    <a:lnTo>
                      <a:pt x="330" y="372"/>
                    </a:lnTo>
                    <a:lnTo>
                      <a:pt x="348" y="364"/>
                    </a:lnTo>
                    <a:lnTo>
                      <a:pt x="356" y="360"/>
                    </a:lnTo>
                    <a:lnTo>
                      <a:pt x="360" y="356"/>
                    </a:lnTo>
                    <a:lnTo>
                      <a:pt x="364" y="350"/>
                    </a:lnTo>
                    <a:lnTo>
                      <a:pt x="364" y="344"/>
                    </a:lnTo>
                    <a:lnTo>
                      <a:pt x="364" y="344"/>
                    </a:lnTo>
                    <a:lnTo>
                      <a:pt x="364" y="336"/>
                    </a:lnTo>
                    <a:lnTo>
                      <a:pt x="362" y="326"/>
                    </a:lnTo>
                    <a:lnTo>
                      <a:pt x="354" y="304"/>
                    </a:lnTo>
                    <a:lnTo>
                      <a:pt x="342" y="284"/>
                    </a:lnTo>
                    <a:lnTo>
                      <a:pt x="326" y="264"/>
                    </a:lnTo>
                    <a:lnTo>
                      <a:pt x="306" y="246"/>
                    </a:lnTo>
                    <a:lnTo>
                      <a:pt x="282" y="228"/>
                    </a:lnTo>
                    <a:lnTo>
                      <a:pt x="256" y="216"/>
                    </a:lnTo>
                    <a:lnTo>
                      <a:pt x="228" y="206"/>
                    </a:lnTo>
                    <a:lnTo>
                      <a:pt x="228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-9856788" y="3044825"/>
                <a:ext cx="577850" cy="619125"/>
              </a:xfrm>
              <a:custGeom>
                <a:avLst/>
                <a:gdLst>
                  <a:gd name="T0" fmla="*/ 228 w 364"/>
                  <a:gd name="T1" fmla="*/ 206 h 390"/>
                  <a:gd name="T2" fmla="*/ 250 w 364"/>
                  <a:gd name="T3" fmla="*/ 186 h 390"/>
                  <a:gd name="T4" fmla="*/ 268 w 364"/>
                  <a:gd name="T5" fmla="*/ 160 h 390"/>
                  <a:gd name="T6" fmla="*/ 278 w 364"/>
                  <a:gd name="T7" fmla="*/ 130 h 390"/>
                  <a:gd name="T8" fmla="*/ 282 w 364"/>
                  <a:gd name="T9" fmla="*/ 100 h 390"/>
                  <a:gd name="T10" fmla="*/ 280 w 364"/>
                  <a:gd name="T11" fmla="*/ 80 h 390"/>
                  <a:gd name="T12" fmla="*/ 266 w 364"/>
                  <a:gd name="T13" fmla="*/ 44 h 390"/>
                  <a:gd name="T14" fmla="*/ 238 w 364"/>
                  <a:gd name="T15" fmla="*/ 18 h 390"/>
                  <a:gd name="T16" fmla="*/ 202 w 364"/>
                  <a:gd name="T17" fmla="*/ 2 h 390"/>
                  <a:gd name="T18" fmla="*/ 182 w 364"/>
                  <a:gd name="T19" fmla="*/ 0 h 390"/>
                  <a:gd name="T20" fmla="*/ 144 w 364"/>
                  <a:gd name="T21" fmla="*/ 8 h 390"/>
                  <a:gd name="T22" fmla="*/ 112 w 364"/>
                  <a:gd name="T23" fmla="*/ 30 h 390"/>
                  <a:gd name="T24" fmla="*/ 90 w 364"/>
                  <a:gd name="T25" fmla="*/ 62 h 390"/>
                  <a:gd name="T26" fmla="*/ 82 w 364"/>
                  <a:gd name="T27" fmla="*/ 100 h 390"/>
                  <a:gd name="T28" fmla="*/ 82 w 364"/>
                  <a:gd name="T29" fmla="*/ 116 h 390"/>
                  <a:gd name="T30" fmla="*/ 90 w 364"/>
                  <a:gd name="T31" fmla="*/ 146 h 390"/>
                  <a:gd name="T32" fmla="*/ 106 w 364"/>
                  <a:gd name="T33" fmla="*/ 174 h 390"/>
                  <a:gd name="T34" fmla="*/ 126 w 364"/>
                  <a:gd name="T35" fmla="*/ 196 h 390"/>
                  <a:gd name="T36" fmla="*/ 138 w 364"/>
                  <a:gd name="T37" fmla="*/ 206 h 390"/>
                  <a:gd name="T38" fmla="*/ 82 w 364"/>
                  <a:gd name="T39" fmla="*/ 228 h 390"/>
                  <a:gd name="T40" fmla="*/ 40 w 364"/>
                  <a:gd name="T41" fmla="*/ 264 h 390"/>
                  <a:gd name="T42" fmla="*/ 10 w 364"/>
                  <a:gd name="T43" fmla="*/ 304 h 390"/>
                  <a:gd name="T44" fmla="*/ 0 w 364"/>
                  <a:gd name="T45" fmla="*/ 336 h 390"/>
                  <a:gd name="T46" fmla="*/ 0 w 364"/>
                  <a:gd name="T47" fmla="*/ 344 h 390"/>
                  <a:gd name="T48" fmla="*/ 4 w 364"/>
                  <a:gd name="T49" fmla="*/ 356 h 390"/>
                  <a:gd name="T50" fmla="*/ 16 w 364"/>
                  <a:gd name="T51" fmla="*/ 364 h 390"/>
                  <a:gd name="T52" fmla="*/ 58 w 364"/>
                  <a:gd name="T53" fmla="*/ 378 h 390"/>
                  <a:gd name="T54" fmla="*/ 116 w 364"/>
                  <a:gd name="T55" fmla="*/ 388 h 390"/>
                  <a:gd name="T56" fmla="*/ 182 w 364"/>
                  <a:gd name="T57" fmla="*/ 390 h 390"/>
                  <a:gd name="T58" fmla="*/ 250 w 364"/>
                  <a:gd name="T59" fmla="*/ 388 h 390"/>
                  <a:gd name="T60" fmla="*/ 308 w 364"/>
                  <a:gd name="T61" fmla="*/ 378 h 390"/>
                  <a:gd name="T62" fmla="*/ 348 w 364"/>
                  <a:gd name="T63" fmla="*/ 364 h 390"/>
                  <a:gd name="T64" fmla="*/ 360 w 364"/>
                  <a:gd name="T65" fmla="*/ 356 h 390"/>
                  <a:gd name="T66" fmla="*/ 364 w 364"/>
                  <a:gd name="T67" fmla="*/ 344 h 390"/>
                  <a:gd name="T68" fmla="*/ 364 w 364"/>
                  <a:gd name="T69" fmla="*/ 336 h 390"/>
                  <a:gd name="T70" fmla="*/ 354 w 364"/>
                  <a:gd name="T71" fmla="*/ 304 h 390"/>
                  <a:gd name="T72" fmla="*/ 326 w 364"/>
                  <a:gd name="T73" fmla="*/ 264 h 390"/>
                  <a:gd name="T74" fmla="*/ 282 w 364"/>
                  <a:gd name="T75" fmla="*/ 228 h 390"/>
                  <a:gd name="T76" fmla="*/ 228 w 364"/>
                  <a:gd name="T77" fmla="*/ 20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390">
                    <a:moveTo>
                      <a:pt x="228" y="206"/>
                    </a:moveTo>
                    <a:lnTo>
                      <a:pt x="228" y="206"/>
                    </a:lnTo>
                    <a:lnTo>
                      <a:pt x="240" y="196"/>
                    </a:lnTo>
                    <a:lnTo>
                      <a:pt x="250" y="186"/>
                    </a:lnTo>
                    <a:lnTo>
                      <a:pt x="260" y="174"/>
                    </a:lnTo>
                    <a:lnTo>
                      <a:pt x="268" y="160"/>
                    </a:lnTo>
                    <a:lnTo>
                      <a:pt x="274" y="146"/>
                    </a:lnTo>
                    <a:lnTo>
                      <a:pt x="278" y="130"/>
                    </a:lnTo>
                    <a:lnTo>
                      <a:pt x="282" y="116"/>
                    </a:lnTo>
                    <a:lnTo>
                      <a:pt x="282" y="100"/>
                    </a:lnTo>
                    <a:lnTo>
                      <a:pt x="282" y="100"/>
                    </a:lnTo>
                    <a:lnTo>
                      <a:pt x="280" y="80"/>
                    </a:lnTo>
                    <a:lnTo>
                      <a:pt x="274" y="62"/>
                    </a:lnTo>
                    <a:lnTo>
                      <a:pt x="266" y="44"/>
                    </a:lnTo>
                    <a:lnTo>
                      <a:pt x="254" y="30"/>
                    </a:lnTo>
                    <a:lnTo>
                      <a:pt x="238" y="18"/>
                    </a:lnTo>
                    <a:lnTo>
                      <a:pt x="222" y="8"/>
                    </a:lnTo>
                    <a:lnTo>
                      <a:pt x="202" y="2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62" y="2"/>
                    </a:lnTo>
                    <a:lnTo>
                      <a:pt x="144" y="8"/>
                    </a:lnTo>
                    <a:lnTo>
                      <a:pt x="126" y="18"/>
                    </a:lnTo>
                    <a:lnTo>
                      <a:pt x="112" y="30"/>
                    </a:lnTo>
                    <a:lnTo>
                      <a:pt x="98" y="44"/>
                    </a:lnTo>
                    <a:lnTo>
                      <a:pt x="90" y="62"/>
                    </a:lnTo>
                    <a:lnTo>
                      <a:pt x="84" y="8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2" y="116"/>
                    </a:lnTo>
                    <a:lnTo>
                      <a:pt x="86" y="130"/>
                    </a:lnTo>
                    <a:lnTo>
                      <a:pt x="90" y="146"/>
                    </a:lnTo>
                    <a:lnTo>
                      <a:pt x="98" y="160"/>
                    </a:lnTo>
                    <a:lnTo>
                      <a:pt x="106" y="174"/>
                    </a:lnTo>
                    <a:lnTo>
                      <a:pt x="114" y="186"/>
                    </a:lnTo>
                    <a:lnTo>
                      <a:pt x="126" y="196"/>
                    </a:lnTo>
                    <a:lnTo>
                      <a:pt x="138" y="206"/>
                    </a:lnTo>
                    <a:lnTo>
                      <a:pt x="138" y="206"/>
                    </a:lnTo>
                    <a:lnTo>
                      <a:pt x="108" y="216"/>
                    </a:lnTo>
                    <a:lnTo>
                      <a:pt x="82" y="228"/>
                    </a:lnTo>
                    <a:lnTo>
                      <a:pt x="60" y="246"/>
                    </a:lnTo>
                    <a:lnTo>
                      <a:pt x="40" y="264"/>
                    </a:lnTo>
                    <a:lnTo>
                      <a:pt x="22" y="284"/>
                    </a:lnTo>
                    <a:lnTo>
                      <a:pt x="10" y="304"/>
                    </a:lnTo>
                    <a:lnTo>
                      <a:pt x="2" y="326"/>
                    </a:lnTo>
                    <a:lnTo>
                      <a:pt x="0" y="336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" y="350"/>
                    </a:lnTo>
                    <a:lnTo>
                      <a:pt x="4" y="356"/>
                    </a:lnTo>
                    <a:lnTo>
                      <a:pt x="10" y="360"/>
                    </a:lnTo>
                    <a:lnTo>
                      <a:pt x="16" y="364"/>
                    </a:lnTo>
                    <a:lnTo>
                      <a:pt x="34" y="372"/>
                    </a:lnTo>
                    <a:lnTo>
                      <a:pt x="58" y="378"/>
                    </a:lnTo>
                    <a:lnTo>
                      <a:pt x="84" y="384"/>
                    </a:lnTo>
                    <a:lnTo>
                      <a:pt x="116" y="388"/>
                    </a:lnTo>
                    <a:lnTo>
                      <a:pt x="148" y="390"/>
                    </a:lnTo>
                    <a:lnTo>
                      <a:pt x="182" y="390"/>
                    </a:lnTo>
                    <a:lnTo>
                      <a:pt x="216" y="390"/>
                    </a:lnTo>
                    <a:lnTo>
                      <a:pt x="250" y="388"/>
                    </a:lnTo>
                    <a:lnTo>
                      <a:pt x="280" y="384"/>
                    </a:lnTo>
                    <a:lnTo>
                      <a:pt x="308" y="378"/>
                    </a:lnTo>
                    <a:lnTo>
                      <a:pt x="330" y="372"/>
                    </a:lnTo>
                    <a:lnTo>
                      <a:pt x="348" y="364"/>
                    </a:lnTo>
                    <a:lnTo>
                      <a:pt x="356" y="360"/>
                    </a:lnTo>
                    <a:lnTo>
                      <a:pt x="360" y="356"/>
                    </a:lnTo>
                    <a:lnTo>
                      <a:pt x="364" y="350"/>
                    </a:lnTo>
                    <a:lnTo>
                      <a:pt x="364" y="344"/>
                    </a:lnTo>
                    <a:lnTo>
                      <a:pt x="364" y="344"/>
                    </a:lnTo>
                    <a:lnTo>
                      <a:pt x="364" y="336"/>
                    </a:lnTo>
                    <a:lnTo>
                      <a:pt x="362" y="326"/>
                    </a:lnTo>
                    <a:lnTo>
                      <a:pt x="354" y="304"/>
                    </a:lnTo>
                    <a:lnTo>
                      <a:pt x="342" y="284"/>
                    </a:lnTo>
                    <a:lnTo>
                      <a:pt x="326" y="264"/>
                    </a:lnTo>
                    <a:lnTo>
                      <a:pt x="306" y="246"/>
                    </a:lnTo>
                    <a:lnTo>
                      <a:pt x="282" y="228"/>
                    </a:lnTo>
                    <a:lnTo>
                      <a:pt x="256" y="216"/>
                    </a:lnTo>
                    <a:lnTo>
                      <a:pt x="228" y="206"/>
                    </a:lnTo>
                    <a:lnTo>
                      <a:pt x="228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-11044238" y="1517650"/>
                <a:ext cx="1800225" cy="1212850"/>
              </a:xfrm>
              <a:custGeom>
                <a:avLst/>
                <a:gdLst>
                  <a:gd name="T0" fmla="*/ 134 w 1134"/>
                  <a:gd name="T1" fmla="*/ 0 h 764"/>
                  <a:gd name="T2" fmla="*/ 120 w 1134"/>
                  <a:gd name="T3" fmla="*/ 0 h 764"/>
                  <a:gd name="T4" fmla="*/ 94 w 1134"/>
                  <a:gd name="T5" fmla="*/ 6 h 764"/>
                  <a:gd name="T6" fmla="*/ 70 w 1134"/>
                  <a:gd name="T7" fmla="*/ 16 h 764"/>
                  <a:gd name="T8" fmla="*/ 48 w 1134"/>
                  <a:gd name="T9" fmla="*/ 30 h 764"/>
                  <a:gd name="T10" fmla="*/ 30 w 1134"/>
                  <a:gd name="T11" fmla="*/ 48 h 764"/>
                  <a:gd name="T12" fmla="*/ 16 w 1134"/>
                  <a:gd name="T13" fmla="*/ 70 h 764"/>
                  <a:gd name="T14" fmla="*/ 6 w 1134"/>
                  <a:gd name="T15" fmla="*/ 94 h 764"/>
                  <a:gd name="T16" fmla="*/ 0 w 1134"/>
                  <a:gd name="T17" fmla="*/ 120 h 764"/>
                  <a:gd name="T18" fmla="*/ 0 w 1134"/>
                  <a:gd name="T19" fmla="*/ 630 h 764"/>
                  <a:gd name="T20" fmla="*/ 0 w 1134"/>
                  <a:gd name="T21" fmla="*/ 644 h 764"/>
                  <a:gd name="T22" fmla="*/ 6 w 1134"/>
                  <a:gd name="T23" fmla="*/ 670 h 764"/>
                  <a:gd name="T24" fmla="*/ 16 w 1134"/>
                  <a:gd name="T25" fmla="*/ 694 h 764"/>
                  <a:gd name="T26" fmla="*/ 30 w 1134"/>
                  <a:gd name="T27" fmla="*/ 716 h 764"/>
                  <a:gd name="T28" fmla="*/ 48 w 1134"/>
                  <a:gd name="T29" fmla="*/ 734 h 764"/>
                  <a:gd name="T30" fmla="*/ 70 w 1134"/>
                  <a:gd name="T31" fmla="*/ 748 h 764"/>
                  <a:gd name="T32" fmla="*/ 94 w 1134"/>
                  <a:gd name="T33" fmla="*/ 758 h 764"/>
                  <a:gd name="T34" fmla="*/ 120 w 1134"/>
                  <a:gd name="T35" fmla="*/ 764 h 764"/>
                  <a:gd name="T36" fmla="*/ 252 w 1134"/>
                  <a:gd name="T37" fmla="*/ 764 h 764"/>
                  <a:gd name="T38" fmla="*/ 134 w 1134"/>
                  <a:gd name="T39" fmla="*/ 710 h 764"/>
                  <a:gd name="T40" fmla="*/ 118 w 1134"/>
                  <a:gd name="T41" fmla="*/ 710 h 764"/>
                  <a:gd name="T42" fmla="*/ 90 w 1134"/>
                  <a:gd name="T43" fmla="*/ 698 h 764"/>
                  <a:gd name="T44" fmla="*/ 68 w 1134"/>
                  <a:gd name="T45" fmla="*/ 676 h 764"/>
                  <a:gd name="T46" fmla="*/ 56 w 1134"/>
                  <a:gd name="T47" fmla="*/ 646 h 764"/>
                  <a:gd name="T48" fmla="*/ 54 w 1134"/>
                  <a:gd name="T49" fmla="*/ 134 h 764"/>
                  <a:gd name="T50" fmla="*/ 56 w 1134"/>
                  <a:gd name="T51" fmla="*/ 118 h 764"/>
                  <a:gd name="T52" fmla="*/ 68 w 1134"/>
                  <a:gd name="T53" fmla="*/ 90 h 764"/>
                  <a:gd name="T54" fmla="*/ 90 w 1134"/>
                  <a:gd name="T55" fmla="*/ 68 h 764"/>
                  <a:gd name="T56" fmla="*/ 118 w 1134"/>
                  <a:gd name="T57" fmla="*/ 56 h 764"/>
                  <a:gd name="T58" fmla="*/ 998 w 1134"/>
                  <a:gd name="T59" fmla="*/ 54 h 764"/>
                  <a:gd name="T60" fmla="*/ 1014 w 1134"/>
                  <a:gd name="T61" fmla="*/ 56 h 764"/>
                  <a:gd name="T62" fmla="*/ 1044 w 1134"/>
                  <a:gd name="T63" fmla="*/ 68 h 764"/>
                  <a:gd name="T64" fmla="*/ 1066 w 1134"/>
                  <a:gd name="T65" fmla="*/ 90 h 764"/>
                  <a:gd name="T66" fmla="*/ 1078 w 1134"/>
                  <a:gd name="T67" fmla="*/ 118 h 764"/>
                  <a:gd name="T68" fmla="*/ 1080 w 1134"/>
                  <a:gd name="T69" fmla="*/ 630 h 764"/>
                  <a:gd name="T70" fmla="*/ 1078 w 1134"/>
                  <a:gd name="T71" fmla="*/ 646 h 764"/>
                  <a:gd name="T72" fmla="*/ 1066 w 1134"/>
                  <a:gd name="T73" fmla="*/ 676 h 764"/>
                  <a:gd name="T74" fmla="*/ 1044 w 1134"/>
                  <a:gd name="T75" fmla="*/ 698 h 764"/>
                  <a:gd name="T76" fmla="*/ 1014 w 1134"/>
                  <a:gd name="T77" fmla="*/ 710 h 764"/>
                  <a:gd name="T78" fmla="*/ 536 w 1134"/>
                  <a:gd name="T79" fmla="*/ 710 h 764"/>
                  <a:gd name="T80" fmla="*/ 998 w 1134"/>
                  <a:gd name="T81" fmla="*/ 764 h 764"/>
                  <a:gd name="T82" fmla="*/ 1012 w 1134"/>
                  <a:gd name="T83" fmla="*/ 764 h 764"/>
                  <a:gd name="T84" fmla="*/ 1038 w 1134"/>
                  <a:gd name="T85" fmla="*/ 758 h 764"/>
                  <a:gd name="T86" fmla="*/ 1062 w 1134"/>
                  <a:gd name="T87" fmla="*/ 748 h 764"/>
                  <a:gd name="T88" fmla="*/ 1084 w 1134"/>
                  <a:gd name="T89" fmla="*/ 734 h 764"/>
                  <a:gd name="T90" fmla="*/ 1102 w 1134"/>
                  <a:gd name="T91" fmla="*/ 716 h 764"/>
                  <a:gd name="T92" fmla="*/ 1116 w 1134"/>
                  <a:gd name="T93" fmla="*/ 694 h 764"/>
                  <a:gd name="T94" fmla="*/ 1126 w 1134"/>
                  <a:gd name="T95" fmla="*/ 670 h 764"/>
                  <a:gd name="T96" fmla="*/ 1132 w 1134"/>
                  <a:gd name="T97" fmla="*/ 644 h 764"/>
                  <a:gd name="T98" fmla="*/ 1134 w 1134"/>
                  <a:gd name="T99" fmla="*/ 134 h 764"/>
                  <a:gd name="T100" fmla="*/ 1132 w 1134"/>
                  <a:gd name="T101" fmla="*/ 120 h 764"/>
                  <a:gd name="T102" fmla="*/ 1126 w 1134"/>
                  <a:gd name="T103" fmla="*/ 94 h 764"/>
                  <a:gd name="T104" fmla="*/ 1116 w 1134"/>
                  <a:gd name="T105" fmla="*/ 70 h 764"/>
                  <a:gd name="T106" fmla="*/ 1102 w 1134"/>
                  <a:gd name="T107" fmla="*/ 48 h 764"/>
                  <a:gd name="T108" fmla="*/ 1084 w 1134"/>
                  <a:gd name="T109" fmla="*/ 30 h 764"/>
                  <a:gd name="T110" fmla="*/ 1062 w 1134"/>
                  <a:gd name="T111" fmla="*/ 16 h 764"/>
                  <a:gd name="T112" fmla="*/ 1038 w 1134"/>
                  <a:gd name="T113" fmla="*/ 6 h 764"/>
                  <a:gd name="T114" fmla="*/ 1012 w 1134"/>
                  <a:gd name="T115" fmla="*/ 0 h 764"/>
                  <a:gd name="T116" fmla="*/ 998 w 1134"/>
                  <a:gd name="T117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4" h="764">
                    <a:moveTo>
                      <a:pt x="998" y="0"/>
                    </a:moveTo>
                    <a:lnTo>
                      <a:pt x="134" y="0"/>
                    </a:lnTo>
                    <a:lnTo>
                      <a:pt x="134" y="0"/>
                    </a:lnTo>
                    <a:lnTo>
                      <a:pt x="120" y="0"/>
                    </a:lnTo>
                    <a:lnTo>
                      <a:pt x="108" y="2"/>
                    </a:lnTo>
                    <a:lnTo>
                      <a:pt x="94" y="6"/>
                    </a:lnTo>
                    <a:lnTo>
                      <a:pt x="82" y="10"/>
                    </a:lnTo>
                    <a:lnTo>
                      <a:pt x="70" y="16"/>
                    </a:lnTo>
                    <a:lnTo>
                      <a:pt x="58" y="22"/>
                    </a:lnTo>
                    <a:lnTo>
                      <a:pt x="48" y="30"/>
                    </a:lnTo>
                    <a:lnTo>
                      <a:pt x="38" y="40"/>
                    </a:lnTo>
                    <a:lnTo>
                      <a:pt x="30" y="48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0" y="82"/>
                    </a:lnTo>
                    <a:lnTo>
                      <a:pt x="6" y="94"/>
                    </a:lnTo>
                    <a:lnTo>
                      <a:pt x="2" y="108"/>
                    </a:lnTo>
                    <a:lnTo>
                      <a:pt x="0" y="120"/>
                    </a:lnTo>
                    <a:lnTo>
                      <a:pt x="0" y="134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0" y="644"/>
                    </a:lnTo>
                    <a:lnTo>
                      <a:pt x="2" y="658"/>
                    </a:lnTo>
                    <a:lnTo>
                      <a:pt x="6" y="670"/>
                    </a:lnTo>
                    <a:lnTo>
                      <a:pt x="10" y="682"/>
                    </a:lnTo>
                    <a:lnTo>
                      <a:pt x="16" y="694"/>
                    </a:lnTo>
                    <a:lnTo>
                      <a:pt x="22" y="706"/>
                    </a:lnTo>
                    <a:lnTo>
                      <a:pt x="30" y="716"/>
                    </a:lnTo>
                    <a:lnTo>
                      <a:pt x="38" y="726"/>
                    </a:lnTo>
                    <a:lnTo>
                      <a:pt x="48" y="734"/>
                    </a:lnTo>
                    <a:lnTo>
                      <a:pt x="58" y="742"/>
                    </a:lnTo>
                    <a:lnTo>
                      <a:pt x="70" y="748"/>
                    </a:lnTo>
                    <a:lnTo>
                      <a:pt x="82" y="754"/>
                    </a:lnTo>
                    <a:lnTo>
                      <a:pt x="94" y="758"/>
                    </a:lnTo>
                    <a:lnTo>
                      <a:pt x="108" y="762"/>
                    </a:lnTo>
                    <a:lnTo>
                      <a:pt x="120" y="764"/>
                    </a:lnTo>
                    <a:lnTo>
                      <a:pt x="134" y="764"/>
                    </a:lnTo>
                    <a:lnTo>
                      <a:pt x="252" y="764"/>
                    </a:lnTo>
                    <a:lnTo>
                      <a:pt x="256" y="710"/>
                    </a:lnTo>
                    <a:lnTo>
                      <a:pt x="134" y="710"/>
                    </a:lnTo>
                    <a:lnTo>
                      <a:pt x="134" y="710"/>
                    </a:lnTo>
                    <a:lnTo>
                      <a:pt x="118" y="710"/>
                    </a:lnTo>
                    <a:lnTo>
                      <a:pt x="102" y="704"/>
                    </a:lnTo>
                    <a:lnTo>
                      <a:pt x="90" y="698"/>
                    </a:lnTo>
                    <a:lnTo>
                      <a:pt x="78" y="688"/>
                    </a:lnTo>
                    <a:lnTo>
                      <a:pt x="68" y="676"/>
                    </a:lnTo>
                    <a:lnTo>
                      <a:pt x="60" y="662"/>
                    </a:lnTo>
                    <a:lnTo>
                      <a:pt x="56" y="646"/>
                    </a:lnTo>
                    <a:lnTo>
                      <a:pt x="54" y="630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6" y="118"/>
                    </a:lnTo>
                    <a:lnTo>
                      <a:pt x="60" y="104"/>
                    </a:lnTo>
                    <a:lnTo>
                      <a:pt x="68" y="90"/>
                    </a:lnTo>
                    <a:lnTo>
                      <a:pt x="78" y="78"/>
                    </a:lnTo>
                    <a:lnTo>
                      <a:pt x="90" y="68"/>
                    </a:lnTo>
                    <a:lnTo>
                      <a:pt x="102" y="60"/>
                    </a:lnTo>
                    <a:lnTo>
                      <a:pt x="118" y="56"/>
                    </a:lnTo>
                    <a:lnTo>
                      <a:pt x="134" y="54"/>
                    </a:lnTo>
                    <a:lnTo>
                      <a:pt x="998" y="54"/>
                    </a:lnTo>
                    <a:lnTo>
                      <a:pt x="998" y="54"/>
                    </a:lnTo>
                    <a:lnTo>
                      <a:pt x="1014" y="56"/>
                    </a:lnTo>
                    <a:lnTo>
                      <a:pt x="1030" y="60"/>
                    </a:lnTo>
                    <a:lnTo>
                      <a:pt x="1044" y="68"/>
                    </a:lnTo>
                    <a:lnTo>
                      <a:pt x="1056" y="78"/>
                    </a:lnTo>
                    <a:lnTo>
                      <a:pt x="1066" y="90"/>
                    </a:lnTo>
                    <a:lnTo>
                      <a:pt x="1072" y="104"/>
                    </a:lnTo>
                    <a:lnTo>
                      <a:pt x="1078" y="118"/>
                    </a:lnTo>
                    <a:lnTo>
                      <a:pt x="1080" y="134"/>
                    </a:lnTo>
                    <a:lnTo>
                      <a:pt x="1080" y="630"/>
                    </a:lnTo>
                    <a:lnTo>
                      <a:pt x="1080" y="630"/>
                    </a:lnTo>
                    <a:lnTo>
                      <a:pt x="1078" y="646"/>
                    </a:lnTo>
                    <a:lnTo>
                      <a:pt x="1072" y="662"/>
                    </a:lnTo>
                    <a:lnTo>
                      <a:pt x="1066" y="676"/>
                    </a:lnTo>
                    <a:lnTo>
                      <a:pt x="1056" y="688"/>
                    </a:lnTo>
                    <a:lnTo>
                      <a:pt x="1044" y="698"/>
                    </a:lnTo>
                    <a:lnTo>
                      <a:pt x="1030" y="704"/>
                    </a:lnTo>
                    <a:lnTo>
                      <a:pt x="1014" y="710"/>
                    </a:lnTo>
                    <a:lnTo>
                      <a:pt x="998" y="710"/>
                    </a:lnTo>
                    <a:lnTo>
                      <a:pt x="536" y="710"/>
                    </a:lnTo>
                    <a:lnTo>
                      <a:pt x="540" y="764"/>
                    </a:lnTo>
                    <a:lnTo>
                      <a:pt x="998" y="764"/>
                    </a:lnTo>
                    <a:lnTo>
                      <a:pt x="998" y="764"/>
                    </a:lnTo>
                    <a:lnTo>
                      <a:pt x="1012" y="764"/>
                    </a:lnTo>
                    <a:lnTo>
                      <a:pt x="1026" y="762"/>
                    </a:lnTo>
                    <a:lnTo>
                      <a:pt x="1038" y="758"/>
                    </a:lnTo>
                    <a:lnTo>
                      <a:pt x="1050" y="754"/>
                    </a:lnTo>
                    <a:lnTo>
                      <a:pt x="1062" y="748"/>
                    </a:lnTo>
                    <a:lnTo>
                      <a:pt x="1074" y="742"/>
                    </a:lnTo>
                    <a:lnTo>
                      <a:pt x="1084" y="734"/>
                    </a:lnTo>
                    <a:lnTo>
                      <a:pt x="1094" y="726"/>
                    </a:lnTo>
                    <a:lnTo>
                      <a:pt x="1102" y="716"/>
                    </a:lnTo>
                    <a:lnTo>
                      <a:pt x="1110" y="706"/>
                    </a:lnTo>
                    <a:lnTo>
                      <a:pt x="1116" y="694"/>
                    </a:lnTo>
                    <a:lnTo>
                      <a:pt x="1122" y="682"/>
                    </a:lnTo>
                    <a:lnTo>
                      <a:pt x="1126" y="670"/>
                    </a:lnTo>
                    <a:lnTo>
                      <a:pt x="1130" y="658"/>
                    </a:lnTo>
                    <a:lnTo>
                      <a:pt x="1132" y="644"/>
                    </a:lnTo>
                    <a:lnTo>
                      <a:pt x="1134" y="630"/>
                    </a:lnTo>
                    <a:lnTo>
                      <a:pt x="1134" y="134"/>
                    </a:lnTo>
                    <a:lnTo>
                      <a:pt x="1134" y="134"/>
                    </a:lnTo>
                    <a:lnTo>
                      <a:pt x="1132" y="120"/>
                    </a:lnTo>
                    <a:lnTo>
                      <a:pt x="1130" y="108"/>
                    </a:lnTo>
                    <a:lnTo>
                      <a:pt x="1126" y="94"/>
                    </a:lnTo>
                    <a:lnTo>
                      <a:pt x="1122" y="82"/>
                    </a:lnTo>
                    <a:lnTo>
                      <a:pt x="1116" y="70"/>
                    </a:lnTo>
                    <a:lnTo>
                      <a:pt x="1110" y="60"/>
                    </a:lnTo>
                    <a:lnTo>
                      <a:pt x="1102" y="48"/>
                    </a:lnTo>
                    <a:lnTo>
                      <a:pt x="1094" y="40"/>
                    </a:lnTo>
                    <a:lnTo>
                      <a:pt x="1084" y="30"/>
                    </a:lnTo>
                    <a:lnTo>
                      <a:pt x="1074" y="22"/>
                    </a:lnTo>
                    <a:lnTo>
                      <a:pt x="1062" y="16"/>
                    </a:lnTo>
                    <a:lnTo>
                      <a:pt x="1050" y="10"/>
                    </a:lnTo>
                    <a:lnTo>
                      <a:pt x="1038" y="6"/>
                    </a:lnTo>
                    <a:lnTo>
                      <a:pt x="1026" y="2"/>
                    </a:lnTo>
                    <a:lnTo>
                      <a:pt x="1012" y="0"/>
                    </a:lnTo>
                    <a:lnTo>
                      <a:pt x="998" y="0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-10545763" y="1733550"/>
                <a:ext cx="260350" cy="282575"/>
              </a:xfrm>
              <a:custGeom>
                <a:avLst/>
                <a:gdLst>
                  <a:gd name="T0" fmla="*/ 164 w 164"/>
                  <a:gd name="T1" fmla="*/ 82 h 178"/>
                  <a:gd name="T2" fmla="*/ 164 w 164"/>
                  <a:gd name="T3" fmla="*/ 82 h 178"/>
                  <a:gd name="T4" fmla="*/ 162 w 164"/>
                  <a:gd name="T5" fmla="*/ 66 h 178"/>
                  <a:gd name="T6" fmla="*/ 158 w 164"/>
                  <a:gd name="T7" fmla="*/ 50 h 178"/>
                  <a:gd name="T8" fmla="*/ 150 w 164"/>
                  <a:gd name="T9" fmla="*/ 36 h 178"/>
                  <a:gd name="T10" fmla="*/ 140 w 164"/>
                  <a:gd name="T11" fmla="*/ 24 h 178"/>
                  <a:gd name="T12" fmla="*/ 128 w 164"/>
                  <a:gd name="T13" fmla="*/ 14 h 178"/>
                  <a:gd name="T14" fmla="*/ 114 w 164"/>
                  <a:gd name="T15" fmla="*/ 6 h 178"/>
                  <a:gd name="T16" fmla="*/ 98 w 164"/>
                  <a:gd name="T17" fmla="*/ 2 h 178"/>
                  <a:gd name="T18" fmla="*/ 82 w 164"/>
                  <a:gd name="T19" fmla="*/ 0 h 178"/>
                  <a:gd name="T20" fmla="*/ 82 w 164"/>
                  <a:gd name="T21" fmla="*/ 0 h 178"/>
                  <a:gd name="T22" fmla="*/ 66 w 164"/>
                  <a:gd name="T23" fmla="*/ 2 h 178"/>
                  <a:gd name="T24" fmla="*/ 50 w 164"/>
                  <a:gd name="T25" fmla="*/ 6 h 178"/>
                  <a:gd name="T26" fmla="*/ 36 w 164"/>
                  <a:gd name="T27" fmla="*/ 14 h 178"/>
                  <a:gd name="T28" fmla="*/ 24 w 164"/>
                  <a:gd name="T29" fmla="*/ 24 h 178"/>
                  <a:gd name="T30" fmla="*/ 14 w 164"/>
                  <a:gd name="T31" fmla="*/ 36 h 178"/>
                  <a:gd name="T32" fmla="*/ 8 w 164"/>
                  <a:gd name="T33" fmla="*/ 50 h 178"/>
                  <a:gd name="T34" fmla="*/ 2 w 164"/>
                  <a:gd name="T35" fmla="*/ 66 h 178"/>
                  <a:gd name="T36" fmla="*/ 0 w 164"/>
                  <a:gd name="T37" fmla="*/ 82 h 178"/>
                  <a:gd name="T38" fmla="*/ 0 w 164"/>
                  <a:gd name="T39" fmla="*/ 82 h 178"/>
                  <a:gd name="T40" fmla="*/ 2 w 164"/>
                  <a:gd name="T41" fmla="*/ 98 h 178"/>
                  <a:gd name="T42" fmla="*/ 8 w 164"/>
                  <a:gd name="T43" fmla="*/ 116 h 178"/>
                  <a:gd name="T44" fmla="*/ 14 w 164"/>
                  <a:gd name="T45" fmla="*/ 132 h 178"/>
                  <a:gd name="T46" fmla="*/ 24 w 164"/>
                  <a:gd name="T47" fmla="*/ 148 h 178"/>
                  <a:gd name="T48" fmla="*/ 36 w 164"/>
                  <a:gd name="T49" fmla="*/ 160 h 178"/>
                  <a:gd name="T50" fmla="*/ 50 w 164"/>
                  <a:gd name="T51" fmla="*/ 170 h 178"/>
                  <a:gd name="T52" fmla="*/ 66 w 164"/>
                  <a:gd name="T53" fmla="*/ 176 h 178"/>
                  <a:gd name="T54" fmla="*/ 82 w 164"/>
                  <a:gd name="T55" fmla="*/ 178 h 178"/>
                  <a:gd name="T56" fmla="*/ 82 w 164"/>
                  <a:gd name="T57" fmla="*/ 178 h 178"/>
                  <a:gd name="T58" fmla="*/ 98 w 164"/>
                  <a:gd name="T59" fmla="*/ 176 h 178"/>
                  <a:gd name="T60" fmla="*/ 114 w 164"/>
                  <a:gd name="T61" fmla="*/ 170 h 178"/>
                  <a:gd name="T62" fmla="*/ 128 w 164"/>
                  <a:gd name="T63" fmla="*/ 160 h 178"/>
                  <a:gd name="T64" fmla="*/ 140 w 164"/>
                  <a:gd name="T65" fmla="*/ 148 h 178"/>
                  <a:gd name="T66" fmla="*/ 150 w 164"/>
                  <a:gd name="T67" fmla="*/ 132 h 178"/>
                  <a:gd name="T68" fmla="*/ 158 w 164"/>
                  <a:gd name="T69" fmla="*/ 116 h 178"/>
                  <a:gd name="T70" fmla="*/ 162 w 164"/>
                  <a:gd name="T71" fmla="*/ 98 h 178"/>
                  <a:gd name="T72" fmla="*/ 164 w 164"/>
                  <a:gd name="T73" fmla="*/ 82 h 178"/>
                  <a:gd name="T74" fmla="*/ 164 w 164"/>
                  <a:gd name="T75" fmla="*/ 8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4" h="178">
                    <a:moveTo>
                      <a:pt x="164" y="82"/>
                    </a:moveTo>
                    <a:lnTo>
                      <a:pt x="164" y="82"/>
                    </a:lnTo>
                    <a:lnTo>
                      <a:pt x="162" y="66"/>
                    </a:lnTo>
                    <a:lnTo>
                      <a:pt x="158" y="50"/>
                    </a:lnTo>
                    <a:lnTo>
                      <a:pt x="150" y="36"/>
                    </a:lnTo>
                    <a:lnTo>
                      <a:pt x="140" y="24"/>
                    </a:lnTo>
                    <a:lnTo>
                      <a:pt x="128" y="14"/>
                    </a:lnTo>
                    <a:lnTo>
                      <a:pt x="114" y="6"/>
                    </a:lnTo>
                    <a:lnTo>
                      <a:pt x="98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6" y="2"/>
                    </a:lnTo>
                    <a:lnTo>
                      <a:pt x="50" y="6"/>
                    </a:lnTo>
                    <a:lnTo>
                      <a:pt x="36" y="14"/>
                    </a:lnTo>
                    <a:lnTo>
                      <a:pt x="24" y="24"/>
                    </a:lnTo>
                    <a:lnTo>
                      <a:pt x="14" y="36"/>
                    </a:lnTo>
                    <a:lnTo>
                      <a:pt x="8" y="50"/>
                    </a:lnTo>
                    <a:lnTo>
                      <a:pt x="2" y="66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98"/>
                    </a:lnTo>
                    <a:lnTo>
                      <a:pt x="8" y="116"/>
                    </a:lnTo>
                    <a:lnTo>
                      <a:pt x="14" y="132"/>
                    </a:lnTo>
                    <a:lnTo>
                      <a:pt x="24" y="148"/>
                    </a:lnTo>
                    <a:lnTo>
                      <a:pt x="36" y="160"/>
                    </a:lnTo>
                    <a:lnTo>
                      <a:pt x="50" y="170"/>
                    </a:lnTo>
                    <a:lnTo>
                      <a:pt x="66" y="176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98" y="176"/>
                    </a:lnTo>
                    <a:lnTo>
                      <a:pt x="114" y="170"/>
                    </a:lnTo>
                    <a:lnTo>
                      <a:pt x="128" y="160"/>
                    </a:lnTo>
                    <a:lnTo>
                      <a:pt x="140" y="148"/>
                    </a:lnTo>
                    <a:lnTo>
                      <a:pt x="150" y="132"/>
                    </a:lnTo>
                    <a:lnTo>
                      <a:pt x="158" y="116"/>
                    </a:lnTo>
                    <a:lnTo>
                      <a:pt x="162" y="98"/>
                    </a:lnTo>
                    <a:lnTo>
                      <a:pt x="164" y="82"/>
                    </a:lnTo>
                    <a:lnTo>
                      <a:pt x="16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-10752138" y="2028825"/>
                <a:ext cx="838200" cy="1047750"/>
              </a:xfrm>
              <a:custGeom>
                <a:avLst/>
                <a:gdLst>
                  <a:gd name="T0" fmla="*/ 64 w 528"/>
                  <a:gd name="T1" fmla="*/ 32 h 660"/>
                  <a:gd name="T2" fmla="*/ 60 w 528"/>
                  <a:gd name="T3" fmla="*/ 36 h 660"/>
                  <a:gd name="T4" fmla="*/ 54 w 528"/>
                  <a:gd name="T5" fmla="*/ 48 h 660"/>
                  <a:gd name="T6" fmla="*/ 0 w 528"/>
                  <a:gd name="T7" fmla="*/ 282 h 660"/>
                  <a:gd name="T8" fmla="*/ 0 w 528"/>
                  <a:gd name="T9" fmla="*/ 296 h 660"/>
                  <a:gd name="T10" fmla="*/ 8 w 528"/>
                  <a:gd name="T11" fmla="*/ 312 h 660"/>
                  <a:gd name="T12" fmla="*/ 24 w 528"/>
                  <a:gd name="T13" fmla="*/ 322 h 660"/>
                  <a:gd name="T14" fmla="*/ 32 w 528"/>
                  <a:gd name="T15" fmla="*/ 322 h 660"/>
                  <a:gd name="T16" fmla="*/ 58 w 528"/>
                  <a:gd name="T17" fmla="*/ 306 h 660"/>
                  <a:gd name="T18" fmla="*/ 110 w 528"/>
                  <a:gd name="T19" fmla="*/ 82 h 660"/>
                  <a:gd name="T20" fmla="*/ 96 w 528"/>
                  <a:gd name="T21" fmla="*/ 618 h 660"/>
                  <a:gd name="T22" fmla="*/ 98 w 528"/>
                  <a:gd name="T23" fmla="*/ 634 h 660"/>
                  <a:gd name="T24" fmla="*/ 110 w 528"/>
                  <a:gd name="T25" fmla="*/ 652 h 660"/>
                  <a:gd name="T26" fmla="*/ 132 w 528"/>
                  <a:gd name="T27" fmla="*/ 660 h 660"/>
                  <a:gd name="T28" fmla="*/ 134 w 528"/>
                  <a:gd name="T29" fmla="*/ 660 h 660"/>
                  <a:gd name="T30" fmla="*/ 156 w 528"/>
                  <a:gd name="T31" fmla="*/ 654 h 660"/>
                  <a:gd name="T32" fmla="*/ 170 w 528"/>
                  <a:gd name="T33" fmla="*/ 638 h 660"/>
                  <a:gd name="T34" fmla="*/ 196 w 528"/>
                  <a:gd name="T35" fmla="*/ 336 h 660"/>
                  <a:gd name="T36" fmla="*/ 212 w 528"/>
                  <a:gd name="T37" fmla="*/ 340 h 660"/>
                  <a:gd name="T38" fmla="*/ 228 w 528"/>
                  <a:gd name="T39" fmla="*/ 336 h 660"/>
                  <a:gd name="T40" fmla="*/ 252 w 528"/>
                  <a:gd name="T41" fmla="*/ 632 h 660"/>
                  <a:gd name="T42" fmla="*/ 264 w 528"/>
                  <a:gd name="T43" fmla="*/ 650 h 660"/>
                  <a:gd name="T44" fmla="*/ 282 w 528"/>
                  <a:gd name="T45" fmla="*/ 660 h 660"/>
                  <a:gd name="T46" fmla="*/ 292 w 528"/>
                  <a:gd name="T47" fmla="*/ 660 h 660"/>
                  <a:gd name="T48" fmla="*/ 308 w 528"/>
                  <a:gd name="T49" fmla="*/ 656 h 660"/>
                  <a:gd name="T50" fmla="*/ 324 w 528"/>
                  <a:gd name="T51" fmla="*/ 640 h 660"/>
                  <a:gd name="T52" fmla="*/ 328 w 528"/>
                  <a:gd name="T53" fmla="*/ 618 h 660"/>
                  <a:gd name="T54" fmla="*/ 302 w 528"/>
                  <a:gd name="T55" fmla="*/ 80 h 660"/>
                  <a:gd name="T56" fmla="*/ 330 w 528"/>
                  <a:gd name="T57" fmla="*/ 88 h 660"/>
                  <a:gd name="T58" fmla="*/ 486 w 528"/>
                  <a:gd name="T59" fmla="*/ 140 h 660"/>
                  <a:gd name="T60" fmla="*/ 496 w 528"/>
                  <a:gd name="T61" fmla="*/ 142 h 660"/>
                  <a:gd name="T62" fmla="*/ 522 w 528"/>
                  <a:gd name="T63" fmla="*/ 128 h 660"/>
                  <a:gd name="T64" fmla="*/ 528 w 528"/>
                  <a:gd name="T65" fmla="*/ 112 h 660"/>
                  <a:gd name="T66" fmla="*/ 524 w 528"/>
                  <a:gd name="T67" fmla="*/ 94 h 660"/>
                  <a:gd name="T68" fmla="*/ 512 w 528"/>
                  <a:gd name="T69" fmla="*/ 82 h 660"/>
                  <a:gd name="T70" fmla="*/ 352 w 528"/>
                  <a:gd name="T71" fmla="*/ 26 h 660"/>
                  <a:gd name="T72" fmla="*/ 268 w 528"/>
                  <a:gd name="T73" fmla="*/ 4 h 660"/>
                  <a:gd name="T74" fmla="*/ 216 w 528"/>
                  <a:gd name="T75" fmla="*/ 16 h 660"/>
                  <a:gd name="T76" fmla="*/ 212 w 528"/>
                  <a:gd name="T77" fmla="*/ 230 h 660"/>
                  <a:gd name="T78" fmla="*/ 208 w 528"/>
                  <a:gd name="T79" fmla="*/ 16 h 660"/>
                  <a:gd name="T80" fmla="*/ 178 w 528"/>
                  <a:gd name="T81" fmla="*/ 2 h 660"/>
                  <a:gd name="T82" fmla="*/ 86 w 528"/>
                  <a:gd name="T83" fmla="*/ 22 h 660"/>
                  <a:gd name="T84" fmla="*/ 70 w 528"/>
                  <a:gd name="T85" fmla="*/ 3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8" h="660">
                    <a:moveTo>
                      <a:pt x="70" y="30"/>
                    </a:moveTo>
                    <a:lnTo>
                      <a:pt x="70" y="30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8"/>
                    </a:lnTo>
                    <a:lnTo>
                      <a:pt x="0" y="296"/>
                    </a:lnTo>
                    <a:lnTo>
                      <a:pt x="2" y="302"/>
                    </a:lnTo>
                    <a:lnTo>
                      <a:pt x="4" y="306"/>
                    </a:lnTo>
                    <a:lnTo>
                      <a:pt x="8" y="312"/>
                    </a:lnTo>
                    <a:lnTo>
                      <a:pt x="14" y="316"/>
                    </a:lnTo>
                    <a:lnTo>
                      <a:pt x="18" y="318"/>
                    </a:lnTo>
                    <a:lnTo>
                      <a:pt x="24" y="322"/>
                    </a:lnTo>
                    <a:lnTo>
                      <a:pt x="24" y="322"/>
                    </a:lnTo>
                    <a:lnTo>
                      <a:pt x="32" y="322"/>
                    </a:lnTo>
                    <a:lnTo>
                      <a:pt x="32" y="322"/>
                    </a:lnTo>
                    <a:lnTo>
                      <a:pt x="42" y="320"/>
                    </a:lnTo>
                    <a:lnTo>
                      <a:pt x="52" y="314"/>
                    </a:lnTo>
                    <a:lnTo>
                      <a:pt x="58" y="306"/>
                    </a:lnTo>
                    <a:lnTo>
                      <a:pt x="64" y="296"/>
                    </a:lnTo>
                    <a:lnTo>
                      <a:pt x="110" y="82"/>
                    </a:lnTo>
                    <a:lnTo>
                      <a:pt x="110" y="82"/>
                    </a:lnTo>
                    <a:lnTo>
                      <a:pt x="122" y="80"/>
                    </a:lnTo>
                    <a:lnTo>
                      <a:pt x="122" y="300"/>
                    </a:lnTo>
                    <a:lnTo>
                      <a:pt x="96" y="618"/>
                    </a:lnTo>
                    <a:lnTo>
                      <a:pt x="96" y="618"/>
                    </a:lnTo>
                    <a:lnTo>
                      <a:pt x="96" y="626"/>
                    </a:lnTo>
                    <a:lnTo>
                      <a:pt x="98" y="634"/>
                    </a:lnTo>
                    <a:lnTo>
                      <a:pt x="102" y="640"/>
                    </a:lnTo>
                    <a:lnTo>
                      <a:pt x="106" y="646"/>
                    </a:lnTo>
                    <a:lnTo>
                      <a:pt x="110" y="652"/>
                    </a:lnTo>
                    <a:lnTo>
                      <a:pt x="118" y="656"/>
                    </a:lnTo>
                    <a:lnTo>
                      <a:pt x="124" y="658"/>
                    </a:lnTo>
                    <a:lnTo>
                      <a:pt x="132" y="660"/>
                    </a:lnTo>
                    <a:lnTo>
                      <a:pt x="132" y="660"/>
                    </a:lnTo>
                    <a:lnTo>
                      <a:pt x="134" y="660"/>
                    </a:lnTo>
                    <a:lnTo>
                      <a:pt x="134" y="660"/>
                    </a:lnTo>
                    <a:lnTo>
                      <a:pt x="142" y="660"/>
                    </a:lnTo>
                    <a:lnTo>
                      <a:pt x="150" y="658"/>
                    </a:lnTo>
                    <a:lnTo>
                      <a:pt x="156" y="654"/>
                    </a:lnTo>
                    <a:lnTo>
                      <a:pt x="162" y="650"/>
                    </a:lnTo>
                    <a:lnTo>
                      <a:pt x="166" y="644"/>
                    </a:lnTo>
                    <a:lnTo>
                      <a:pt x="170" y="638"/>
                    </a:lnTo>
                    <a:lnTo>
                      <a:pt x="172" y="632"/>
                    </a:lnTo>
                    <a:lnTo>
                      <a:pt x="174" y="624"/>
                    </a:lnTo>
                    <a:lnTo>
                      <a:pt x="196" y="336"/>
                    </a:lnTo>
                    <a:lnTo>
                      <a:pt x="196" y="336"/>
                    </a:lnTo>
                    <a:lnTo>
                      <a:pt x="204" y="338"/>
                    </a:lnTo>
                    <a:lnTo>
                      <a:pt x="212" y="340"/>
                    </a:lnTo>
                    <a:lnTo>
                      <a:pt x="212" y="340"/>
                    </a:lnTo>
                    <a:lnTo>
                      <a:pt x="220" y="338"/>
                    </a:lnTo>
                    <a:lnTo>
                      <a:pt x="228" y="336"/>
                    </a:lnTo>
                    <a:lnTo>
                      <a:pt x="250" y="624"/>
                    </a:lnTo>
                    <a:lnTo>
                      <a:pt x="250" y="624"/>
                    </a:lnTo>
                    <a:lnTo>
                      <a:pt x="252" y="632"/>
                    </a:lnTo>
                    <a:lnTo>
                      <a:pt x="254" y="638"/>
                    </a:lnTo>
                    <a:lnTo>
                      <a:pt x="258" y="644"/>
                    </a:lnTo>
                    <a:lnTo>
                      <a:pt x="264" y="650"/>
                    </a:lnTo>
                    <a:lnTo>
                      <a:pt x="268" y="654"/>
                    </a:lnTo>
                    <a:lnTo>
                      <a:pt x="276" y="658"/>
                    </a:lnTo>
                    <a:lnTo>
                      <a:pt x="282" y="660"/>
                    </a:lnTo>
                    <a:lnTo>
                      <a:pt x="290" y="660"/>
                    </a:lnTo>
                    <a:lnTo>
                      <a:pt x="290" y="660"/>
                    </a:lnTo>
                    <a:lnTo>
                      <a:pt x="292" y="660"/>
                    </a:lnTo>
                    <a:lnTo>
                      <a:pt x="292" y="660"/>
                    </a:lnTo>
                    <a:lnTo>
                      <a:pt x="300" y="658"/>
                    </a:lnTo>
                    <a:lnTo>
                      <a:pt x="308" y="656"/>
                    </a:lnTo>
                    <a:lnTo>
                      <a:pt x="314" y="652"/>
                    </a:lnTo>
                    <a:lnTo>
                      <a:pt x="318" y="646"/>
                    </a:lnTo>
                    <a:lnTo>
                      <a:pt x="324" y="640"/>
                    </a:lnTo>
                    <a:lnTo>
                      <a:pt x="326" y="634"/>
                    </a:lnTo>
                    <a:lnTo>
                      <a:pt x="328" y="626"/>
                    </a:lnTo>
                    <a:lnTo>
                      <a:pt x="328" y="618"/>
                    </a:lnTo>
                    <a:lnTo>
                      <a:pt x="302" y="300"/>
                    </a:lnTo>
                    <a:lnTo>
                      <a:pt x="302" y="80"/>
                    </a:lnTo>
                    <a:lnTo>
                      <a:pt x="302" y="80"/>
                    </a:lnTo>
                    <a:lnTo>
                      <a:pt x="330" y="88"/>
                    </a:lnTo>
                    <a:lnTo>
                      <a:pt x="330" y="88"/>
                    </a:lnTo>
                    <a:lnTo>
                      <a:pt x="330" y="88"/>
                    </a:lnTo>
                    <a:lnTo>
                      <a:pt x="330" y="88"/>
                    </a:lnTo>
                    <a:lnTo>
                      <a:pt x="330" y="88"/>
                    </a:lnTo>
                    <a:lnTo>
                      <a:pt x="486" y="140"/>
                    </a:lnTo>
                    <a:lnTo>
                      <a:pt x="486" y="140"/>
                    </a:lnTo>
                    <a:lnTo>
                      <a:pt x="496" y="142"/>
                    </a:lnTo>
                    <a:lnTo>
                      <a:pt x="496" y="142"/>
                    </a:lnTo>
                    <a:lnTo>
                      <a:pt x="506" y="140"/>
                    </a:lnTo>
                    <a:lnTo>
                      <a:pt x="514" y="136"/>
                    </a:lnTo>
                    <a:lnTo>
                      <a:pt x="522" y="128"/>
                    </a:lnTo>
                    <a:lnTo>
                      <a:pt x="526" y="120"/>
                    </a:lnTo>
                    <a:lnTo>
                      <a:pt x="526" y="120"/>
                    </a:lnTo>
                    <a:lnTo>
                      <a:pt x="528" y="112"/>
                    </a:lnTo>
                    <a:lnTo>
                      <a:pt x="528" y="106"/>
                    </a:lnTo>
                    <a:lnTo>
                      <a:pt x="526" y="100"/>
                    </a:lnTo>
                    <a:lnTo>
                      <a:pt x="524" y="94"/>
                    </a:lnTo>
                    <a:lnTo>
                      <a:pt x="522" y="90"/>
                    </a:lnTo>
                    <a:lnTo>
                      <a:pt x="518" y="84"/>
                    </a:lnTo>
                    <a:lnTo>
                      <a:pt x="512" y="82"/>
                    </a:lnTo>
                    <a:lnTo>
                      <a:pt x="506" y="78"/>
                    </a:lnTo>
                    <a:lnTo>
                      <a:pt x="352" y="26"/>
                    </a:lnTo>
                    <a:lnTo>
                      <a:pt x="352" y="26"/>
                    </a:lnTo>
                    <a:lnTo>
                      <a:pt x="336" y="22"/>
                    </a:lnTo>
                    <a:lnTo>
                      <a:pt x="306" y="14"/>
                    </a:lnTo>
                    <a:lnTo>
                      <a:pt x="268" y="4"/>
                    </a:lnTo>
                    <a:lnTo>
                      <a:pt x="246" y="2"/>
                    </a:lnTo>
                    <a:lnTo>
                      <a:pt x="224" y="0"/>
                    </a:lnTo>
                    <a:lnTo>
                      <a:pt x="216" y="16"/>
                    </a:lnTo>
                    <a:lnTo>
                      <a:pt x="216" y="16"/>
                    </a:lnTo>
                    <a:lnTo>
                      <a:pt x="238" y="184"/>
                    </a:lnTo>
                    <a:lnTo>
                      <a:pt x="212" y="230"/>
                    </a:lnTo>
                    <a:lnTo>
                      <a:pt x="186" y="184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78" y="2"/>
                    </a:lnTo>
                    <a:lnTo>
                      <a:pt x="156" y="6"/>
                    </a:lnTo>
                    <a:lnTo>
                      <a:pt x="116" y="14"/>
                    </a:lnTo>
                    <a:lnTo>
                      <a:pt x="86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70" y="30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矩形 55"/>
              <p:cNvSpPr/>
              <p:nvPr/>
            </p:nvSpPr>
            <p:spPr bwMode="auto">
              <a:xfrm>
                <a:off x="-9974263" y="2286000"/>
                <a:ext cx="82550" cy="2349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矩形 56"/>
              <p:cNvSpPr/>
              <p:nvPr/>
            </p:nvSpPr>
            <p:spPr bwMode="auto">
              <a:xfrm>
                <a:off x="-9850438" y="2178050"/>
                <a:ext cx="85725" cy="342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-9723438" y="2047875"/>
                <a:ext cx="85725" cy="473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389370" y="3579495"/>
            <a:ext cx="1271905" cy="1271905"/>
            <a:chOff x="6284880" y="3250183"/>
            <a:chExt cx="1192780" cy="1192780"/>
          </a:xfrm>
        </p:grpSpPr>
        <p:sp>
          <p:nvSpPr>
            <p:cNvPr id="46" name="菱形 45"/>
            <p:cNvSpPr/>
            <p:nvPr/>
          </p:nvSpPr>
          <p:spPr>
            <a:xfrm rot="5400000">
              <a:off x="6284880" y="3250183"/>
              <a:ext cx="1192780" cy="1192780"/>
            </a:xfrm>
            <a:prstGeom prst="diamond">
              <a:avLst/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6575057" y="3673868"/>
              <a:ext cx="588671" cy="408272"/>
            </a:xfrm>
            <a:custGeom>
              <a:avLst/>
              <a:gdLst>
                <a:gd name="T0" fmla="*/ 736 w 992"/>
                <a:gd name="T1" fmla="*/ 102 h 688"/>
                <a:gd name="T2" fmla="*/ 562 w 992"/>
                <a:gd name="T3" fmla="*/ 8 h 688"/>
                <a:gd name="T4" fmla="*/ 470 w 992"/>
                <a:gd name="T5" fmla="*/ 26 h 688"/>
                <a:gd name="T6" fmla="*/ 418 w 992"/>
                <a:gd name="T7" fmla="*/ 38 h 688"/>
                <a:gd name="T8" fmla="*/ 256 w 992"/>
                <a:gd name="T9" fmla="*/ 128 h 688"/>
                <a:gd name="T10" fmla="*/ 186 w 992"/>
                <a:gd name="T11" fmla="*/ 436 h 688"/>
                <a:gd name="T12" fmla="*/ 170 w 992"/>
                <a:gd name="T13" fmla="*/ 502 h 688"/>
                <a:gd name="T14" fmla="*/ 204 w 992"/>
                <a:gd name="T15" fmla="*/ 534 h 688"/>
                <a:gd name="T16" fmla="*/ 240 w 992"/>
                <a:gd name="T17" fmla="*/ 540 h 688"/>
                <a:gd name="T18" fmla="*/ 294 w 992"/>
                <a:gd name="T19" fmla="*/ 588 h 688"/>
                <a:gd name="T20" fmla="*/ 334 w 992"/>
                <a:gd name="T21" fmla="*/ 610 h 688"/>
                <a:gd name="T22" fmla="*/ 400 w 992"/>
                <a:gd name="T23" fmla="*/ 640 h 688"/>
                <a:gd name="T24" fmla="*/ 428 w 992"/>
                <a:gd name="T25" fmla="*/ 674 h 688"/>
                <a:gd name="T26" fmla="*/ 492 w 992"/>
                <a:gd name="T27" fmla="*/ 684 h 688"/>
                <a:gd name="T28" fmla="*/ 548 w 992"/>
                <a:gd name="T29" fmla="*/ 602 h 688"/>
                <a:gd name="T30" fmla="*/ 608 w 992"/>
                <a:gd name="T31" fmla="*/ 604 h 688"/>
                <a:gd name="T32" fmla="*/ 648 w 992"/>
                <a:gd name="T33" fmla="*/ 566 h 688"/>
                <a:gd name="T34" fmla="*/ 674 w 992"/>
                <a:gd name="T35" fmla="*/ 542 h 688"/>
                <a:gd name="T36" fmla="*/ 722 w 992"/>
                <a:gd name="T37" fmla="*/ 536 h 688"/>
                <a:gd name="T38" fmla="*/ 740 w 992"/>
                <a:gd name="T39" fmla="*/ 488 h 688"/>
                <a:gd name="T40" fmla="*/ 752 w 992"/>
                <a:gd name="T41" fmla="*/ 470 h 688"/>
                <a:gd name="T42" fmla="*/ 992 w 992"/>
                <a:gd name="T43" fmla="*/ 402 h 688"/>
                <a:gd name="T44" fmla="*/ 476 w 992"/>
                <a:gd name="T45" fmla="*/ 670 h 688"/>
                <a:gd name="T46" fmla="*/ 434 w 992"/>
                <a:gd name="T47" fmla="*/ 656 h 688"/>
                <a:gd name="T48" fmla="*/ 412 w 992"/>
                <a:gd name="T49" fmla="*/ 622 h 688"/>
                <a:gd name="T50" fmla="*/ 354 w 992"/>
                <a:gd name="T51" fmla="*/ 606 h 688"/>
                <a:gd name="T52" fmla="*/ 332 w 992"/>
                <a:gd name="T53" fmla="*/ 568 h 688"/>
                <a:gd name="T54" fmla="*/ 278 w 992"/>
                <a:gd name="T55" fmla="*/ 562 h 688"/>
                <a:gd name="T56" fmla="*/ 256 w 992"/>
                <a:gd name="T57" fmla="*/ 514 h 688"/>
                <a:gd name="T58" fmla="*/ 200 w 992"/>
                <a:gd name="T59" fmla="*/ 512 h 688"/>
                <a:gd name="T60" fmla="*/ 218 w 992"/>
                <a:gd name="T61" fmla="*/ 422 h 688"/>
                <a:gd name="T62" fmla="*/ 240 w 992"/>
                <a:gd name="T63" fmla="*/ 410 h 688"/>
                <a:gd name="T64" fmla="*/ 282 w 992"/>
                <a:gd name="T65" fmla="*/ 438 h 688"/>
                <a:gd name="T66" fmla="*/ 318 w 992"/>
                <a:gd name="T67" fmla="*/ 416 h 688"/>
                <a:gd name="T68" fmla="*/ 352 w 992"/>
                <a:gd name="T69" fmla="*/ 410 h 688"/>
                <a:gd name="T70" fmla="*/ 394 w 992"/>
                <a:gd name="T71" fmla="*/ 450 h 688"/>
                <a:gd name="T72" fmla="*/ 438 w 992"/>
                <a:gd name="T73" fmla="*/ 434 h 688"/>
                <a:gd name="T74" fmla="*/ 490 w 992"/>
                <a:gd name="T75" fmla="*/ 464 h 688"/>
                <a:gd name="T76" fmla="*/ 504 w 992"/>
                <a:gd name="T77" fmla="*/ 488 h 688"/>
                <a:gd name="T78" fmla="*/ 554 w 992"/>
                <a:gd name="T79" fmla="*/ 506 h 688"/>
                <a:gd name="T80" fmla="*/ 524 w 992"/>
                <a:gd name="T81" fmla="*/ 608 h 688"/>
                <a:gd name="T82" fmla="*/ 812 w 992"/>
                <a:gd name="T83" fmla="*/ 406 h 688"/>
                <a:gd name="T84" fmla="*/ 862 w 992"/>
                <a:gd name="T85" fmla="*/ 370 h 688"/>
                <a:gd name="T86" fmla="*/ 868 w 992"/>
                <a:gd name="T87" fmla="*/ 324 h 688"/>
                <a:gd name="T88" fmla="*/ 846 w 992"/>
                <a:gd name="T89" fmla="*/ 294 h 688"/>
                <a:gd name="T90" fmla="*/ 526 w 992"/>
                <a:gd name="T91" fmla="*/ 152 h 688"/>
                <a:gd name="T92" fmla="*/ 478 w 992"/>
                <a:gd name="T93" fmla="*/ 284 h 688"/>
                <a:gd name="T94" fmla="*/ 442 w 992"/>
                <a:gd name="T95" fmla="*/ 296 h 688"/>
                <a:gd name="T96" fmla="*/ 372 w 992"/>
                <a:gd name="T97" fmla="*/ 252 h 688"/>
                <a:gd name="T98" fmla="*/ 402 w 992"/>
                <a:gd name="T99" fmla="*/ 102 h 688"/>
                <a:gd name="T100" fmla="*/ 486 w 992"/>
                <a:gd name="T101" fmla="*/ 38 h 688"/>
                <a:gd name="T102" fmla="*/ 570 w 992"/>
                <a:gd name="T103" fmla="*/ 34 h 688"/>
                <a:gd name="T104" fmla="*/ 736 w 992"/>
                <a:gd name="T105" fmla="*/ 120 h 688"/>
                <a:gd name="T106" fmla="*/ 810 w 992"/>
                <a:gd name="T107" fmla="*/ 43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2" h="688">
                  <a:moveTo>
                    <a:pt x="990" y="388"/>
                  </a:moveTo>
                  <a:lnTo>
                    <a:pt x="938" y="70"/>
                  </a:lnTo>
                  <a:lnTo>
                    <a:pt x="936" y="52"/>
                  </a:lnTo>
                  <a:lnTo>
                    <a:pt x="916" y="56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28" y="100"/>
                  </a:lnTo>
                  <a:lnTo>
                    <a:pt x="716" y="96"/>
                  </a:lnTo>
                  <a:lnTo>
                    <a:pt x="684" y="80"/>
                  </a:lnTo>
                  <a:lnTo>
                    <a:pt x="618" y="42"/>
                  </a:lnTo>
                  <a:lnTo>
                    <a:pt x="618" y="42"/>
                  </a:lnTo>
                  <a:lnTo>
                    <a:pt x="562" y="8"/>
                  </a:lnTo>
                  <a:lnTo>
                    <a:pt x="546" y="2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20" y="4"/>
                  </a:lnTo>
                  <a:lnTo>
                    <a:pt x="496" y="12"/>
                  </a:lnTo>
                  <a:lnTo>
                    <a:pt x="470" y="26"/>
                  </a:lnTo>
                  <a:lnTo>
                    <a:pt x="440" y="44"/>
                  </a:lnTo>
                  <a:lnTo>
                    <a:pt x="440" y="44"/>
                  </a:lnTo>
                  <a:lnTo>
                    <a:pt x="432" y="38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18" y="38"/>
                  </a:lnTo>
                  <a:lnTo>
                    <a:pt x="408" y="42"/>
                  </a:lnTo>
                  <a:lnTo>
                    <a:pt x="386" y="54"/>
                  </a:lnTo>
                  <a:lnTo>
                    <a:pt x="334" y="86"/>
                  </a:lnTo>
                  <a:lnTo>
                    <a:pt x="284" y="116"/>
                  </a:lnTo>
                  <a:lnTo>
                    <a:pt x="264" y="126"/>
                  </a:lnTo>
                  <a:lnTo>
                    <a:pt x="256" y="128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48" y="7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86" y="436"/>
                  </a:lnTo>
                  <a:lnTo>
                    <a:pt x="170" y="460"/>
                  </a:lnTo>
                  <a:lnTo>
                    <a:pt x="170" y="460"/>
                  </a:lnTo>
                  <a:lnTo>
                    <a:pt x="166" y="470"/>
                  </a:lnTo>
                  <a:lnTo>
                    <a:pt x="164" y="480"/>
                  </a:lnTo>
                  <a:lnTo>
                    <a:pt x="164" y="490"/>
                  </a:lnTo>
                  <a:lnTo>
                    <a:pt x="170" y="502"/>
                  </a:lnTo>
                  <a:lnTo>
                    <a:pt x="170" y="502"/>
                  </a:lnTo>
                  <a:lnTo>
                    <a:pt x="174" y="510"/>
                  </a:lnTo>
                  <a:lnTo>
                    <a:pt x="180" y="518"/>
                  </a:lnTo>
                  <a:lnTo>
                    <a:pt x="188" y="524"/>
                  </a:lnTo>
                  <a:lnTo>
                    <a:pt x="196" y="530"/>
                  </a:lnTo>
                  <a:lnTo>
                    <a:pt x="204" y="534"/>
                  </a:lnTo>
                  <a:lnTo>
                    <a:pt x="214" y="538"/>
                  </a:lnTo>
                  <a:lnTo>
                    <a:pt x="222" y="540"/>
                  </a:lnTo>
                  <a:lnTo>
                    <a:pt x="232" y="540"/>
                  </a:lnTo>
                  <a:lnTo>
                    <a:pt x="232" y="540"/>
                  </a:lnTo>
                  <a:lnTo>
                    <a:pt x="240" y="540"/>
                  </a:lnTo>
                  <a:lnTo>
                    <a:pt x="240" y="540"/>
                  </a:lnTo>
                  <a:lnTo>
                    <a:pt x="242" y="550"/>
                  </a:lnTo>
                  <a:lnTo>
                    <a:pt x="248" y="558"/>
                  </a:lnTo>
                  <a:lnTo>
                    <a:pt x="248" y="558"/>
                  </a:lnTo>
                  <a:lnTo>
                    <a:pt x="262" y="572"/>
                  </a:lnTo>
                  <a:lnTo>
                    <a:pt x="276" y="582"/>
                  </a:lnTo>
                  <a:lnTo>
                    <a:pt x="294" y="588"/>
                  </a:lnTo>
                  <a:lnTo>
                    <a:pt x="312" y="590"/>
                  </a:lnTo>
                  <a:lnTo>
                    <a:pt x="312" y="590"/>
                  </a:lnTo>
                  <a:lnTo>
                    <a:pt x="322" y="590"/>
                  </a:lnTo>
                  <a:lnTo>
                    <a:pt x="322" y="590"/>
                  </a:lnTo>
                  <a:lnTo>
                    <a:pt x="328" y="600"/>
                  </a:lnTo>
                  <a:lnTo>
                    <a:pt x="334" y="610"/>
                  </a:lnTo>
                  <a:lnTo>
                    <a:pt x="334" y="610"/>
                  </a:lnTo>
                  <a:lnTo>
                    <a:pt x="348" y="624"/>
                  </a:lnTo>
                  <a:lnTo>
                    <a:pt x="364" y="632"/>
                  </a:lnTo>
                  <a:lnTo>
                    <a:pt x="382" y="638"/>
                  </a:lnTo>
                  <a:lnTo>
                    <a:pt x="400" y="640"/>
                  </a:lnTo>
                  <a:lnTo>
                    <a:pt x="400" y="640"/>
                  </a:lnTo>
                  <a:lnTo>
                    <a:pt x="406" y="640"/>
                  </a:lnTo>
                  <a:lnTo>
                    <a:pt x="406" y="640"/>
                  </a:lnTo>
                  <a:lnTo>
                    <a:pt x="410" y="652"/>
                  </a:lnTo>
                  <a:lnTo>
                    <a:pt x="418" y="662"/>
                  </a:lnTo>
                  <a:lnTo>
                    <a:pt x="418" y="662"/>
                  </a:lnTo>
                  <a:lnTo>
                    <a:pt x="428" y="674"/>
                  </a:lnTo>
                  <a:lnTo>
                    <a:pt x="440" y="682"/>
                  </a:lnTo>
                  <a:lnTo>
                    <a:pt x="456" y="68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82" y="688"/>
                  </a:lnTo>
                  <a:lnTo>
                    <a:pt x="492" y="684"/>
                  </a:lnTo>
                  <a:lnTo>
                    <a:pt x="500" y="678"/>
                  </a:lnTo>
                  <a:lnTo>
                    <a:pt x="508" y="670"/>
                  </a:lnTo>
                  <a:lnTo>
                    <a:pt x="508" y="670"/>
                  </a:lnTo>
                  <a:lnTo>
                    <a:pt x="524" y="642"/>
                  </a:lnTo>
                  <a:lnTo>
                    <a:pt x="548" y="602"/>
                  </a:lnTo>
                  <a:lnTo>
                    <a:pt x="548" y="602"/>
                  </a:lnTo>
                  <a:lnTo>
                    <a:pt x="558" y="586"/>
                  </a:lnTo>
                  <a:lnTo>
                    <a:pt x="558" y="586"/>
                  </a:lnTo>
                  <a:lnTo>
                    <a:pt x="592" y="600"/>
                  </a:lnTo>
                  <a:lnTo>
                    <a:pt x="592" y="600"/>
                  </a:lnTo>
                  <a:lnTo>
                    <a:pt x="600" y="602"/>
                  </a:lnTo>
                  <a:lnTo>
                    <a:pt x="608" y="604"/>
                  </a:lnTo>
                  <a:lnTo>
                    <a:pt x="616" y="602"/>
                  </a:lnTo>
                  <a:lnTo>
                    <a:pt x="622" y="600"/>
                  </a:lnTo>
                  <a:lnTo>
                    <a:pt x="628" y="596"/>
                  </a:lnTo>
                  <a:lnTo>
                    <a:pt x="634" y="592"/>
                  </a:lnTo>
                  <a:lnTo>
                    <a:pt x="642" y="580"/>
                  </a:lnTo>
                  <a:lnTo>
                    <a:pt x="648" y="566"/>
                  </a:lnTo>
                  <a:lnTo>
                    <a:pt x="650" y="552"/>
                  </a:lnTo>
                  <a:lnTo>
                    <a:pt x="648" y="540"/>
                  </a:lnTo>
                  <a:lnTo>
                    <a:pt x="644" y="534"/>
                  </a:lnTo>
                  <a:lnTo>
                    <a:pt x="642" y="530"/>
                  </a:lnTo>
                  <a:lnTo>
                    <a:pt x="674" y="542"/>
                  </a:lnTo>
                  <a:lnTo>
                    <a:pt x="674" y="542"/>
                  </a:lnTo>
                  <a:lnTo>
                    <a:pt x="682" y="544"/>
                  </a:lnTo>
                  <a:lnTo>
                    <a:pt x="692" y="546"/>
                  </a:lnTo>
                  <a:lnTo>
                    <a:pt x="700" y="546"/>
                  </a:lnTo>
                  <a:lnTo>
                    <a:pt x="708" y="544"/>
                  </a:lnTo>
                  <a:lnTo>
                    <a:pt x="714" y="540"/>
                  </a:lnTo>
                  <a:lnTo>
                    <a:pt x="722" y="536"/>
                  </a:lnTo>
                  <a:lnTo>
                    <a:pt x="732" y="526"/>
                  </a:lnTo>
                  <a:lnTo>
                    <a:pt x="736" y="518"/>
                  </a:lnTo>
                  <a:lnTo>
                    <a:pt x="740" y="512"/>
                  </a:lnTo>
                  <a:lnTo>
                    <a:pt x="740" y="504"/>
                  </a:lnTo>
                  <a:lnTo>
                    <a:pt x="740" y="496"/>
                  </a:lnTo>
                  <a:lnTo>
                    <a:pt x="740" y="488"/>
                  </a:lnTo>
                  <a:lnTo>
                    <a:pt x="738" y="480"/>
                  </a:lnTo>
                  <a:lnTo>
                    <a:pt x="732" y="474"/>
                  </a:lnTo>
                  <a:lnTo>
                    <a:pt x="726" y="466"/>
                  </a:lnTo>
                  <a:lnTo>
                    <a:pt x="726" y="466"/>
                  </a:lnTo>
                  <a:lnTo>
                    <a:pt x="740" y="470"/>
                  </a:lnTo>
                  <a:lnTo>
                    <a:pt x="752" y="470"/>
                  </a:lnTo>
                  <a:lnTo>
                    <a:pt x="764" y="468"/>
                  </a:lnTo>
                  <a:lnTo>
                    <a:pt x="774" y="462"/>
                  </a:lnTo>
                  <a:lnTo>
                    <a:pt x="774" y="462"/>
                  </a:lnTo>
                  <a:lnTo>
                    <a:pt x="816" y="452"/>
                  </a:lnTo>
                  <a:lnTo>
                    <a:pt x="978" y="408"/>
                  </a:lnTo>
                  <a:lnTo>
                    <a:pt x="992" y="402"/>
                  </a:lnTo>
                  <a:lnTo>
                    <a:pt x="990" y="388"/>
                  </a:lnTo>
                  <a:close/>
                  <a:moveTo>
                    <a:pt x="492" y="660"/>
                  </a:moveTo>
                  <a:lnTo>
                    <a:pt x="492" y="660"/>
                  </a:lnTo>
                  <a:lnTo>
                    <a:pt x="488" y="664"/>
                  </a:lnTo>
                  <a:lnTo>
                    <a:pt x="482" y="668"/>
                  </a:lnTo>
                  <a:lnTo>
                    <a:pt x="476" y="670"/>
                  </a:lnTo>
                  <a:lnTo>
                    <a:pt x="470" y="670"/>
                  </a:lnTo>
                  <a:lnTo>
                    <a:pt x="470" y="670"/>
                  </a:lnTo>
                  <a:lnTo>
                    <a:pt x="460" y="670"/>
                  </a:lnTo>
                  <a:lnTo>
                    <a:pt x="452" y="666"/>
                  </a:lnTo>
                  <a:lnTo>
                    <a:pt x="442" y="662"/>
                  </a:lnTo>
                  <a:lnTo>
                    <a:pt x="434" y="656"/>
                  </a:lnTo>
                  <a:lnTo>
                    <a:pt x="428" y="648"/>
                  </a:lnTo>
                  <a:lnTo>
                    <a:pt x="424" y="638"/>
                  </a:lnTo>
                  <a:lnTo>
                    <a:pt x="422" y="628"/>
                  </a:lnTo>
                  <a:lnTo>
                    <a:pt x="424" y="616"/>
                  </a:lnTo>
                  <a:lnTo>
                    <a:pt x="424" y="616"/>
                  </a:lnTo>
                  <a:lnTo>
                    <a:pt x="412" y="622"/>
                  </a:lnTo>
                  <a:lnTo>
                    <a:pt x="400" y="622"/>
                  </a:lnTo>
                  <a:lnTo>
                    <a:pt x="400" y="622"/>
                  </a:lnTo>
                  <a:lnTo>
                    <a:pt x="388" y="622"/>
                  </a:lnTo>
                  <a:lnTo>
                    <a:pt x="376" y="618"/>
                  </a:lnTo>
                  <a:lnTo>
                    <a:pt x="364" y="612"/>
                  </a:lnTo>
                  <a:lnTo>
                    <a:pt x="354" y="606"/>
                  </a:lnTo>
                  <a:lnTo>
                    <a:pt x="346" y="596"/>
                  </a:lnTo>
                  <a:lnTo>
                    <a:pt x="340" y="586"/>
                  </a:lnTo>
                  <a:lnTo>
                    <a:pt x="338" y="576"/>
                  </a:lnTo>
                  <a:lnTo>
                    <a:pt x="338" y="564"/>
                  </a:lnTo>
                  <a:lnTo>
                    <a:pt x="338" y="564"/>
                  </a:lnTo>
                  <a:lnTo>
                    <a:pt x="332" y="568"/>
                  </a:lnTo>
                  <a:lnTo>
                    <a:pt x="326" y="570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02" y="570"/>
                  </a:lnTo>
                  <a:lnTo>
                    <a:pt x="290" y="568"/>
                  </a:lnTo>
                  <a:lnTo>
                    <a:pt x="278" y="562"/>
                  </a:lnTo>
                  <a:lnTo>
                    <a:pt x="270" y="554"/>
                  </a:lnTo>
                  <a:lnTo>
                    <a:pt x="262" y="546"/>
                  </a:lnTo>
                  <a:lnTo>
                    <a:pt x="256" y="536"/>
                  </a:lnTo>
                  <a:lnTo>
                    <a:pt x="254" y="526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44" y="520"/>
                  </a:lnTo>
                  <a:lnTo>
                    <a:pt x="232" y="522"/>
                  </a:lnTo>
                  <a:lnTo>
                    <a:pt x="232" y="522"/>
                  </a:lnTo>
                  <a:lnTo>
                    <a:pt x="222" y="522"/>
                  </a:lnTo>
                  <a:lnTo>
                    <a:pt x="210" y="518"/>
                  </a:lnTo>
                  <a:lnTo>
                    <a:pt x="200" y="512"/>
                  </a:lnTo>
                  <a:lnTo>
                    <a:pt x="192" y="504"/>
                  </a:lnTo>
                  <a:lnTo>
                    <a:pt x="186" y="496"/>
                  </a:lnTo>
                  <a:lnTo>
                    <a:pt x="182" y="486"/>
                  </a:lnTo>
                  <a:lnTo>
                    <a:pt x="182" y="478"/>
                  </a:lnTo>
                  <a:lnTo>
                    <a:pt x="184" y="470"/>
                  </a:lnTo>
                  <a:lnTo>
                    <a:pt x="218" y="422"/>
                  </a:lnTo>
                  <a:lnTo>
                    <a:pt x="218" y="422"/>
                  </a:lnTo>
                  <a:lnTo>
                    <a:pt x="222" y="416"/>
                  </a:lnTo>
                  <a:lnTo>
                    <a:pt x="228" y="412"/>
                  </a:lnTo>
                  <a:lnTo>
                    <a:pt x="234" y="410"/>
                  </a:lnTo>
                  <a:lnTo>
                    <a:pt x="240" y="410"/>
                  </a:lnTo>
                  <a:lnTo>
                    <a:pt x="240" y="410"/>
                  </a:lnTo>
                  <a:lnTo>
                    <a:pt x="248" y="412"/>
                  </a:lnTo>
                  <a:lnTo>
                    <a:pt x="256" y="414"/>
                  </a:lnTo>
                  <a:lnTo>
                    <a:pt x="264" y="418"/>
                  </a:lnTo>
                  <a:lnTo>
                    <a:pt x="272" y="424"/>
                  </a:lnTo>
                  <a:lnTo>
                    <a:pt x="278" y="432"/>
                  </a:lnTo>
                  <a:lnTo>
                    <a:pt x="282" y="438"/>
                  </a:lnTo>
                  <a:lnTo>
                    <a:pt x="286" y="446"/>
                  </a:lnTo>
                  <a:lnTo>
                    <a:pt x="286" y="454"/>
                  </a:lnTo>
                  <a:lnTo>
                    <a:pt x="286" y="454"/>
                  </a:lnTo>
                  <a:lnTo>
                    <a:pt x="296" y="438"/>
                  </a:lnTo>
                  <a:lnTo>
                    <a:pt x="308" y="424"/>
                  </a:lnTo>
                  <a:lnTo>
                    <a:pt x="318" y="416"/>
                  </a:lnTo>
                  <a:lnTo>
                    <a:pt x="324" y="412"/>
                  </a:lnTo>
                  <a:lnTo>
                    <a:pt x="332" y="410"/>
                  </a:lnTo>
                  <a:lnTo>
                    <a:pt x="332" y="410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62" y="414"/>
                  </a:lnTo>
                  <a:lnTo>
                    <a:pt x="372" y="420"/>
                  </a:lnTo>
                  <a:lnTo>
                    <a:pt x="380" y="426"/>
                  </a:lnTo>
                  <a:lnTo>
                    <a:pt x="386" y="434"/>
                  </a:lnTo>
                  <a:lnTo>
                    <a:pt x="392" y="442"/>
                  </a:lnTo>
                  <a:lnTo>
                    <a:pt x="394" y="450"/>
                  </a:lnTo>
                  <a:lnTo>
                    <a:pt x="396" y="460"/>
                  </a:lnTo>
                  <a:lnTo>
                    <a:pt x="396" y="460"/>
                  </a:lnTo>
                  <a:lnTo>
                    <a:pt x="404" y="448"/>
                  </a:lnTo>
                  <a:lnTo>
                    <a:pt x="414" y="440"/>
                  </a:lnTo>
                  <a:lnTo>
                    <a:pt x="426" y="434"/>
                  </a:lnTo>
                  <a:lnTo>
                    <a:pt x="438" y="434"/>
                  </a:lnTo>
                  <a:lnTo>
                    <a:pt x="438" y="434"/>
                  </a:lnTo>
                  <a:lnTo>
                    <a:pt x="450" y="434"/>
                  </a:lnTo>
                  <a:lnTo>
                    <a:pt x="462" y="440"/>
                  </a:lnTo>
                  <a:lnTo>
                    <a:pt x="472" y="446"/>
                  </a:lnTo>
                  <a:lnTo>
                    <a:pt x="482" y="454"/>
                  </a:lnTo>
                  <a:lnTo>
                    <a:pt x="490" y="464"/>
                  </a:lnTo>
                  <a:lnTo>
                    <a:pt x="494" y="474"/>
                  </a:lnTo>
                  <a:lnTo>
                    <a:pt x="496" y="484"/>
                  </a:lnTo>
                  <a:lnTo>
                    <a:pt x="494" y="494"/>
                  </a:lnTo>
                  <a:lnTo>
                    <a:pt x="494" y="494"/>
                  </a:lnTo>
                  <a:lnTo>
                    <a:pt x="498" y="490"/>
                  </a:lnTo>
                  <a:lnTo>
                    <a:pt x="504" y="488"/>
                  </a:lnTo>
                  <a:lnTo>
                    <a:pt x="516" y="486"/>
                  </a:lnTo>
                  <a:lnTo>
                    <a:pt x="516" y="486"/>
                  </a:lnTo>
                  <a:lnTo>
                    <a:pt x="526" y="488"/>
                  </a:lnTo>
                  <a:lnTo>
                    <a:pt x="538" y="492"/>
                  </a:lnTo>
                  <a:lnTo>
                    <a:pt x="546" y="498"/>
                  </a:lnTo>
                  <a:lnTo>
                    <a:pt x="554" y="506"/>
                  </a:lnTo>
                  <a:lnTo>
                    <a:pt x="560" y="516"/>
                  </a:lnTo>
                  <a:lnTo>
                    <a:pt x="562" y="526"/>
                  </a:lnTo>
                  <a:lnTo>
                    <a:pt x="562" y="538"/>
                  </a:lnTo>
                  <a:lnTo>
                    <a:pt x="556" y="552"/>
                  </a:lnTo>
                  <a:lnTo>
                    <a:pt x="556" y="552"/>
                  </a:lnTo>
                  <a:lnTo>
                    <a:pt x="524" y="608"/>
                  </a:lnTo>
                  <a:lnTo>
                    <a:pt x="492" y="660"/>
                  </a:lnTo>
                  <a:lnTo>
                    <a:pt x="492" y="660"/>
                  </a:lnTo>
                  <a:close/>
                  <a:moveTo>
                    <a:pt x="810" y="436"/>
                  </a:moveTo>
                  <a:lnTo>
                    <a:pt x="810" y="436"/>
                  </a:lnTo>
                  <a:lnTo>
                    <a:pt x="814" y="420"/>
                  </a:lnTo>
                  <a:lnTo>
                    <a:pt x="812" y="406"/>
                  </a:lnTo>
                  <a:lnTo>
                    <a:pt x="812" y="406"/>
                  </a:lnTo>
                  <a:lnTo>
                    <a:pt x="822" y="404"/>
                  </a:lnTo>
                  <a:lnTo>
                    <a:pt x="830" y="402"/>
                  </a:lnTo>
                  <a:lnTo>
                    <a:pt x="846" y="392"/>
                  </a:lnTo>
                  <a:lnTo>
                    <a:pt x="858" y="378"/>
                  </a:lnTo>
                  <a:lnTo>
                    <a:pt x="862" y="370"/>
                  </a:lnTo>
                  <a:lnTo>
                    <a:pt x="866" y="360"/>
                  </a:lnTo>
                  <a:lnTo>
                    <a:pt x="866" y="360"/>
                  </a:lnTo>
                  <a:lnTo>
                    <a:pt x="868" y="352"/>
                  </a:lnTo>
                  <a:lnTo>
                    <a:pt x="870" y="342"/>
                  </a:lnTo>
                  <a:lnTo>
                    <a:pt x="870" y="334"/>
                  </a:lnTo>
                  <a:lnTo>
                    <a:pt x="868" y="324"/>
                  </a:lnTo>
                  <a:lnTo>
                    <a:pt x="864" y="316"/>
                  </a:lnTo>
                  <a:lnTo>
                    <a:pt x="860" y="308"/>
                  </a:lnTo>
                  <a:lnTo>
                    <a:pt x="854" y="302"/>
                  </a:lnTo>
                  <a:lnTo>
                    <a:pt x="848" y="296"/>
                  </a:lnTo>
                  <a:lnTo>
                    <a:pt x="846" y="294"/>
                  </a:lnTo>
                  <a:lnTo>
                    <a:pt x="846" y="294"/>
                  </a:lnTo>
                  <a:lnTo>
                    <a:pt x="762" y="246"/>
                  </a:lnTo>
                  <a:lnTo>
                    <a:pt x="676" y="196"/>
                  </a:lnTo>
                  <a:lnTo>
                    <a:pt x="582" y="140"/>
                  </a:lnTo>
                  <a:lnTo>
                    <a:pt x="546" y="140"/>
                  </a:lnTo>
                  <a:lnTo>
                    <a:pt x="546" y="140"/>
                  </a:lnTo>
                  <a:lnTo>
                    <a:pt x="526" y="152"/>
                  </a:lnTo>
                  <a:lnTo>
                    <a:pt x="516" y="160"/>
                  </a:lnTo>
                  <a:lnTo>
                    <a:pt x="512" y="164"/>
                  </a:lnTo>
                  <a:lnTo>
                    <a:pt x="510" y="168"/>
                  </a:lnTo>
                  <a:lnTo>
                    <a:pt x="510" y="168"/>
                  </a:lnTo>
                  <a:lnTo>
                    <a:pt x="478" y="284"/>
                  </a:lnTo>
                  <a:lnTo>
                    <a:pt x="478" y="284"/>
                  </a:lnTo>
                  <a:lnTo>
                    <a:pt x="476" y="290"/>
                  </a:lnTo>
                  <a:lnTo>
                    <a:pt x="470" y="294"/>
                  </a:lnTo>
                  <a:lnTo>
                    <a:pt x="464" y="296"/>
                  </a:lnTo>
                  <a:lnTo>
                    <a:pt x="456" y="296"/>
                  </a:lnTo>
                  <a:lnTo>
                    <a:pt x="456" y="296"/>
                  </a:lnTo>
                  <a:lnTo>
                    <a:pt x="442" y="296"/>
                  </a:lnTo>
                  <a:lnTo>
                    <a:pt x="428" y="292"/>
                  </a:lnTo>
                  <a:lnTo>
                    <a:pt x="414" y="286"/>
                  </a:lnTo>
                  <a:lnTo>
                    <a:pt x="400" y="280"/>
                  </a:lnTo>
                  <a:lnTo>
                    <a:pt x="388" y="270"/>
                  </a:lnTo>
                  <a:lnTo>
                    <a:pt x="378" y="262"/>
                  </a:lnTo>
                  <a:lnTo>
                    <a:pt x="372" y="252"/>
                  </a:lnTo>
                  <a:lnTo>
                    <a:pt x="372" y="248"/>
                  </a:lnTo>
                  <a:lnTo>
                    <a:pt x="372" y="242"/>
                  </a:lnTo>
                  <a:lnTo>
                    <a:pt x="372" y="242"/>
                  </a:lnTo>
                  <a:lnTo>
                    <a:pt x="386" y="168"/>
                  </a:lnTo>
                  <a:lnTo>
                    <a:pt x="402" y="102"/>
                  </a:lnTo>
                  <a:lnTo>
                    <a:pt x="402" y="102"/>
                  </a:lnTo>
                  <a:lnTo>
                    <a:pt x="404" y="98"/>
                  </a:lnTo>
                  <a:lnTo>
                    <a:pt x="408" y="92"/>
                  </a:lnTo>
                  <a:lnTo>
                    <a:pt x="422" y="80"/>
                  </a:lnTo>
                  <a:lnTo>
                    <a:pt x="442" y="66"/>
                  </a:lnTo>
                  <a:lnTo>
                    <a:pt x="464" y="52"/>
                  </a:lnTo>
                  <a:lnTo>
                    <a:pt x="486" y="38"/>
                  </a:lnTo>
                  <a:lnTo>
                    <a:pt x="506" y="28"/>
                  </a:lnTo>
                  <a:lnTo>
                    <a:pt x="524" y="20"/>
                  </a:lnTo>
                  <a:lnTo>
                    <a:pt x="536" y="18"/>
                  </a:lnTo>
                  <a:lnTo>
                    <a:pt x="536" y="18"/>
                  </a:lnTo>
                  <a:lnTo>
                    <a:pt x="548" y="22"/>
                  </a:lnTo>
                  <a:lnTo>
                    <a:pt x="570" y="34"/>
                  </a:lnTo>
                  <a:lnTo>
                    <a:pt x="630" y="68"/>
                  </a:lnTo>
                  <a:lnTo>
                    <a:pt x="662" y="88"/>
                  </a:lnTo>
                  <a:lnTo>
                    <a:pt x="692" y="104"/>
                  </a:lnTo>
                  <a:lnTo>
                    <a:pt x="718" y="116"/>
                  </a:lnTo>
                  <a:lnTo>
                    <a:pt x="728" y="118"/>
                  </a:lnTo>
                  <a:lnTo>
                    <a:pt x="736" y="120"/>
                  </a:lnTo>
                  <a:lnTo>
                    <a:pt x="736" y="120"/>
                  </a:lnTo>
                  <a:lnTo>
                    <a:pt x="740" y="120"/>
                  </a:lnTo>
                  <a:lnTo>
                    <a:pt x="740" y="120"/>
                  </a:lnTo>
                  <a:lnTo>
                    <a:pt x="922" y="74"/>
                  </a:lnTo>
                  <a:lnTo>
                    <a:pt x="972" y="390"/>
                  </a:lnTo>
                  <a:lnTo>
                    <a:pt x="810" y="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05980" y="4424680"/>
            <a:ext cx="1271905" cy="1271905"/>
            <a:chOff x="7051001" y="4043302"/>
            <a:chExt cx="1192780" cy="1192780"/>
          </a:xfrm>
        </p:grpSpPr>
        <p:sp>
          <p:nvSpPr>
            <p:cNvPr id="44" name="菱形 43"/>
            <p:cNvSpPr/>
            <p:nvPr/>
          </p:nvSpPr>
          <p:spPr>
            <a:xfrm rot="5400000">
              <a:off x="7051001" y="4043302"/>
              <a:ext cx="1192780" cy="1192780"/>
            </a:xfrm>
            <a:prstGeom prst="diamond">
              <a:avLst/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7474529" y="4555650"/>
              <a:ext cx="322379" cy="253521"/>
            </a:xfrm>
            <a:custGeom>
              <a:avLst/>
              <a:gdLst>
                <a:gd name="connsiteX0" fmla="*/ 105569 w 327025"/>
                <a:gd name="connsiteY0" fmla="*/ 131762 h 257175"/>
                <a:gd name="connsiteX1" fmla="*/ 69978 w 327025"/>
                <a:gd name="connsiteY1" fmla="*/ 136948 h 257175"/>
                <a:gd name="connsiteX2" fmla="*/ 40977 w 327025"/>
                <a:gd name="connsiteY2" fmla="*/ 152506 h 257175"/>
                <a:gd name="connsiteX3" fmla="*/ 31750 w 327025"/>
                <a:gd name="connsiteY3" fmla="*/ 170656 h 257175"/>
                <a:gd name="connsiteX4" fmla="*/ 105569 w 327025"/>
                <a:gd name="connsiteY4" fmla="*/ 209550 h 257175"/>
                <a:gd name="connsiteX5" fmla="*/ 153024 w 327025"/>
                <a:gd name="connsiteY5" fmla="*/ 199178 h 257175"/>
                <a:gd name="connsiteX6" fmla="*/ 179388 w 327025"/>
                <a:gd name="connsiteY6" fmla="*/ 170656 h 257175"/>
                <a:gd name="connsiteX7" fmla="*/ 178070 w 327025"/>
                <a:gd name="connsiteY7" fmla="*/ 169360 h 257175"/>
                <a:gd name="connsiteX8" fmla="*/ 105569 w 327025"/>
                <a:gd name="connsiteY8" fmla="*/ 131762 h 257175"/>
                <a:gd name="connsiteX9" fmla="*/ 105434 w 327025"/>
                <a:gd name="connsiteY9" fmla="*/ 100012 h 257175"/>
                <a:gd name="connsiteX10" fmla="*/ 209550 w 327025"/>
                <a:gd name="connsiteY10" fmla="*/ 165497 h 257175"/>
                <a:gd name="connsiteX11" fmla="*/ 209550 w 327025"/>
                <a:gd name="connsiteY11" fmla="*/ 170735 h 257175"/>
                <a:gd name="connsiteX12" fmla="*/ 201643 w 327025"/>
                <a:gd name="connsiteY12" fmla="*/ 198239 h 257175"/>
                <a:gd name="connsiteX13" fmla="*/ 105434 w 327025"/>
                <a:gd name="connsiteY13" fmla="*/ 240149 h 257175"/>
                <a:gd name="connsiteX14" fmla="*/ 56671 w 327025"/>
                <a:gd name="connsiteY14" fmla="*/ 232291 h 257175"/>
                <a:gd name="connsiteX15" fmla="*/ 5272 w 327025"/>
                <a:gd name="connsiteY15" fmla="*/ 257175 h 257175"/>
                <a:gd name="connsiteX16" fmla="*/ 15815 w 327025"/>
                <a:gd name="connsiteY16" fmla="*/ 207407 h 257175"/>
                <a:gd name="connsiteX17" fmla="*/ 0 w 327025"/>
                <a:gd name="connsiteY17" fmla="*/ 170735 h 257175"/>
                <a:gd name="connsiteX18" fmla="*/ 23723 w 327025"/>
                <a:gd name="connsiteY18" fmla="*/ 126206 h 257175"/>
                <a:gd name="connsiteX19" fmla="*/ 51399 w 327025"/>
                <a:gd name="connsiteY19" fmla="*/ 110489 h 257175"/>
                <a:gd name="connsiteX20" fmla="*/ 105434 w 327025"/>
                <a:gd name="connsiteY20" fmla="*/ 100012 h 257175"/>
                <a:gd name="connsiteX21" fmla="*/ 173038 w 327025"/>
                <a:gd name="connsiteY21" fmla="*/ 0 h 257175"/>
                <a:gd name="connsiteX22" fmla="*/ 327025 w 327025"/>
                <a:gd name="connsiteY22" fmla="*/ 99597 h 257175"/>
                <a:gd name="connsiteX23" fmla="*/ 220418 w 327025"/>
                <a:gd name="connsiteY23" fmla="*/ 195263 h 257175"/>
                <a:gd name="connsiteX24" fmla="*/ 225683 w 327025"/>
                <a:gd name="connsiteY24" fmla="*/ 170364 h 257175"/>
                <a:gd name="connsiteX25" fmla="*/ 225683 w 327025"/>
                <a:gd name="connsiteY25" fmla="*/ 161190 h 257175"/>
                <a:gd name="connsiteX26" fmla="*/ 295438 w 327025"/>
                <a:gd name="connsiteY26" fmla="*/ 99597 h 257175"/>
                <a:gd name="connsiteX27" fmla="*/ 173038 w 327025"/>
                <a:gd name="connsiteY27" fmla="*/ 31452 h 257175"/>
                <a:gd name="connsiteX28" fmla="*/ 50637 w 327025"/>
                <a:gd name="connsiteY28" fmla="*/ 93045 h 257175"/>
                <a:gd name="connsiteX29" fmla="*/ 20366 w 327025"/>
                <a:gd name="connsiteY29" fmla="*/ 108771 h 257175"/>
                <a:gd name="connsiteX30" fmla="*/ 19050 w 327025"/>
                <a:gd name="connsiteY30" fmla="*/ 99597 h 257175"/>
                <a:gd name="connsiteX31" fmla="*/ 173038 w 327025"/>
                <a:gd name="connsiteY31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7025" h="257175">
                  <a:moveTo>
                    <a:pt x="105569" y="131762"/>
                  </a:moveTo>
                  <a:cubicBezTo>
                    <a:pt x="91069" y="131762"/>
                    <a:pt x="79205" y="134355"/>
                    <a:pt x="69978" y="136948"/>
                  </a:cubicBezTo>
                  <a:cubicBezTo>
                    <a:pt x="56796" y="140837"/>
                    <a:pt x="47568" y="146023"/>
                    <a:pt x="40977" y="152506"/>
                  </a:cubicBezTo>
                  <a:cubicBezTo>
                    <a:pt x="34386" y="158988"/>
                    <a:pt x="31750" y="164174"/>
                    <a:pt x="31750" y="170656"/>
                  </a:cubicBezTo>
                  <a:cubicBezTo>
                    <a:pt x="31750" y="188807"/>
                    <a:pt x="62069" y="209550"/>
                    <a:pt x="105569" y="209550"/>
                  </a:cubicBezTo>
                  <a:cubicBezTo>
                    <a:pt x="124024" y="209550"/>
                    <a:pt x="139842" y="204364"/>
                    <a:pt x="153024" y="199178"/>
                  </a:cubicBezTo>
                  <a:cubicBezTo>
                    <a:pt x="168842" y="191400"/>
                    <a:pt x="179388" y="181028"/>
                    <a:pt x="179388" y="170656"/>
                  </a:cubicBezTo>
                  <a:cubicBezTo>
                    <a:pt x="179388" y="169360"/>
                    <a:pt x="178070" y="169360"/>
                    <a:pt x="178070" y="169360"/>
                  </a:cubicBezTo>
                  <a:cubicBezTo>
                    <a:pt x="176752" y="151209"/>
                    <a:pt x="147751" y="131762"/>
                    <a:pt x="105569" y="131762"/>
                  </a:cubicBezTo>
                  <a:close/>
                  <a:moveTo>
                    <a:pt x="105434" y="100012"/>
                  </a:moveTo>
                  <a:cubicBezTo>
                    <a:pt x="162105" y="100012"/>
                    <a:pt x="205596" y="128825"/>
                    <a:pt x="209550" y="165497"/>
                  </a:cubicBezTo>
                  <a:cubicBezTo>
                    <a:pt x="209550" y="166806"/>
                    <a:pt x="209550" y="169426"/>
                    <a:pt x="209550" y="170735"/>
                  </a:cubicBezTo>
                  <a:cubicBezTo>
                    <a:pt x="209550" y="179903"/>
                    <a:pt x="206914" y="190381"/>
                    <a:pt x="201643" y="198239"/>
                  </a:cubicBezTo>
                  <a:cubicBezTo>
                    <a:pt x="185827" y="223123"/>
                    <a:pt x="148926" y="240149"/>
                    <a:pt x="105434" y="240149"/>
                  </a:cubicBezTo>
                  <a:cubicBezTo>
                    <a:pt x="86983" y="240149"/>
                    <a:pt x="71168" y="237530"/>
                    <a:pt x="56671" y="232291"/>
                  </a:cubicBezTo>
                  <a:cubicBezTo>
                    <a:pt x="56671" y="232291"/>
                    <a:pt x="56671" y="232291"/>
                    <a:pt x="5272" y="257175"/>
                  </a:cubicBezTo>
                  <a:cubicBezTo>
                    <a:pt x="5272" y="257175"/>
                    <a:pt x="5272" y="257175"/>
                    <a:pt x="15815" y="207407"/>
                  </a:cubicBezTo>
                  <a:cubicBezTo>
                    <a:pt x="5272" y="196929"/>
                    <a:pt x="0" y="183832"/>
                    <a:pt x="0" y="170735"/>
                  </a:cubicBezTo>
                  <a:cubicBezTo>
                    <a:pt x="0" y="153709"/>
                    <a:pt x="9225" y="137993"/>
                    <a:pt x="23723" y="126206"/>
                  </a:cubicBezTo>
                  <a:cubicBezTo>
                    <a:pt x="31630" y="119657"/>
                    <a:pt x="40856" y="114418"/>
                    <a:pt x="51399" y="110489"/>
                  </a:cubicBezTo>
                  <a:cubicBezTo>
                    <a:pt x="67214" y="103941"/>
                    <a:pt x="85665" y="100012"/>
                    <a:pt x="105434" y="100012"/>
                  </a:cubicBezTo>
                  <a:close/>
                  <a:moveTo>
                    <a:pt x="173038" y="0"/>
                  </a:moveTo>
                  <a:cubicBezTo>
                    <a:pt x="258586" y="0"/>
                    <a:pt x="327025" y="43246"/>
                    <a:pt x="327025" y="99597"/>
                  </a:cubicBezTo>
                  <a:cubicBezTo>
                    <a:pt x="327025" y="145465"/>
                    <a:pt x="282277" y="182158"/>
                    <a:pt x="220418" y="195263"/>
                  </a:cubicBezTo>
                  <a:cubicBezTo>
                    <a:pt x="224367" y="187400"/>
                    <a:pt x="225683" y="178227"/>
                    <a:pt x="225683" y="170364"/>
                  </a:cubicBezTo>
                  <a:cubicBezTo>
                    <a:pt x="225683" y="167743"/>
                    <a:pt x="225683" y="165122"/>
                    <a:pt x="225683" y="161190"/>
                  </a:cubicBezTo>
                  <a:cubicBezTo>
                    <a:pt x="266483" y="150706"/>
                    <a:pt x="295438" y="127117"/>
                    <a:pt x="295438" y="99597"/>
                  </a:cubicBezTo>
                  <a:cubicBezTo>
                    <a:pt x="295438" y="62903"/>
                    <a:pt x="238844" y="31452"/>
                    <a:pt x="173038" y="31452"/>
                  </a:cubicBezTo>
                  <a:cubicBezTo>
                    <a:pt x="109863" y="31452"/>
                    <a:pt x="57218" y="58972"/>
                    <a:pt x="50637" y="93045"/>
                  </a:cubicBezTo>
                  <a:cubicBezTo>
                    <a:pt x="38792" y="96976"/>
                    <a:pt x="28263" y="102218"/>
                    <a:pt x="20366" y="108771"/>
                  </a:cubicBezTo>
                  <a:cubicBezTo>
                    <a:pt x="19050" y="106150"/>
                    <a:pt x="19050" y="103529"/>
                    <a:pt x="19050" y="99597"/>
                  </a:cubicBezTo>
                  <a:cubicBezTo>
                    <a:pt x="19050" y="43246"/>
                    <a:pt x="86173" y="0"/>
                    <a:pt x="1730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572760" y="2731135"/>
            <a:ext cx="1271905" cy="2491740"/>
            <a:chOff x="5518759" y="2454682"/>
            <a:chExt cx="1192780" cy="2337357"/>
          </a:xfrm>
        </p:grpSpPr>
        <p:sp>
          <p:nvSpPr>
            <p:cNvPr id="41" name="菱形 40"/>
            <p:cNvSpPr/>
            <p:nvPr/>
          </p:nvSpPr>
          <p:spPr>
            <a:xfrm rot="5400000">
              <a:off x="5518759" y="2454682"/>
              <a:ext cx="1192780" cy="1192780"/>
            </a:xfrm>
            <a:prstGeom prst="diamond">
              <a:avLst/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5914975" y="2849141"/>
              <a:ext cx="405829" cy="403924"/>
            </a:xfrm>
            <a:custGeom>
              <a:avLst/>
              <a:gdLst>
                <a:gd name="connsiteX0" fmla="*/ 262525 w 338138"/>
                <a:gd name="connsiteY0" fmla="*/ 84138 h 336551"/>
                <a:gd name="connsiteX1" fmla="*/ 314260 w 338138"/>
                <a:gd name="connsiteY1" fmla="*/ 84138 h 336551"/>
                <a:gd name="connsiteX2" fmla="*/ 338138 w 338138"/>
                <a:gd name="connsiteY2" fmla="*/ 107802 h 336551"/>
                <a:gd name="connsiteX3" fmla="*/ 338138 w 338138"/>
                <a:gd name="connsiteY3" fmla="*/ 191940 h 336551"/>
                <a:gd name="connsiteX4" fmla="*/ 314260 w 338138"/>
                <a:gd name="connsiteY4" fmla="*/ 216918 h 336551"/>
                <a:gd name="connsiteX5" fmla="*/ 314260 w 338138"/>
                <a:gd name="connsiteY5" fmla="*/ 336551 h 336551"/>
                <a:gd name="connsiteX6" fmla="*/ 241300 w 338138"/>
                <a:gd name="connsiteY6" fmla="*/ 336551 h 336551"/>
                <a:gd name="connsiteX7" fmla="*/ 241300 w 338138"/>
                <a:gd name="connsiteY7" fmla="*/ 240582 h 336551"/>
                <a:gd name="connsiteX8" fmla="*/ 265178 w 338138"/>
                <a:gd name="connsiteY8" fmla="*/ 216918 h 336551"/>
                <a:gd name="connsiteX9" fmla="*/ 265178 w 338138"/>
                <a:gd name="connsiteY9" fmla="*/ 95970 h 336551"/>
                <a:gd name="connsiteX10" fmla="*/ 262525 w 338138"/>
                <a:gd name="connsiteY10" fmla="*/ 84138 h 336551"/>
                <a:gd name="connsiteX11" fmla="*/ 120477 w 338138"/>
                <a:gd name="connsiteY11" fmla="*/ 84138 h 336551"/>
                <a:gd name="connsiteX12" fmla="*/ 217661 w 338138"/>
                <a:gd name="connsiteY12" fmla="*/ 84138 h 336551"/>
                <a:gd name="connsiteX13" fmla="*/ 241300 w 338138"/>
                <a:gd name="connsiteY13" fmla="*/ 107802 h 336551"/>
                <a:gd name="connsiteX14" fmla="*/ 241300 w 338138"/>
                <a:gd name="connsiteY14" fmla="*/ 191940 h 336551"/>
                <a:gd name="connsiteX15" fmla="*/ 217661 w 338138"/>
                <a:gd name="connsiteY15" fmla="*/ 216918 h 336551"/>
                <a:gd name="connsiteX16" fmla="*/ 217661 w 338138"/>
                <a:gd name="connsiteY16" fmla="*/ 336551 h 336551"/>
                <a:gd name="connsiteX17" fmla="*/ 120477 w 338138"/>
                <a:gd name="connsiteY17" fmla="*/ 336551 h 336551"/>
                <a:gd name="connsiteX18" fmla="*/ 120477 w 338138"/>
                <a:gd name="connsiteY18" fmla="*/ 216918 h 336551"/>
                <a:gd name="connsiteX19" fmla="*/ 96837 w 338138"/>
                <a:gd name="connsiteY19" fmla="*/ 191940 h 336551"/>
                <a:gd name="connsiteX20" fmla="*/ 96837 w 338138"/>
                <a:gd name="connsiteY20" fmla="*/ 107802 h 336551"/>
                <a:gd name="connsiteX21" fmla="*/ 120477 w 338138"/>
                <a:gd name="connsiteY21" fmla="*/ 84138 h 336551"/>
                <a:gd name="connsiteX22" fmla="*/ 23878 w 338138"/>
                <a:gd name="connsiteY22" fmla="*/ 84138 h 336551"/>
                <a:gd name="connsiteX23" fmla="*/ 75613 w 338138"/>
                <a:gd name="connsiteY23" fmla="*/ 84138 h 336551"/>
                <a:gd name="connsiteX24" fmla="*/ 72960 w 338138"/>
                <a:gd name="connsiteY24" fmla="*/ 95970 h 336551"/>
                <a:gd name="connsiteX25" fmla="*/ 72960 w 338138"/>
                <a:gd name="connsiteY25" fmla="*/ 216918 h 336551"/>
                <a:gd name="connsiteX26" fmla="*/ 96838 w 338138"/>
                <a:gd name="connsiteY26" fmla="*/ 240582 h 336551"/>
                <a:gd name="connsiteX27" fmla="*/ 96838 w 338138"/>
                <a:gd name="connsiteY27" fmla="*/ 336551 h 336551"/>
                <a:gd name="connsiteX28" fmla="*/ 23878 w 338138"/>
                <a:gd name="connsiteY28" fmla="*/ 336551 h 336551"/>
                <a:gd name="connsiteX29" fmla="*/ 23878 w 338138"/>
                <a:gd name="connsiteY29" fmla="*/ 216918 h 336551"/>
                <a:gd name="connsiteX30" fmla="*/ 0 w 338138"/>
                <a:gd name="connsiteY30" fmla="*/ 191940 h 336551"/>
                <a:gd name="connsiteX31" fmla="*/ 0 w 338138"/>
                <a:gd name="connsiteY31" fmla="*/ 107802 h 336551"/>
                <a:gd name="connsiteX32" fmla="*/ 23878 w 338138"/>
                <a:gd name="connsiteY32" fmla="*/ 84138 h 336551"/>
                <a:gd name="connsiteX33" fmla="*/ 265257 w 338138"/>
                <a:gd name="connsiteY33" fmla="*/ 0 h 336551"/>
                <a:gd name="connsiteX34" fmla="*/ 301625 w 338138"/>
                <a:gd name="connsiteY34" fmla="*/ 35069 h 336551"/>
                <a:gd name="connsiteX35" fmla="*/ 265257 w 338138"/>
                <a:gd name="connsiteY35" fmla="*/ 71438 h 336551"/>
                <a:gd name="connsiteX36" fmla="*/ 248371 w 338138"/>
                <a:gd name="connsiteY36" fmla="*/ 66242 h 336551"/>
                <a:gd name="connsiteX37" fmla="*/ 245774 w 338138"/>
                <a:gd name="connsiteY37" fmla="*/ 64944 h 336551"/>
                <a:gd name="connsiteX38" fmla="*/ 230187 w 338138"/>
                <a:gd name="connsiteY38" fmla="*/ 35069 h 336551"/>
                <a:gd name="connsiteX39" fmla="*/ 265257 w 338138"/>
                <a:gd name="connsiteY39" fmla="*/ 0 h 336551"/>
                <a:gd name="connsiteX40" fmla="*/ 169069 w 338138"/>
                <a:gd name="connsiteY40" fmla="*/ 0 h 336551"/>
                <a:gd name="connsiteX41" fmla="*/ 204788 w 338138"/>
                <a:gd name="connsiteY41" fmla="*/ 35719 h 336551"/>
                <a:gd name="connsiteX42" fmla="*/ 169069 w 338138"/>
                <a:gd name="connsiteY42" fmla="*/ 71438 h 336551"/>
                <a:gd name="connsiteX43" fmla="*/ 133350 w 338138"/>
                <a:gd name="connsiteY43" fmla="*/ 35719 h 336551"/>
                <a:gd name="connsiteX44" fmla="*/ 169069 w 338138"/>
                <a:gd name="connsiteY44" fmla="*/ 0 h 336551"/>
                <a:gd name="connsiteX45" fmla="*/ 72880 w 338138"/>
                <a:gd name="connsiteY45" fmla="*/ 0 h 336551"/>
                <a:gd name="connsiteX46" fmla="*/ 107950 w 338138"/>
                <a:gd name="connsiteY46" fmla="*/ 35069 h 336551"/>
                <a:gd name="connsiteX47" fmla="*/ 92363 w 338138"/>
                <a:gd name="connsiteY47" fmla="*/ 64944 h 336551"/>
                <a:gd name="connsiteX48" fmla="*/ 89766 w 338138"/>
                <a:gd name="connsiteY48" fmla="*/ 66242 h 336551"/>
                <a:gd name="connsiteX49" fmla="*/ 72880 w 338138"/>
                <a:gd name="connsiteY49" fmla="*/ 71438 h 336551"/>
                <a:gd name="connsiteX50" fmla="*/ 36512 w 338138"/>
                <a:gd name="connsiteY50" fmla="*/ 35069 h 336551"/>
                <a:gd name="connsiteX51" fmla="*/ 72880 w 338138"/>
                <a:gd name="connsiteY5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6551">
                  <a:moveTo>
                    <a:pt x="262525" y="84138"/>
                  </a:moveTo>
                  <a:cubicBezTo>
                    <a:pt x="262525" y="84138"/>
                    <a:pt x="262525" y="84138"/>
                    <a:pt x="314260" y="84138"/>
                  </a:cubicBezTo>
                  <a:cubicBezTo>
                    <a:pt x="338138" y="84138"/>
                    <a:pt x="338138" y="107802"/>
                    <a:pt x="338138" y="107802"/>
                  </a:cubicBezTo>
                  <a:cubicBezTo>
                    <a:pt x="338138" y="107802"/>
                    <a:pt x="338138" y="107802"/>
                    <a:pt x="338138" y="191940"/>
                  </a:cubicBezTo>
                  <a:cubicBezTo>
                    <a:pt x="338138" y="216918"/>
                    <a:pt x="314260" y="216918"/>
                    <a:pt x="314260" y="216918"/>
                  </a:cubicBezTo>
                  <a:cubicBezTo>
                    <a:pt x="314260" y="216918"/>
                    <a:pt x="314260" y="216918"/>
                    <a:pt x="314260" y="336551"/>
                  </a:cubicBezTo>
                  <a:cubicBezTo>
                    <a:pt x="314260" y="336551"/>
                    <a:pt x="314260" y="336551"/>
                    <a:pt x="241300" y="336551"/>
                  </a:cubicBezTo>
                  <a:cubicBezTo>
                    <a:pt x="241300" y="336551"/>
                    <a:pt x="241300" y="336551"/>
                    <a:pt x="241300" y="240582"/>
                  </a:cubicBezTo>
                  <a:cubicBezTo>
                    <a:pt x="241300" y="240582"/>
                    <a:pt x="265178" y="240582"/>
                    <a:pt x="265178" y="216918"/>
                  </a:cubicBezTo>
                  <a:cubicBezTo>
                    <a:pt x="265178" y="216918"/>
                    <a:pt x="265178" y="216918"/>
                    <a:pt x="265178" y="95970"/>
                  </a:cubicBezTo>
                  <a:cubicBezTo>
                    <a:pt x="265178" y="95970"/>
                    <a:pt x="265178" y="90711"/>
                    <a:pt x="262525" y="84138"/>
                  </a:cubicBezTo>
                  <a:close/>
                  <a:moveTo>
                    <a:pt x="120477" y="84138"/>
                  </a:moveTo>
                  <a:cubicBezTo>
                    <a:pt x="120477" y="84138"/>
                    <a:pt x="120477" y="84138"/>
                    <a:pt x="217661" y="84138"/>
                  </a:cubicBezTo>
                  <a:cubicBezTo>
                    <a:pt x="241300" y="84138"/>
                    <a:pt x="241300" y="107802"/>
                    <a:pt x="241300" y="107802"/>
                  </a:cubicBezTo>
                  <a:lnTo>
                    <a:pt x="241300" y="191940"/>
                  </a:lnTo>
                  <a:cubicBezTo>
                    <a:pt x="241300" y="216918"/>
                    <a:pt x="217661" y="216918"/>
                    <a:pt x="217661" y="216918"/>
                  </a:cubicBezTo>
                  <a:cubicBezTo>
                    <a:pt x="217661" y="216918"/>
                    <a:pt x="217661" y="216918"/>
                    <a:pt x="217661" y="336551"/>
                  </a:cubicBezTo>
                  <a:cubicBezTo>
                    <a:pt x="217661" y="336551"/>
                    <a:pt x="217661" y="336551"/>
                    <a:pt x="120477" y="336551"/>
                  </a:cubicBezTo>
                  <a:cubicBezTo>
                    <a:pt x="120477" y="336551"/>
                    <a:pt x="120477" y="336551"/>
                    <a:pt x="120477" y="216918"/>
                  </a:cubicBezTo>
                  <a:cubicBezTo>
                    <a:pt x="120477" y="216918"/>
                    <a:pt x="96837" y="216918"/>
                    <a:pt x="96837" y="191940"/>
                  </a:cubicBezTo>
                  <a:cubicBezTo>
                    <a:pt x="96837" y="191940"/>
                    <a:pt x="96837" y="191940"/>
                    <a:pt x="96837" y="107802"/>
                  </a:cubicBezTo>
                  <a:cubicBezTo>
                    <a:pt x="96837" y="84138"/>
                    <a:pt x="120477" y="84138"/>
                    <a:pt x="120477" y="84138"/>
                  </a:cubicBezTo>
                  <a:close/>
                  <a:moveTo>
                    <a:pt x="23878" y="84138"/>
                  </a:moveTo>
                  <a:cubicBezTo>
                    <a:pt x="23878" y="84138"/>
                    <a:pt x="23878" y="84138"/>
                    <a:pt x="75613" y="84138"/>
                  </a:cubicBezTo>
                  <a:cubicBezTo>
                    <a:pt x="72960" y="90711"/>
                    <a:pt x="72960" y="95970"/>
                    <a:pt x="72960" y="95970"/>
                  </a:cubicBezTo>
                  <a:cubicBezTo>
                    <a:pt x="72960" y="95970"/>
                    <a:pt x="72960" y="95970"/>
                    <a:pt x="72960" y="216918"/>
                  </a:cubicBezTo>
                  <a:cubicBezTo>
                    <a:pt x="72960" y="240582"/>
                    <a:pt x="96838" y="240582"/>
                    <a:pt x="96838" y="240582"/>
                  </a:cubicBezTo>
                  <a:cubicBezTo>
                    <a:pt x="96838" y="240582"/>
                    <a:pt x="96838" y="240582"/>
                    <a:pt x="96838" y="336551"/>
                  </a:cubicBezTo>
                  <a:cubicBezTo>
                    <a:pt x="96838" y="336551"/>
                    <a:pt x="96838" y="336551"/>
                    <a:pt x="23878" y="336551"/>
                  </a:cubicBezTo>
                  <a:cubicBezTo>
                    <a:pt x="23878" y="336551"/>
                    <a:pt x="23878" y="336551"/>
                    <a:pt x="23878" y="216918"/>
                  </a:cubicBezTo>
                  <a:cubicBezTo>
                    <a:pt x="23878" y="216918"/>
                    <a:pt x="0" y="216918"/>
                    <a:pt x="0" y="191940"/>
                  </a:cubicBezTo>
                  <a:cubicBezTo>
                    <a:pt x="0" y="191940"/>
                    <a:pt x="0" y="191940"/>
                    <a:pt x="0" y="107802"/>
                  </a:cubicBezTo>
                  <a:cubicBezTo>
                    <a:pt x="0" y="84138"/>
                    <a:pt x="23878" y="84138"/>
                    <a:pt x="23878" y="84138"/>
                  </a:cubicBezTo>
                  <a:close/>
                  <a:moveTo>
                    <a:pt x="265257" y="0"/>
                  </a:moveTo>
                  <a:cubicBezTo>
                    <a:pt x="284740" y="0"/>
                    <a:pt x="301625" y="15586"/>
                    <a:pt x="301625" y="35069"/>
                  </a:cubicBezTo>
                  <a:cubicBezTo>
                    <a:pt x="301625" y="55851"/>
                    <a:pt x="284740" y="71438"/>
                    <a:pt x="265257" y="71438"/>
                  </a:cubicBezTo>
                  <a:cubicBezTo>
                    <a:pt x="258762" y="71438"/>
                    <a:pt x="253567" y="70139"/>
                    <a:pt x="248371" y="66242"/>
                  </a:cubicBezTo>
                  <a:cubicBezTo>
                    <a:pt x="248371" y="66242"/>
                    <a:pt x="247072" y="66242"/>
                    <a:pt x="245774" y="64944"/>
                  </a:cubicBezTo>
                  <a:cubicBezTo>
                    <a:pt x="236681" y="59748"/>
                    <a:pt x="230187" y="48058"/>
                    <a:pt x="230187" y="35069"/>
                  </a:cubicBezTo>
                  <a:cubicBezTo>
                    <a:pt x="230187" y="15586"/>
                    <a:pt x="245774" y="0"/>
                    <a:pt x="265257" y="0"/>
                  </a:cubicBezTo>
                  <a:close/>
                  <a:moveTo>
                    <a:pt x="169069" y="0"/>
                  </a:moveTo>
                  <a:cubicBezTo>
                    <a:pt x="188796" y="0"/>
                    <a:pt x="204788" y="15992"/>
                    <a:pt x="204788" y="35719"/>
                  </a:cubicBezTo>
                  <a:cubicBezTo>
                    <a:pt x="204788" y="55446"/>
                    <a:pt x="188796" y="71438"/>
                    <a:pt x="169069" y="71438"/>
                  </a:cubicBezTo>
                  <a:cubicBezTo>
                    <a:pt x="149342" y="71438"/>
                    <a:pt x="133350" y="55446"/>
                    <a:pt x="133350" y="35719"/>
                  </a:cubicBezTo>
                  <a:cubicBezTo>
                    <a:pt x="133350" y="15992"/>
                    <a:pt x="149342" y="0"/>
                    <a:pt x="169069" y="0"/>
                  </a:cubicBezTo>
                  <a:close/>
                  <a:moveTo>
                    <a:pt x="72880" y="0"/>
                  </a:moveTo>
                  <a:cubicBezTo>
                    <a:pt x="92363" y="0"/>
                    <a:pt x="107950" y="15586"/>
                    <a:pt x="107950" y="35069"/>
                  </a:cubicBezTo>
                  <a:cubicBezTo>
                    <a:pt x="107950" y="48058"/>
                    <a:pt x="101456" y="59748"/>
                    <a:pt x="92363" y="64944"/>
                  </a:cubicBezTo>
                  <a:cubicBezTo>
                    <a:pt x="91065" y="66242"/>
                    <a:pt x="89766" y="66242"/>
                    <a:pt x="89766" y="66242"/>
                  </a:cubicBezTo>
                  <a:cubicBezTo>
                    <a:pt x="84570" y="70139"/>
                    <a:pt x="79375" y="71438"/>
                    <a:pt x="72880" y="71438"/>
                  </a:cubicBezTo>
                  <a:cubicBezTo>
                    <a:pt x="53397" y="71438"/>
                    <a:pt x="36512" y="55851"/>
                    <a:pt x="36512" y="35069"/>
                  </a:cubicBezTo>
                  <a:cubicBezTo>
                    <a:pt x="36512" y="15586"/>
                    <a:pt x="53397" y="0"/>
                    <a:pt x="72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5971247" y="4408650"/>
              <a:ext cx="383389" cy="383389"/>
            </a:xfrm>
            <a:custGeom>
              <a:avLst/>
              <a:gdLst>
                <a:gd name="connsiteX0" fmla="*/ 169070 w 338138"/>
                <a:gd name="connsiteY0" fmla="*/ 261938 h 338138"/>
                <a:gd name="connsiteX1" fmla="*/ 174626 w 338138"/>
                <a:gd name="connsiteY1" fmla="*/ 267230 h 338138"/>
                <a:gd name="connsiteX2" fmla="*/ 174626 w 338138"/>
                <a:gd name="connsiteY2" fmla="*/ 288396 h 338138"/>
                <a:gd name="connsiteX3" fmla="*/ 169070 w 338138"/>
                <a:gd name="connsiteY3" fmla="*/ 293688 h 338138"/>
                <a:gd name="connsiteX4" fmla="*/ 163513 w 338138"/>
                <a:gd name="connsiteY4" fmla="*/ 288396 h 338138"/>
                <a:gd name="connsiteX5" fmla="*/ 163513 w 338138"/>
                <a:gd name="connsiteY5" fmla="*/ 267230 h 338138"/>
                <a:gd name="connsiteX6" fmla="*/ 169070 w 338138"/>
                <a:gd name="connsiteY6" fmla="*/ 261938 h 338138"/>
                <a:gd name="connsiteX7" fmla="*/ 267230 w 338138"/>
                <a:gd name="connsiteY7" fmla="*/ 163513 h 338138"/>
                <a:gd name="connsiteX8" fmla="*/ 288396 w 338138"/>
                <a:gd name="connsiteY8" fmla="*/ 163513 h 338138"/>
                <a:gd name="connsiteX9" fmla="*/ 293688 w 338138"/>
                <a:gd name="connsiteY9" fmla="*/ 169070 h 338138"/>
                <a:gd name="connsiteX10" fmla="*/ 288396 w 338138"/>
                <a:gd name="connsiteY10" fmla="*/ 174626 h 338138"/>
                <a:gd name="connsiteX11" fmla="*/ 267230 w 338138"/>
                <a:gd name="connsiteY11" fmla="*/ 174626 h 338138"/>
                <a:gd name="connsiteX12" fmla="*/ 261938 w 338138"/>
                <a:gd name="connsiteY12" fmla="*/ 169070 h 338138"/>
                <a:gd name="connsiteX13" fmla="*/ 267230 w 338138"/>
                <a:gd name="connsiteY13" fmla="*/ 163513 h 338138"/>
                <a:gd name="connsiteX14" fmla="*/ 49742 w 338138"/>
                <a:gd name="connsiteY14" fmla="*/ 163513 h 338138"/>
                <a:gd name="connsiteX15" fmla="*/ 70908 w 338138"/>
                <a:gd name="connsiteY15" fmla="*/ 163513 h 338138"/>
                <a:gd name="connsiteX16" fmla="*/ 76200 w 338138"/>
                <a:gd name="connsiteY16" fmla="*/ 169070 h 338138"/>
                <a:gd name="connsiteX17" fmla="*/ 70908 w 338138"/>
                <a:gd name="connsiteY17" fmla="*/ 174626 h 338138"/>
                <a:gd name="connsiteX18" fmla="*/ 49742 w 338138"/>
                <a:gd name="connsiteY18" fmla="*/ 174626 h 338138"/>
                <a:gd name="connsiteX19" fmla="*/ 44450 w 338138"/>
                <a:gd name="connsiteY19" fmla="*/ 169070 h 338138"/>
                <a:gd name="connsiteX20" fmla="*/ 49742 w 338138"/>
                <a:gd name="connsiteY20" fmla="*/ 163513 h 338138"/>
                <a:gd name="connsiteX21" fmla="*/ 169070 w 338138"/>
                <a:gd name="connsiteY21" fmla="*/ 160338 h 338138"/>
                <a:gd name="connsiteX22" fmla="*/ 160338 w 338138"/>
                <a:gd name="connsiteY22" fmla="*/ 169070 h 338138"/>
                <a:gd name="connsiteX23" fmla="*/ 162833 w 338138"/>
                <a:gd name="connsiteY23" fmla="*/ 175306 h 338138"/>
                <a:gd name="connsiteX24" fmla="*/ 169070 w 338138"/>
                <a:gd name="connsiteY24" fmla="*/ 177801 h 338138"/>
                <a:gd name="connsiteX25" fmla="*/ 177801 w 338138"/>
                <a:gd name="connsiteY25" fmla="*/ 169070 h 338138"/>
                <a:gd name="connsiteX26" fmla="*/ 169070 w 338138"/>
                <a:gd name="connsiteY26" fmla="*/ 160338 h 338138"/>
                <a:gd name="connsiteX27" fmla="*/ 121070 w 338138"/>
                <a:gd name="connsiteY27" fmla="*/ 115888 h 338138"/>
                <a:gd name="connsiteX28" fmla="*/ 114300 w 338138"/>
                <a:gd name="connsiteY28" fmla="*/ 122425 h 338138"/>
                <a:gd name="connsiteX29" fmla="*/ 152214 w 338138"/>
                <a:gd name="connsiteY29" fmla="*/ 160338 h 338138"/>
                <a:gd name="connsiteX30" fmla="*/ 160338 w 338138"/>
                <a:gd name="connsiteY30" fmla="*/ 152494 h 338138"/>
                <a:gd name="connsiteX31" fmla="*/ 121070 w 338138"/>
                <a:gd name="connsiteY31" fmla="*/ 115888 h 338138"/>
                <a:gd name="connsiteX32" fmla="*/ 239184 w 338138"/>
                <a:gd name="connsiteY32" fmla="*/ 77788 h 338138"/>
                <a:gd name="connsiteX33" fmla="*/ 243153 w 338138"/>
                <a:gd name="connsiteY33" fmla="*/ 80434 h 338138"/>
                <a:gd name="connsiteX34" fmla="*/ 257705 w 338138"/>
                <a:gd name="connsiteY34" fmla="*/ 94986 h 338138"/>
                <a:gd name="connsiteX35" fmla="*/ 257705 w 338138"/>
                <a:gd name="connsiteY35" fmla="*/ 102924 h 338138"/>
                <a:gd name="connsiteX36" fmla="*/ 188913 w 338138"/>
                <a:gd name="connsiteY36" fmla="*/ 173038 h 338138"/>
                <a:gd name="connsiteX37" fmla="*/ 169069 w 338138"/>
                <a:gd name="connsiteY37" fmla="*/ 188913 h 338138"/>
                <a:gd name="connsiteX38" fmla="*/ 159809 w 338138"/>
                <a:gd name="connsiteY38" fmla="*/ 186268 h 338138"/>
                <a:gd name="connsiteX39" fmla="*/ 102923 w 338138"/>
                <a:gd name="connsiteY39" fmla="*/ 243153 h 338138"/>
                <a:gd name="connsiteX40" fmla="*/ 98955 w 338138"/>
                <a:gd name="connsiteY40" fmla="*/ 244476 h 338138"/>
                <a:gd name="connsiteX41" fmla="*/ 94986 w 338138"/>
                <a:gd name="connsiteY41" fmla="*/ 243153 h 338138"/>
                <a:gd name="connsiteX42" fmla="*/ 94986 w 338138"/>
                <a:gd name="connsiteY42" fmla="*/ 235216 h 338138"/>
                <a:gd name="connsiteX43" fmla="*/ 151872 w 338138"/>
                <a:gd name="connsiteY43" fmla="*/ 178330 h 338138"/>
                <a:gd name="connsiteX44" fmla="*/ 149226 w 338138"/>
                <a:gd name="connsiteY44" fmla="*/ 173038 h 338138"/>
                <a:gd name="connsiteX45" fmla="*/ 102923 w 338138"/>
                <a:gd name="connsiteY45" fmla="*/ 125413 h 338138"/>
                <a:gd name="connsiteX46" fmla="*/ 102923 w 338138"/>
                <a:gd name="connsiteY46" fmla="*/ 117476 h 338138"/>
                <a:gd name="connsiteX47" fmla="*/ 117476 w 338138"/>
                <a:gd name="connsiteY47" fmla="*/ 102924 h 338138"/>
                <a:gd name="connsiteX48" fmla="*/ 125413 w 338138"/>
                <a:gd name="connsiteY48" fmla="*/ 102924 h 338138"/>
                <a:gd name="connsiteX49" fmla="*/ 173038 w 338138"/>
                <a:gd name="connsiteY49" fmla="*/ 149226 h 338138"/>
                <a:gd name="connsiteX50" fmla="*/ 186267 w 338138"/>
                <a:gd name="connsiteY50" fmla="*/ 159809 h 338138"/>
                <a:gd name="connsiteX51" fmla="*/ 247122 w 338138"/>
                <a:gd name="connsiteY51" fmla="*/ 98955 h 338138"/>
                <a:gd name="connsiteX52" fmla="*/ 239184 w 338138"/>
                <a:gd name="connsiteY52" fmla="*/ 91017 h 338138"/>
                <a:gd name="connsiteX53" fmla="*/ 187590 w 338138"/>
                <a:gd name="connsiteY53" fmla="*/ 142611 h 338138"/>
                <a:gd name="connsiteX54" fmla="*/ 180976 w 338138"/>
                <a:gd name="connsiteY54" fmla="*/ 142611 h 338138"/>
                <a:gd name="connsiteX55" fmla="*/ 180976 w 338138"/>
                <a:gd name="connsiteY55" fmla="*/ 134674 h 338138"/>
                <a:gd name="connsiteX56" fmla="*/ 235216 w 338138"/>
                <a:gd name="connsiteY56" fmla="*/ 80434 h 338138"/>
                <a:gd name="connsiteX57" fmla="*/ 239184 w 338138"/>
                <a:gd name="connsiteY57" fmla="*/ 77788 h 338138"/>
                <a:gd name="connsiteX58" fmla="*/ 169070 w 338138"/>
                <a:gd name="connsiteY58" fmla="*/ 44450 h 338138"/>
                <a:gd name="connsiteX59" fmla="*/ 174626 w 338138"/>
                <a:gd name="connsiteY59" fmla="*/ 49742 h 338138"/>
                <a:gd name="connsiteX60" fmla="*/ 174626 w 338138"/>
                <a:gd name="connsiteY60" fmla="*/ 70908 h 338138"/>
                <a:gd name="connsiteX61" fmla="*/ 169070 w 338138"/>
                <a:gd name="connsiteY61" fmla="*/ 76200 h 338138"/>
                <a:gd name="connsiteX62" fmla="*/ 163513 w 338138"/>
                <a:gd name="connsiteY62" fmla="*/ 70908 h 338138"/>
                <a:gd name="connsiteX63" fmla="*/ 163513 w 338138"/>
                <a:gd name="connsiteY63" fmla="*/ 49742 h 338138"/>
                <a:gd name="connsiteX64" fmla="*/ 169070 w 338138"/>
                <a:gd name="connsiteY64" fmla="*/ 44450 h 338138"/>
                <a:gd name="connsiteX65" fmla="*/ 168276 w 338138"/>
                <a:gd name="connsiteY65" fmla="*/ 22225 h 338138"/>
                <a:gd name="connsiteX66" fmla="*/ 315913 w 338138"/>
                <a:gd name="connsiteY66" fmla="*/ 169069 h 338138"/>
                <a:gd name="connsiteX67" fmla="*/ 280322 w 338138"/>
                <a:gd name="connsiteY67" fmla="*/ 264780 h 338138"/>
                <a:gd name="connsiteX68" fmla="*/ 272413 w 338138"/>
                <a:gd name="connsiteY68" fmla="*/ 264780 h 338138"/>
                <a:gd name="connsiteX69" fmla="*/ 271094 w 338138"/>
                <a:gd name="connsiteY69" fmla="*/ 256913 h 338138"/>
                <a:gd name="connsiteX70" fmla="*/ 304049 w 338138"/>
                <a:gd name="connsiteY70" fmla="*/ 169069 h 338138"/>
                <a:gd name="connsiteX71" fmla="*/ 168276 w 338138"/>
                <a:gd name="connsiteY71" fmla="*/ 34025 h 338138"/>
                <a:gd name="connsiteX72" fmla="*/ 32502 w 338138"/>
                <a:gd name="connsiteY72" fmla="*/ 169069 h 338138"/>
                <a:gd name="connsiteX73" fmla="*/ 168276 w 338138"/>
                <a:gd name="connsiteY73" fmla="*/ 304113 h 338138"/>
                <a:gd name="connsiteX74" fmla="*/ 256594 w 338138"/>
                <a:gd name="connsiteY74" fmla="*/ 271335 h 338138"/>
                <a:gd name="connsiteX75" fmla="*/ 264504 w 338138"/>
                <a:gd name="connsiteY75" fmla="*/ 272647 h 338138"/>
                <a:gd name="connsiteX76" fmla="*/ 264504 w 338138"/>
                <a:gd name="connsiteY76" fmla="*/ 280513 h 338138"/>
                <a:gd name="connsiteX77" fmla="*/ 168276 w 338138"/>
                <a:gd name="connsiteY77" fmla="*/ 315913 h 338138"/>
                <a:gd name="connsiteX78" fmla="*/ 20638 w 338138"/>
                <a:gd name="connsiteY78" fmla="*/ 169069 h 338138"/>
                <a:gd name="connsiteX79" fmla="*/ 168276 w 338138"/>
                <a:gd name="connsiteY79" fmla="*/ 22225 h 338138"/>
                <a:gd name="connsiteX80" fmla="*/ 169070 w 338138"/>
                <a:gd name="connsiteY80" fmla="*/ 11113 h 338138"/>
                <a:gd name="connsiteX81" fmla="*/ 11113 w 338138"/>
                <a:gd name="connsiteY81" fmla="*/ 169070 h 338138"/>
                <a:gd name="connsiteX82" fmla="*/ 169070 w 338138"/>
                <a:gd name="connsiteY82" fmla="*/ 327027 h 338138"/>
                <a:gd name="connsiteX83" fmla="*/ 327027 w 338138"/>
                <a:gd name="connsiteY83" fmla="*/ 169070 h 338138"/>
                <a:gd name="connsiteX84" fmla="*/ 169070 w 338138"/>
                <a:gd name="connsiteY84" fmla="*/ 11113 h 338138"/>
                <a:gd name="connsiteX85" fmla="*/ 169069 w 338138"/>
                <a:gd name="connsiteY85" fmla="*/ 0 h 338138"/>
                <a:gd name="connsiteX86" fmla="*/ 289267 w 338138"/>
                <a:gd name="connsiteY86" fmla="*/ 48872 h 338138"/>
                <a:gd name="connsiteX87" fmla="*/ 338138 w 338138"/>
                <a:gd name="connsiteY87" fmla="*/ 169069 h 338138"/>
                <a:gd name="connsiteX88" fmla="*/ 289267 w 338138"/>
                <a:gd name="connsiteY88" fmla="*/ 289267 h 338138"/>
                <a:gd name="connsiteX89" fmla="*/ 169069 w 338138"/>
                <a:gd name="connsiteY89" fmla="*/ 338138 h 338138"/>
                <a:gd name="connsiteX90" fmla="*/ 48872 w 338138"/>
                <a:gd name="connsiteY90" fmla="*/ 289267 h 338138"/>
                <a:gd name="connsiteX91" fmla="*/ 0 w 338138"/>
                <a:gd name="connsiteY91" fmla="*/ 169069 h 338138"/>
                <a:gd name="connsiteX92" fmla="*/ 48872 w 338138"/>
                <a:gd name="connsiteY92" fmla="*/ 48872 h 338138"/>
                <a:gd name="connsiteX93" fmla="*/ 169069 w 338138"/>
                <a:gd name="connsiteY9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38138" h="338138">
                  <a:moveTo>
                    <a:pt x="169070" y="261938"/>
                  </a:moveTo>
                  <a:cubicBezTo>
                    <a:pt x="171848" y="261938"/>
                    <a:pt x="174626" y="264584"/>
                    <a:pt x="174626" y="267230"/>
                  </a:cubicBezTo>
                  <a:cubicBezTo>
                    <a:pt x="174626" y="267230"/>
                    <a:pt x="174626" y="267230"/>
                    <a:pt x="174626" y="288396"/>
                  </a:cubicBezTo>
                  <a:cubicBezTo>
                    <a:pt x="174626" y="291042"/>
                    <a:pt x="171848" y="293688"/>
                    <a:pt x="169070" y="293688"/>
                  </a:cubicBezTo>
                  <a:cubicBezTo>
                    <a:pt x="166291" y="293688"/>
                    <a:pt x="163513" y="291042"/>
                    <a:pt x="163513" y="288396"/>
                  </a:cubicBezTo>
                  <a:cubicBezTo>
                    <a:pt x="163513" y="288396"/>
                    <a:pt x="163513" y="288396"/>
                    <a:pt x="163513" y="267230"/>
                  </a:cubicBezTo>
                  <a:cubicBezTo>
                    <a:pt x="163513" y="264584"/>
                    <a:pt x="166291" y="261938"/>
                    <a:pt x="169070" y="261938"/>
                  </a:cubicBezTo>
                  <a:close/>
                  <a:moveTo>
                    <a:pt x="267230" y="163513"/>
                  </a:moveTo>
                  <a:cubicBezTo>
                    <a:pt x="267230" y="163513"/>
                    <a:pt x="267230" y="163513"/>
                    <a:pt x="288396" y="163513"/>
                  </a:cubicBezTo>
                  <a:cubicBezTo>
                    <a:pt x="291042" y="163513"/>
                    <a:pt x="293688" y="166291"/>
                    <a:pt x="293688" y="169070"/>
                  </a:cubicBezTo>
                  <a:cubicBezTo>
                    <a:pt x="293688" y="171848"/>
                    <a:pt x="291042" y="174626"/>
                    <a:pt x="288396" y="174626"/>
                  </a:cubicBezTo>
                  <a:cubicBezTo>
                    <a:pt x="288396" y="174626"/>
                    <a:pt x="288396" y="174626"/>
                    <a:pt x="267230" y="174626"/>
                  </a:cubicBezTo>
                  <a:cubicBezTo>
                    <a:pt x="264584" y="174626"/>
                    <a:pt x="261938" y="171848"/>
                    <a:pt x="261938" y="169070"/>
                  </a:cubicBezTo>
                  <a:cubicBezTo>
                    <a:pt x="261938" y="166291"/>
                    <a:pt x="264584" y="163513"/>
                    <a:pt x="267230" y="163513"/>
                  </a:cubicBezTo>
                  <a:close/>
                  <a:moveTo>
                    <a:pt x="49742" y="163513"/>
                  </a:moveTo>
                  <a:lnTo>
                    <a:pt x="70908" y="163513"/>
                  </a:lnTo>
                  <a:cubicBezTo>
                    <a:pt x="73554" y="163513"/>
                    <a:pt x="76200" y="166291"/>
                    <a:pt x="76200" y="169070"/>
                  </a:cubicBezTo>
                  <a:cubicBezTo>
                    <a:pt x="76200" y="171848"/>
                    <a:pt x="73554" y="174626"/>
                    <a:pt x="70908" y="174626"/>
                  </a:cubicBezTo>
                  <a:cubicBezTo>
                    <a:pt x="70908" y="174626"/>
                    <a:pt x="70908" y="174626"/>
                    <a:pt x="49742" y="174626"/>
                  </a:cubicBezTo>
                  <a:cubicBezTo>
                    <a:pt x="47096" y="174626"/>
                    <a:pt x="44450" y="171848"/>
                    <a:pt x="44450" y="169070"/>
                  </a:cubicBezTo>
                  <a:cubicBezTo>
                    <a:pt x="44450" y="166291"/>
                    <a:pt x="47096" y="163513"/>
                    <a:pt x="49742" y="163513"/>
                  </a:cubicBezTo>
                  <a:close/>
                  <a:moveTo>
                    <a:pt x="169070" y="160338"/>
                  </a:moveTo>
                  <a:cubicBezTo>
                    <a:pt x="164080" y="160338"/>
                    <a:pt x="160338" y="164080"/>
                    <a:pt x="160338" y="169070"/>
                  </a:cubicBezTo>
                  <a:cubicBezTo>
                    <a:pt x="160338" y="171564"/>
                    <a:pt x="161585" y="174059"/>
                    <a:pt x="162833" y="175306"/>
                  </a:cubicBezTo>
                  <a:cubicBezTo>
                    <a:pt x="164080" y="176554"/>
                    <a:pt x="166575" y="177801"/>
                    <a:pt x="169070" y="177801"/>
                  </a:cubicBezTo>
                  <a:cubicBezTo>
                    <a:pt x="174059" y="177801"/>
                    <a:pt x="177801" y="174059"/>
                    <a:pt x="177801" y="169070"/>
                  </a:cubicBezTo>
                  <a:cubicBezTo>
                    <a:pt x="177801" y="164080"/>
                    <a:pt x="174059" y="160338"/>
                    <a:pt x="169070" y="160338"/>
                  </a:cubicBezTo>
                  <a:close/>
                  <a:moveTo>
                    <a:pt x="121070" y="115888"/>
                  </a:moveTo>
                  <a:lnTo>
                    <a:pt x="114300" y="122425"/>
                  </a:lnTo>
                  <a:cubicBezTo>
                    <a:pt x="114300" y="122425"/>
                    <a:pt x="114300" y="122425"/>
                    <a:pt x="152214" y="160338"/>
                  </a:cubicBezTo>
                  <a:cubicBezTo>
                    <a:pt x="153568" y="156416"/>
                    <a:pt x="156276" y="153801"/>
                    <a:pt x="160338" y="152494"/>
                  </a:cubicBezTo>
                  <a:cubicBezTo>
                    <a:pt x="160338" y="152494"/>
                    <a:pt x="160338" y="152494"/>
                    <a:pt x="121070" y="115888"/>
                  </a:cubicBezTo>
                  <a:close/>
                  <a:moveTo>
                    <a:pt x="239184" y="77788"/>
                  </a:moveTo>
                  <a:cubicBezTo>
                    <a:pt x="240507" y="77788"/>
                    <a:pt x="241830" y="79111"/>
                    <a:pt x="243153" y="80434"/>
                  </a:cubicBezTo>
                  <a:cubicBezTo>
                    <a:pt x="243153" y="80434"/>
                    <a:pt x="243153" y="80434"/>
                    <a:pt x="257705" y="94986"/>
                  </a:cubicBezTo>
                  <a:cubicBezTo>
                    <a:pt x="260351" y="97632"/>
                    <a:pt x="260351" y="100278"/>
                    <a:pt x="257705" y="102924"/>
                  </a:cubicBezTo>
                  <a:cubicBezTo>
                    <a:pt x="257705" y="102924"/>
                    <a:pt x="257705" y="102924"/>
                    <a:pt x="188913" y="173038"/>
                  </a:cubicBezTo>
                  <a:cubicBezTo>
                    <a:pt x="187590" y="182299"/>
                    <a:pt x="178330" y="188913"/>
                    <a:pt x="169069" y="188913"/>
                  </a:cubicBezTo>
                  <a:cubicBezTo>
                    <a:pt x="165101" y="188913"/>
                    <a:pt x="162455" y="187591"/>
                    <a:pt x="159809" y="186268"/>
                  </a:cubicBezTo>
                  <a:cubicBezTo>
                    <a:pt x="159809" y="186268"/>
                    <a:pt x="159809" y="186268"/>
                    <a:pt x="102923" y="243153"/>
                  </a:cubicBezTo>
                  <a:cubicBezTo>
                    <a:pt x="101601" y="244476"/>
                    <a:pt x="100278" y="244476"/>
                    <a:pt x="98955" y="244476"/>
                  </a:cubicBezTo>
                  <a:cubicBezTo>
                    <a:pt x="97632" y="244476"/>
                    <a:pt x="96309" y="244476"/>
                    <a:pt x="94986" y="243153"/>
                  </a:cubicBezTo>
                  <a:cubicBezTo>
                    <a:pt x="93663" y="240507"/>
                    <a:pt x="93663" y="237862"/>
                    <a:pt x="94986" y="235216"/>
                  </a:cubicBezTo>
                  <a:cubicBezTo>
                    <a:pt x="94986" y="235216"/>
                    <a:pt x="94986" y="235216"/>
                    <a:pt x="151872" y="178330"/>
                  </a:cubicBezTo>
                  <a:cubicBezTo>
                    <a:pt x="150549" y="177007"/>
                    <a:pt x="150549" y="174361"/>
                    <a:pt x="149226" y="173038"/>
                  </a:cubicBezTo>
                  <a:cubicBezTo>
                    <a:pt x="149226" y="173038"/>
                    <a:pt x="149226" y="173038"/>
                    <a:pt x="102923" y="125413"/>
                  </a:cubicBezTo>
                  <a:cubicBezTo>
                    <a:pt x="100278" y="124090"/>
                    <a:pt x="100278" y="120122"/>
                    <a:pt x="102923" y="117476"/>
                  </a:cubicBezTo>
                  <a:cubicBezTo>
                    <a:pt x="102923" y="117476"/>
                    <a:pt x="102923" y="117476"/>
                    <a:pt x="117476" y="102924"/>
                  </a:cubicBezTo>
                  <a:cubicBezTo>
                    <a:pt x="120121" y="100278"/>
                    <a:pt x="124090" y="100278"/>
                    <a:pt x="125413" y="102924"/>
                  </a:cubicBezTo>
                  <a:cubicBezTo>
                    <a:pt x="125413" y="102924"/>
                    <a:pt x="125413" y="102924"/>
                    <a:pt x="173038" y="149226"/>
                  </a:cubicBezTo>
                  <a:cubicBezTo>
                    <a:pt x="178330" y="150549"/>
                    <a:pt x="183622" y="154518"/>
                    <a:pt x="186267" y="159809"/>
                  </a:cubicBezTo>
                  <a:cubicBezTo>
                    <a:pt x="186267" y="159809"/>
                    <a:pt x="186267" y="159809"/>
                    <a:pt x="247122" y="98955"/>
                  </a:cubicBezTo>
                  <a:cubicBezTo>
                    <a:pt x="247122" y="98955"/>
                    <a:pt x="247122" y="98955"/>
                    <a:pt x="239184" y="91017"/>
                  </a:cubicBezTo>
                  <a:cubicBezTo>
                    <a:pt x="239184" y="91017"/>
                    <a:pt x="239184" y="91017"/>
                    <a:pt x="187590" y="142611"/>
                  </a:cubicBezTo>
                  <a:cubicBezTo>
                    <a:pt x="186267" y="143934"/>
                    <a:pt x="182299" y="143934"/>
                    <a:pt x="180976" y="142611"/>
                  </a:cubicBezTo>
                  <a:cubicBezTo>
                    <a:pt x="178330" y="139965"/>
                    <a:pt x="178330" y="137320"/>
                    <a:pt x="180976" y="134674"/>
                  </a:cubicBezTo>
                  <a:cubicBezTo>
                    <a:pt x="180976" y="134674"/>
                    <a:pt x="180976" y="134674"/>
                    <a:pt x="235216" y="80434"/>
                  </a:cubicBezTo>
                  <a:cubicBezTo>
                    <a:pt x="236538" y="79111"/>
                    <a:pt x="237861" y="77788"/>
                    <a:pt x="239184" y="77788"/>
                  </a:cubicBezTo>
                  <a:close/>
                  <a:moveTo>
                    <a:pt x="169070" y="44450"/>
                  </a:moveTo>
                  <a:cubicBezTo>
                    <a:pt x="171848" y="44450"/>
                    <a:pt x="174626" y="47096"/>
                    <a:pt x="174626" y="49742"/>
                  </a:cubicBezTo>
                  <a:cubicBezTo>
                    <a:pt x="174626" y="49742"/>
                    <a:pt x="174626" y="49742"/>
                    <a:pt x="174626" y="70908"/>
                  </a:cubicBezTo>
                  <a:cubicBezTo>
                    <a:pt x="174626" y="73554"/>
                    <a:pt x="171848" y="76200"/>
                    <a:pt x="169070" y="76200"/>
                  </a:cubicBezTo>
                  <a:cubicBezTo>
                    <a:pt x="166291" y="76200"/>
                    <a:pt x="163513" y="73554"/>
                    <a:pt x="163513" y="70908"/>
                  </a:cubicBezTo>
                  <a:cubicBezTo>
                    <a:pt x="163513" y="70908"/>
                    <a:pt x="163513" y="70908"/>
                    <a:pt x="163513" y="49742"/>
                  </a:cubicBezTo>
                  <a:cubicBezTo>
                    <a:pt x="163513" y="47096"/>
                    <a:pt x="166291" y="44450"/>
                    <a:pt x="169070" y="44450"/>
                  </a:cubicBezTo>
                  <a:close/>
                  <a:moveTo>
                    <a:pt x="168276" y="22225"/>
                  </a:moveTo>
                  <a:cubicBezTo>
                    <a:pt x="250003" y="22225"/>
                    <a:pt x="315913" y="87780"/>
                    <a:pt x="315913" y="169069"/>
                  </a:cubicBezTo>
                  <a:cubicBezTo>
                    <a:pt x="315913" y="204469"/>
                    <a:pt x="302731" y="237247"/>
                    <a:pt x="280322" y="264780"/>
                  </a:cubicBezTo>
                  <a:cubicBezTo>
                    <a:pt x="277685" y="266091"/>
                    <a:pt x="275049" y="267402"/>
                    <a:pt x="272413" y="264780"/>
                  </a:cubicBezTo>
                  <a:cubicBezTo>
                    <a:pt x="269776" y="263469"/>
                    <a:pt x="269776" y="259536"/>
                    <a:pt x="271094" y="256913"/>
                  </a:cubicBezTo>
                  <a:cubicBezTo>
                    <a:pt x="293504" y="233313"/>
                    <a:pt x="304049" y="201847"/>
                    <a:pt x="304049" y="169069"/>
                  </a:cubicBezTo>
                  <a:cubicBezTo>
                    <a:pt x="304049" y="94336"/>
                    <a:pt x="243412" y="34025"/>
                    <a:pt x="168276" y="34025"/>
                  </a:cubicBezTo>
                  <a:cubicBezTo>
                    <a:pt x="93139" y="34025"/>
                    <a:pt x="32502" y="94336"/>
                    <a:pt x="32502" y="169069"/>
                  </a:cubicBezTo>
                  <a:cubicBezTo>
                    <a:pt x="32502" y="243802"/>
                    <a:pt x="93139" y="304113"/>
                    <a:pt x="168276" y="304113"/>
                  </a:cubicBezTo>
                  <a:cubicBezTo>
                    <a:pt x="201230" y="304113"/>
                    <a:pt x="232867" y="293624"/>
                    <a:pt x="256594" y="271335"/>
                  </a:cubicBezTo>
                  <a:cubicBezTo>
                    <a:pt x="259231" y="270024"/>
                    <a:pt x="263185" y="270024"/>
                    <a:pt x="264504" y="272647"/>
                  </a:cubicBezTo>
                  <a:cubicBezTo>
                    <a:pt x="267140" y="275269"/>
                    <a:pt x="265822" y="277891"/>
                    <a:pt x="264504" y="280513"/>
                  </a:cubicBezTo>
                  <a:cubicBezTo>
                    <a:pt x="236821" y="302802"/>
                    <a:pt x="203867" y="315913"/>
                    <a:pt x="168276" y="315913"/>
                  </a:cubicBezTo>
                  <a:cubicBezTo>
                    <a:pt x="86548" y="315913"/>
                    <a:pt x="20638" y="250358"/>
                    <a:pt x="20638" y="169069"/>
                  </a:cubicBezTo>
                  <a:cubicBezTo>
                    <a:pt x="20638" y="87780"/>
                    <a:pt x="86548" y="22225"/>
                    <a:pt x="168276" y="22225"/>
                  </a:cubicBezTo>
                  <a:close/>
                  <a:moveTo>
                    <a:pt x="169070" y="11113"/>
                  </a:moveTo>
                  <a:cubicBezTo>
                    <a:pt x="81833" y="11113"/>
                    <a:pt x="11113" y="81833"/>
                    <a:pt x="11113" y="169070"/>
                  </a:cubicBezTo>
                  <a:cubicBezTo>
                    <a:pt x="11113" y="256307"/>
                    <a:pt x="81833" y="327027"/>
                    <a:pt x="169070" y="327027"/>
                  </a:cubicBezTo>
                  <a:cubicBezTo>
                    <a:pt x="256307" y="327027"/>
                    <a:pt x="327027" y="256307"/>
                    <a:pt x="327027" y="169070"/>
                  </a:cubicBezTo>
                  <a:cubicBezTo>
                    <a:pt x="327027" y="81833"/>
                    <a:pt x="256307" y="11113"/>
                    <a:pt x="169070" y="11113"/>
                  </a:cubicBezTo>
                  <a:close/>
                  <a:moveTo>
                    <a:pt x="169069" y="0"/>
                  </a:moveTo>
                  <a:cubicBezTo>
                    <a:pt x="213978" y="0"/>
                    <a:pt x="256245" y="17171"/>
                    <a:pt x="289267" y="48872"/>
                  </a:cubicBezTo>
                  <a:cubicBezTo>
                    <a:pt x="320967" y="81893"/>
                    <a:pt x="338138" y="124160"/>
                    <a:pt x="338138" y="169069"/>
                  </a:cubicBezTo>
                  <a:cubicBezTo>
                    <a:pt x="338138" y="213978"/>
                    <a:pt x="320967" y="256245"/>
                    <a:pt x="289267" y="289267"/>
                  </a:cubicBezTo>
                  <a:cubicBezTo>
                    <a:pt x="256245" y="320967"/>
                    <a:pt x="213978" y="338138"/>
                    <a:pt x="169069" y="338138"/>
                  </a:cubicBezTo>
                  <a:cubicBezTo>
                    <a:pt x="124160" y="338138"/>
                    <a:pt x="81893" y="320967"/>
                    <a:pt x="48872" y="289267"/>
                  </a:cubicBezTo>
                  <a:cubicBezTo>
                    <a:pt x="17171" y="256245"/>
                    <a:pt x="0" y="213978"/>
                    <a:pt x="0" y="169069"/>
                  </a:cubicBezTo>
                  <a:cubicBezTo>
                    <a:pt x="0" y="124160"/>
                    <a:pt x="17171" y="81893"/>
                    <a:pt x="48872" y="48872"/>
                  </a:cubicBezTo>
                  <a:cubicBezTo>
                    <a:pt x="81893" y="17171"/>
                    <a:pt x="124160" y="0"/>
                    <a:pt x="169069" y="0"/>
                  </a:cubicBezTo>
                  <a:close/>
                </a:path>
              </a:pathLst>
            </a:custGeom>
            <a:solidFill>
              <a:srgbClr val="268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47260" y="3564890"/>
            <a:ext cx="1271905" cy="1271905"/>
            <a:chOff x="4744782" y="3236785"/>
            <a:chExt cx="1192780" cy="1192780"/>
          </a:xfrm>
        </p:grpSpPr>
        <p:sp>
          <p:nvSpPr>
            <p:cNvPr id="37" name="菱形 36"/>
            <p:cNvSpPr/>
            <p:nvPr/>
          </p:nvSpPr>
          <p:spPr>
            <a:xfrm rot="5400000" flipV="1">
              <a:off x="4744782" y="3236785"/>
              <a:ext cx="1192780" cy="1192780"/>
            </a:xfrm>
            <a:prstGeom prst="diamond">
              <a:avLst/>
            </a:prstGeom>
            <a:solidFill>
              <a:srgbClr val="268EC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129845" y="3721242"/>
              <a:ext cx="293313" cy="247968"/>
              <a:chOff x="8739188" y="3612536"/>
              <a:chExt cx="192262" cy="162540"/>
            </a:xfrm>
            <a:solidFill>
              <a:schemeClr val="bg1"/>
            </a:solidFill>
          </p:grpSpPr>
          <p:sp>
            <p:nvSpPr>
              <p:cNvPr id="39" name="任意多边形: 形状 38"/>
              <p:cNvSpPr/>
              <p:nvPr/>
            </p:nvSpPr>
            <p:spPr bwMode="auto">
              <a:xfrm>
                <a:off x="8739188" y="3722688"/>
                <a:ext cx="76200" cy="52388"/>
              </a:xfrm>
              <a:custGeom>
                <a:avLst/>
                <a:gdLst>
                  <a:gd name="T0" fmla="*/ 237 w 241"/>
                  <a:gd name="T1" fmla="*/ 80 h 166"/>
                  <a:gd name="T2" fmla="*/ 162 w 241"/>
                  <a:gd name="T3" fmla="*/ 5 h 166"/>
                  <a:gd name="T4" fmla="*/ 159 w 241"/>
                  <a:gd name="T5" fmla="*/ 2 h 166"/>
                  <a:gd name="T6" fmla="*/ 157 w 241"/>
                  <a:gd name="T7" fmla="*/ 1 h 166"/>
                  <a:gd name="T8" fmla="*/ 154 w 241"/>
                  <a:gd name="T9" fmla="*/ 0 h 166"/>
                  <a:gd name="T10" fmla="*/ 150 w 241"/>
                  <a:gd name="T11" fmla="*/ 0 h 166"/>
                  <a:gd name="T12" fmla="*/ 148 w 241"/>
                  <a:gd name="T13" fmla="*/ 0 h 166"/>
                  <a:gd name="T14" fmla="*/ 145 w 241"/>
                  <a:gd name="T15" fmla="*/ 1 h 166"/>
                  <a:gd name="T16" fmla="*/ 143 w 241"/>
                  <a:gd name="T17" fmla="*/ 2 h 166"/>
                  <a:gd name="T18" fmla="*/ 140 w 241"/>
                  <a:gd name="T19" fmla="*/ 5 h 166"/>
                  <a:gd name="T20" fmla="*/ 5 w 241"/>
                  <a:gd name="T21" fmla="*/ 140 h 166"/>
                  <a:gd name="T22" fmla="*/ 3 w 241"/>
                  <a:gd name="T23" fmla="*/ 144 h 166"/>
                  <a:gd name="T24" fmla="*/ 0 w 241"/>
                  <a:gd name="T25" fmla="*/ 148 h 166"/>
                  <a:gd name="T26" fmla="*/ 0 w 241"/>
                  <a:gd name="T27" fmla="*/ 153 h 166"/>
                  <a:gd name="T28" fmla="*/ 1 w 241"/>
                  <a:gd name="T29" fmla="*/ 156 h 166"/>
                  <a:gd name="T30" fmla="*/ 4 w 241"/>
                  <a:gd name="T31" fmla="*/ 160 h 166"/>
                  <a:gd name="T32" fmla="*/ 7 w 241"/>
                  <a:gd name="T33" fmla="*/ 163 h 166"/>
                  <a:gd name="T34" fmla="*/ 12 w 241"/>
                  <a:gd name="T35" fmla="*/ 165 h 166"/>
                  <a:gd name="T36" fmla="*/ 15 w 241"/>
                  <a:gd name="T37" fmla="*/ 166 h 166"/>
                  <a:gd name="T38" fmla="*/ 166 w 241"/>
                  <a:gd name="T39" fmla="*/ 166 h 166"/>
                  <a:gd name="T40" fmla="*/ 172 w 241"/>
                  <a:gd name="T41" fmla="*/ 165 h 166"/>
                  <a:gd name="T42" fmla="*/ 176 w 241"/>
                  <a:gd name="T43" fmla="*/ 162 h 166"/>
                  <a:gd name="T44" fmla="*/ 237 w 241"/>
                  <a:gd name="T45" fmla="*/ 101 h 166"/>
                  <a:gd name="T46" fmla="*/ 239 w 241"/>
                  <a:gd name="T47" fmla="*/ 98 h 166"/>
                  <a:gd name="T48" fmla="*/ 241 w 241"/>
                  <a:gd name="T49" fmla="*/ 96 h 166"/>
                  <a:gd name="T50" fmla="*/ 241 w 241"/>
                  <a:gd name="T51" fmla="*/ 94 h 166"/>
                  <a:gd name="T52" fmla="*/ 241 w 241"/>
                  <a:gd name="T53" fmla="*/ 90 h 166"/>
                  <a:gd name="T54" fmla="*/ 241 w 241"/>
                  <a:gd name="T55" fmla="*/ 87 h 166"/>
                  <a:gd name="T56" fmla="*/ 241 w 241"/>
                  <a:gd name="T57" fmla="*/ 85 h 166"/>
                  <a:gd name="T58" fmla="*/ 239 w 241"/>
                  <a:gd name="T59" fmla="*/ 83 h 166"/>
                  <a:gd name="T60" fmla="*/ 237 w 241"/>
                  <a:gd name="T61" fmla="*/ 8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1" h="166">
                    <a:moveTo>
                      <a:pt x="237" y="80"/>
                    </a:moveTo>
                    <a:lnTo>
                      <a:pt x="162" y="5"/>
                    </a:lnTo>
                    <a:lnTo>
                      <a:pt x="159" y="2"/>
                    </a:lnTo>
                    <a:lnTo>
                      <a:pt x="157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0" y="5"/>
                    </a:lnTo>
                    <a:lnTo>
                      <a:pt x="5" y="140"/>
                    </a:lnTo>
                    <a:lnTo>
                      <a:pt x="3" y="144"/>
                    </a:lnTo>
                    <a:lnTo>
                      <a:pt x="0" y="148"/>
                    </a:lnTo>
                    <a:lnTo>
                      <a:pt x="0" y="153"/>
                    </a:lnTo>
                    <a:lnTo>
                      <a:pt x="1" y="156"/>
                    </a:lnTo>
                    <a:lnTo>
                      <a:pt x="4" y="160"/>
                    </a:lnTo>
                    <a:lnTo>
                      <a:pt x="7" y="163"/>
                    </a:lnTo>
                    <a:lnTo>
                      <a:pt x="12" y="165"/>
                    </a:lnTo>
                    <a:lnTo>
                      <a:pt x="15" y="166"/>
                    </a:lnTo>
                    <a:lnTo>
                      <a:pt x="166" y="166"/>
                    </a:lnTo>
                    <a:lnTo>
                      <a:pt x="172" y="165"/>
                    </a:lnTo>
                    <a:lnTo>
                      <a:pt x="176" y="162"/>
                    </a:lnTo>
                    <a:lnTo>
                      <a:pt x="237" y="101"/>
                    </a:lnTo>
                    <a:lnTo>
                      <a:pt x="239" y="98"/>
                    </a:lnTo>
                    <a:lnTo>
                      <a:pt x="241" y="96"/>
                    </a:lnTo>
                    <a:lnTo>
                      <a:pt x="241" y="94"/>
                    </a:lnTo>
                    <a:lnTo>
                      <a:pt x="241" y="90"/>
                    </a:lnTo>
                    <a:lnTo>
                      <a:pt x="241" y="87"/>
                    </a:lnTo>
                    <a:lnTo>
                      <a:pt x="241" y="85"/>
                    </a:lnTo>
                    <a:lnTo>
                      <a:pt x="239" y="83"/>
                    </a:lnTo>
                    <a:lnTo>
                      <a:pt x="237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8806037" y="3612536"/>
                <a:ext cx="125413" cy="123825"/>
              </a:xfrm>
              <a:custGeom>
                <a:avLst/>
                <a:gdLst>
                  <a:gd name="T0" fmla="*/ 42 w 393"/>
                  <a:gd name="T1" fmla="*/ 146 h 392"/>
                  <a:gd name="T2" fmla="*/ 38 w 393"/>
                  <a:gd name="T3" fmla="*/ 157 h 392"/>
                  <a:gd name="T4" fmla="*/ 25 w 393"/>
                  <a:gd name="T5" fmla="*/ 176 h 392"/>
                  <a:gd name="T6" fmla="*/ 9 w 393"/>
                  <a:gd name="T7" fmla="*/ 195 h 392"/>
                  <a:gd name="T8" fmla="*/ 7 w 393"/>
                  <a:gd name="T9" fmla="*/ 200 h 392"/>
                  <a:gd name="T10" fmla="*/ 7 w 393"/>
                  <a:gd name="T11" fmla="*/ 206 h 392"/>
                  <a:gd name="T12" fmla="*/ 9 w 393"/>
                  <a:gd name="T13" fmla="*/ 211 h 392"/>
                  <a:gd name="T14" fmla="*/ 176 w 393"/>
                  <a:gd name="T15" fmla="*/ 381 h 392"/>
                  <a:gd name="T16" fmla="*/ 182 w 393"/>
                  <a:gd name="T17" fmla="*/ 384 h 392"/>
                  <a:gd name="T18" fmla="*/ 188 w 393"/>
                  <a:gd name="T19" fmla="*/ 385 h 392"/>
                  <a:gd name="T20" fmla="*/ 191 w 393"/>
                  <a:gd name="T21" fmla="*/ 385 h 392"/>
                  <a:gd name="T22" fmla="*/ 195 w 393"/>
                  <a:gd name="T23" fmla="*/ 383 h 392"/>
                  <a:gd name="T24" fmla="*/ 214 w 393"/>
                  <a:gd name="T25" fmla="*/ 367 h 392"/>
                  <a:gd name="T26" fmla="*/ 233 w 393"/>
                  <a:gd name="T27" fmla="*/ 354 h 392"/>
                  <a:gd name="T28" fmla="*/ 243 w 393"/>
                  <a:gd name="T29" fmla="*/ 350 h 392"/>
                  <a:gd name="T30" fmla="*/ 254 w 393"/>
                  <a:gd name="T31" fmla="*/ 350 h 392"/>
                  <a:gd name="T32" fmla="*/ 266 w 393"/>
                  <a:gd name="T33" fmla="*/ 354 h 392"/>
                  <a:gd name="T34" fmla="*/ 287 w 393"/>
                  <a:gd name="T35" fmla="*/ 369 h 392"/>
                  <a:gd name="T36" fmla="*/ 311 w 393"/>
                  <a:gd name="T37" fmla="*/ 391 h 392"/>
                  <a:gd name="T38" fmla="*/ 322 w 393"/>
                  <a:gd name="T39" fmla="*/ 391 h 392"/>
                  <a:gd name="T40" fmla="*/ 389 w 393"/>
                  <a:gd name="T41" fmla="*/ 328 h 392"/>
                  <a:gd name="T42" fmla="*/ 392 w 393"/>
                  <a:gd name="T43" fmla="*/ 322 h 392"/>
                  <a:gd name="T44" fmla="*/ 393 w 393"/>
                  <a:gd name="T45" fmla="*/ 316 h 392"/>
                  <a:gd name="T46" fmla="*/ 392 w 393"/>
                  <a:gd name="T47" fmla="*/ 311 h 392"/>
                  <a:gd name="T48" fmla="*/ 389 w 393"/>
                  <a:gd name="T49" fmla="*/ 306 h 392"/>
                  <a:gd name="T50" fmla="*/ 86 w 393"/>
                  <a:gd name="T51" fmla="*/ 2 h 392"/>
                  <a:gd name="T52" fmla="*/ 80 w 393"/>
                  <a:gd name="T53" fmla="*/ 0 h 392"/>
                  <a:gd name="T54" fmla="*/ 71 w 393"/>
                  <a:gd name="T55" fmla="*/ 1 h 392"/>
                  <a:gd name="T56" fmla="*/ 5 w 393"/>
                  <a:gd name="T57" fmla="*/ 64 h 392"/>
                  <a:gd name="T58" fmla="*/ 1 w 393"/>
                  <a:gd name="T59" fmla="*/ 69 h 392"/>
                  <a:gd name="T60" fmla="*/ 0 w 393"/>
                  <a:gd name="T61" fmla="*/ 76 h 392"/>
                  <a:gd name="T62" fmla="*/ 1 w 393"/>
                  <a:gd name="T63" fmla="*/ 81 h 392"/>
                  <a:gd name="T64" fmla="*/ 5 w 393"/>
                  <a:gd name="T65" fmla="*/ 86 h 392"/>
                  <a:gd name="T66" fmla="*/ 33 w 393"/>
                  <a:gd name="T67" fmla="*/ 118 h 392"/>
                  <a:gd name="T68" fmla="*/ 40 w 393"/>
                  <a:gd name="T69" fmla="*/ 130 h 392"/>
                  <a:gd name="T70" fmla="*/ 42 w 393"/>
                  <a:gd name="T71" fmla="*/ 14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3" h="392">
                    <a:moveTo>
                      <a:pt x="42" y="140"/>
                    </a:moveTo>
                    <a:lnTo>
                      <a:pt x="42" y="146"/>
                    </a:lnTo>
                    <a:lnTo>
                      <a:pt x="41" y="151"/>
                    </a:lnTo>
                    <a:lnTo>
                      <a:pt x="38" y="157"/>
                    </a:lnTo>
                    <a:lnTo>
                      <a:pt x="35" y="163"/>
                    </a:lnTo>
                    <a:lnTo>
                      <a:pt x="25" y="176"/>
                    </a:lnTo>
                    <a:lnTo>
                      <a:pt x="10" y="193"/>
                    </a:lnTo>
                    <a:lnTo>
                      <a:pt x="9" y="195"/>
                    </a:lnTo>
                    <a:lnTo>
                      <a:pt x="7" y="198"/>
                    </a:lnTo>
                    <a:lnTo>
                      <a:pt x="7" y="200"/>
                    </a:lnTo>
                    <a:lnTo>
                      <a:pt x="6" y="203"/>
                    </a:lnTo>
                    <a:lnTo>
                      <a:pt x="7" y="206"/>
                    </a:lnTo>
                    <a:lnTo>
                      <a:pt x="7" y="209"/>
                    </a:lnTo>
                    <a:lnTo>
                      <a:pt x="9" y="211"/>
                    </a:lnTo>
                    <a:lnTo>
                      <a:pt x="10" y="214"/>
                    </a:lnTo>
                    <a:lnTo>
                      <a:pt x="176" y="381"/>
                    </a:lnTo>
                    <a:lnTo>
                      <a:pt x="180" y="383"/>
                    </a:lnTo>
                    <a:lnTo>
                      <a:pt x="182" y="384"/>
                    </a:lnTo>
                    <a:lnTo>
                      <a:pt x="184" y="385"/>
                    </a:lnTo>
                    <a:lnTo>
                      <a:pt x="188" y="385"/>
                    </a:lnTo>
                    <a:lnTo>
                      <a:pt x="188" y="385"/>
                    </a:lnTo>
                    <a:lnTo>
                      <a:pt x="191" y="385"/>
                    </a:lnTo>
                    <a:lnTo>
                      <a:pt x="193" y="384"/>
                    </a:lnTo>
                    <a:lnTo>
                      <a:pt x="195" y="383"/>
                    </a:lnTo>
                    <a:lnTo>
                      <a:pt x="198" y="381"/>
                    </a:lnTo>
                    <a:lnTo>
                      <a:pt x="214" y="367"/>
                    </a:lnTo>
                    <a:lnTo>
                      <a:pt x="227" y="357"/>
                    </a:lnTo>
                    <a:lnTo>
                      <a:pt x="233" y="354"/>
                    </a:lnTo>
                    <a:lnTo>
                      <a:pt x="238" y="351"/>
                    </a:lnTo>
                    <a:lnTo>
                      <a:pt x="243" y="350"/>
                    </a:lnTo>
                    <a:lnTo>
                      <a:pt x="249" y="349"/>
                    </a:lnTo>
                    <a:lnTo>
                      <a:pt x="254" y="350"/>
                    </a:lnTo>
                    <a:lnTo>
                      <a:pt x="260" y="351"/>
                    </a:lnTo>
                    <a:lnTo>
                      <a:pt x="266" y="354"/>
                    </a:lnTo>
                    <a:lnTo>
                      <a:pt x="272" y="358"/>
                    </a:lnTo>
                    <a:lnTo>
                      <a:pt x="287" y="369"/>
                    </a:lnTo>
                    <a:lnTo>
                      <a:pt x="305" y="387"/>
                    </a:lnTo>
                    <a:lnTo>
                      <a:pt x="311" y="391"/>
                    </a:lnTo>
                    <a:lnTo>
                      <a:pt x="316" y="392"/>
                    </a:lnTo>
                    <a:lnTo>
                      <a:pt x="322" y="391"/>
                    </a:lnTo>
                    <a:lnTo>
                      <a:pt x="326" y="387"/>
                    </a:lnTo>
                    <a:lnTo>
                      <a:pt x="389" y="328"/>
                    </a:lnTo>
                    <a:lnTo>
                      <a:pt x="391" y="325"/>
                    </a:lnTo>
                    <a:lnTo>
                      <a:pt x="392" y="322"/>
                    </a:lnTo>
                    <a:lnTo>
                      <a:pt x="393" y="320"/>
                    </a:lnTo>
                    <a:lnTo>
                      <a:pt x="393" y="316"/>
                    </a:lnTo>
                    <a:lnTo>
                      <a:pt x="393" y="313"/>
                    </a:lnTo>
                    <a:lnTo>
                      <a:pt x="392" y="311"/>
                    </a:lnTo>
                    <a:lnTo>
                      <a:pt x="391" y="308"/>
                    </a:lnTo>
                    <a:lnTo>
                      <a:pt x="389" y="306"/>
                    </a:lnTo>
                    <a:lnTo>
                      <a:pt x="88" y="5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1" y="1"/>
                    </a:lnTo>
                    <a:lnTo>
                      <a:pt x="67" y="5"/>
                    </a:lnTo>
                    <a:lnTo>
                      <a:pt x="5" y="64"/>
                    </a:lnTo>
                    <a:lnTo>
                      <a:pt x="2" y="67"/>
                    </a:lnTo>
                    <a:lnTo>
                      <a:pt x="1" y="69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4"/>
                    </a:lnTo>
                    <a:lnTo>
                      <a:pt x="5" y="86"/>
                    </a:lnTo>
                    <a:lnTo>
                      <a:pt x="20" y="104"/>
                    </a:lnTo>
                    <a:lnTo>
                      <a:pt x="33" y="118"/>
                    </a:lnTo>
                    <a:lnTo>
                      <a:pt x="36" y="124"/>
                    </a:lnTo>
                    <a:lnTo>
                      <a:pt x="40" y="130"/>
                    </a:lnTo>
                    <a:lnTo>
                      <a:pt x="41" y="136"/>
                    </a:lnTo>
                    <a:lnTo>
                      <a:pt x="42" y="140"/>
                    </a:lnTo>
                    <a:lnTo>
                      <a:pt x="42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cxnSp>
        <p:nvCxnSpPr>
          <p:cNvPr id="27" name="直接连接符 26"/>
          <p:cNvCxnSpPr/>
          <p:nvPr/>
        </p:nvCxnSpPr>
        <p:spPr>
          <a:xfrm>
            <a:off x="1338580" y="3578860"/>
            <a:ext cx="3947160" cy="0"/>
          </a:xfrm>
          <a:prstGeom prst="line">
            <a:avLst/>
          </a:prstGeom>
          <a:ln>
            <a:solidFill>
              <a:srgbClr val="268EC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17625" y="5043805"/>
            <a:ext cx="2561590" cy="0"/>
          </a:xfrm>
          <a:prstGeom prst="line">
            <a:avLst/>
          </a:prstGeom>
          <a:ln>
            <a:solidFill>
              <a:srgbClr val="268EC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164070" y="3564890"/>
            <a:ext cx="3916680" cy="0"/>
          </a:xfrm>
          <a:prstGeom prst="line">
            <a:avLst/>
          </a:prstGeom>
          <a:ln>
            <a:solidFill>
              <a:srgbClr val="268EC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583295" y="5043805"/>
            <a:ext cx="2510155" cy="0"/>
          </a:xfrm>
          <a:prstGeom prst="line">
            <a:avLst/>
          </a:prstGeom>
          <a:ln>
            <a:solidFill>
              <a:srgbClr val="268EC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900295" y="2663825"/>
            <a:ext cx="2616200" cy="0"/>
          </a:xfrm>
          <a:prstGeom prst="line">
            <a:avLst/>
          </a:prstGeom>
          <a:ln>
            <a:solidFill>
              <a:srgbClr val="268EC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76"/>
          <p:cNvSpPr txBox="1"/>
          <p:nvPr/>
        </p:nvSpPr>
        <p:spPr>
          <a:xfrm>
            <a:off x="5661621" y="1402868"/>
            <a:ext cx="1098541" cy="3848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2">
                    <a:lumMod val="10000"/>
                    <a:alpha val="9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dirty="0" smtClean="0">
              <a:solidFill>
                <a:schemeClr val="bg2">
                  <a:lumMod val="10000"/>
                  <a:alpha val="9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257439" y="1760220"/>
            <a:ext cx="19069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2536151" y="2471573"/>
            <a:ext cx="1098541" cy="3848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2">
                    <a:lumMod val="10000"/>
                    <a:alpha val="9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dirty="0" smtClean="0">
              <a:solidFill>
                <a:schemeClr val="bg2">
                  <a:lumMod val="10000"/>
                  <a:alpha val="9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31969" y="2828925"/>
            <a:ext cx="19069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8988386" y="2472208"/>
            <a:ext cx="1098541" cy="3848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2">
                    <a:lumMod val="10000"/>
                    <a:alpha val="9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dirty="0" smtClean="0">
              <a:solidFill>
                <a:schemeClr val="bg2">
                  <a:lumMod val="10000"/>
                  <a:alpha val="9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84204" y="2829560"/>
            <a:ext cx="19069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988386" y="3943503"/>
            <a:ext cx="1098541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2">
                    <a:lumMod val="10000"/>
                    <a:alpha val="9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dirty="0" smtClean="0">
              <a:solidFill>
                <a:schemeClr val="bg2">
                  <a:lumMod val="10000"/>
                  <a:alpha val="9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84204" y="4300855"/>
            <a:ext cx="19069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428836" y="3943503"/>
            <a:ext cx="1098541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2">
                    <a:lumMod val="10000"/>
                    <a:alpha val="9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添加标题</a:t>
            </a:r>
            <a:endParaRPr lang="zh-CN" altLang="en-US" dirty="0" smtClean="0">
              <a:solidFill>
                <a:schemeClr val="bg2">
                  <a:lumMod val="10000"/>
                  <a:alpha val="9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24654" y="4300855"/>
            <a:ext cx="19069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4" grpId="0" bldLvl="0" animBg="1"/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99409" y="3388555"/>
            <a:ext cx="2620376" cy="262037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11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12209" y="1414581"/>
            <a:ext cx="607964" cy="60813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1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20719" y="1735982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1954208" y="4480694"/>
            <a:ext cx="2110779" cy="427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253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单击添加标题</a:t>
            </a:r>
            <a:endParaRPr lang="en-US" altLang="zh-CN" sz="253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699409" y="1225273"/>
            <a:ext cx="2620376" cy="2620376"/>
          </a:xfrm>
          <a:prstGeom prst="ellipse">
            <a:avLst/>
          </a:prstGeom>
          <a:solidFill>
            <a:srgbClr val="268EC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25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2140744" y="2009529"/>
            <a:ext cx="1737706" cy="121349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425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12211" y="2173802"/>
            <a:ext cx="607964" cy="60813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420720" y="2495203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4812211" y="2946290"/>
            <a:ext cx="607964" cy="60813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3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420720" y="3272136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4812211" y="3709955"/>
            <a:ext cx="607964" cy="60813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4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420720" y="4031355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4812211" y="4469174"/>
            <a:ext cx="607964" cy="60813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5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420720" y="4790575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4812211" y="5228395"/>
            <a:ext cx="607964" cy="608136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6</a:t>
            </a:r>
            <a:endParaRPr lang="zh-CN" altLang="en-US" sz="2400" dirty="0"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420720" y="5549795"/>
            <a:ext cx="106177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658610" y="153352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58610" y="230949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658610" y="308673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58610" y="384619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58610" y="4587875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58610" y="5364480"/>
            <a:ext cx="44164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6" grpId="0"/>
      <p:bldP spid="19" grpId="0" bldLvl="0" animBg="1"/>
      <p:bldP spid="22" grpId="0" bldLvl="0" animBg="1"/>
      <p:bldP spid="25" grpId="0" bldLvl="0" animBg="1"/>
      <p:bldP spid="32" grpId="0" bldLvl="0" animBg="1"/>
      <p:bldP spid="34" grpId="0" bldLvl="0" animBg="1"/>
      <p:bldP spid="36" grpId="0" bldLvl="0" animBg="1"/>
      <p:bldP spid="38" grpId="0" bldLvl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660525" y="797560"/>
            <a:ext cx="4095115" cy="5824855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83" name="Rectangle 22"/>
          <p:cNvSpPr/>
          <p:nvPr/>
        </p:nvSpPr>
        <p:spPr>
          <a:xfrm>
            <a:off x="5167423" y="2519916"/>
            <a:ext cx="5805377" cy="1499191"/>
          </a:xfrm>
          <a:prstGeom prst="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178040" y="4218940"/>
            <a:ext cx="422719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8040" y="5020310"/>
            <a:ext cx="422719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8475" y="2738755"/>
            <a:ext cx="498348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请在此添加您的文字内容，请在此添加您的文字内容。请在此添加您的文字内容，请在此添加您的文字内容，请在此添加您的文字内容。请在此添加您的文字内容，</a:t>
            </a:r>
            <a:endParaRPr lang="zh-CN" altLang="en-US" sz="1400" dirty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78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27885" y="1388745"/>
            <a:ext cx="7936230" cy="408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06015" y="1614170"/>
            <a:ext cx="7379970" cy="36093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32810" y="2988945"/>
            <a:ext cx="28346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sym typeface="Arial" panose="020B0604020202020204" pitchFamily="34" charset="0"/>
              </a:rPr>
              <a:t>招聘流程</a:t>
            </a:r>
            <a:endParaRPr kumimoji="1" lang="zh-CN" altLang="en-US" sz="3600" b="1" spc="3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oto Sans S Chinese Black" panose="020B0A00000000000000" charset="-122"/>
              <a:ea typeface="Noto Sans S Chinese Black" panose="020B0A00000000000000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2810" y="3763010"/>
            <a:ext cx="483235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charset="-122"/>
                <a:ea typeface="Noto Sans S Chinese Light" panose="020B0300000000000000" charset="-122"/>
                <a:sym typeface="+mn-ea"/>
              </a:rPr>
              <a:t>PleaseaddaclearbusinesstemplateforthetitlecontentyouwantoaddPleaseaddaclearbuPleaseaPleaseaddaclearbusinesste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67575" y="1795145"/>
            <a:ext cx="2252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PART 04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73985" y="-2679700"/>
            <a:ext cx="6870700" cy="122186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-5715"/>
            <a:ext cx="6085840" cy="685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579245" y="1219835"/>
            <a:ext cx="3266440" cy="676910"/>
            <a:chOff x="13604" y="1252"/>
            <a:chExt cx="5144" cy="1066"/>
          </a:xfrm>
        </p:grpSpPr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13604" y="1397"/>
              <a:ext cx="947" cy="921"/>
            </a:xfrm>
            <a:prstGeom prst="rect">
              <a:avLst/>
            </a:prstGeom>
            <a:solidFill>
              <a:srgbClr val="268EC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rPr>
                <a:t>01</a:t>
              </a:r>
              <a:endParaRPr lang="en-US" altLang="zh-CN" sz="3200" dirty="0" smtClea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174" y="1252"/>
              <a:ext cx="3574" cy="1066"/>
              <a:chOff x="721" y="8673"/>
              <a:chExt cx="3574" cy="106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21" y="9254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TextBox 76"/>
              <p:cNvSpPr txBox="1"/>
              <p:nvPr/>
            </p:nvSpPr>
            <p:spPr>
              <a:xfrm>
                <a:off x="721" y="8673"/>
                <a:ext cx="249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Noto Sans S Chinese Black" panose="020B0A00000000000000" charset="-122"/>
                    <a:ea typeface="Noto Sans S Chinese Black" panose="020B0A00000000000000" charset="-122"/>
                    <a:sym typeface="Arial" panose="020B0604020202020204" pitchFamily="34" charset="0"/>
                  </a:rPr>
                  <a:t>关于我们</a:t>
                </a:r>
                <a:endParaRPr lang="zh-CN" altLang="en-US" b="1" spc="788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Noto Sans S Chinese Black" panose="020B0A00000000000000" charset="-122"/>
                  <a:ea typeface="Noto Sans S Chinese Black" panose="020B0A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579245" y="3669030"/>
            <a:ext cx="3266441" cy="677545"/>
            <a:chOff x="10218" y="5670"/>
            <a:chExt cx="5144" cy="1067"/>
          </a:xfrm>
        </p:grpSpPr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10218" y="5816"/>
              <a:ext cx="947" cy="921"/>
            </a:xfrm>
            <a:prstGeom prst="rect">
              <a:avLst/>
            </a:prstGeom>
            <a:solidFill>
              <a:srgbClr val="268EC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rPr>
                <a:t>03</a:t>
              </a:r>
              <a:endParaRPr lang="en-US" altLang="zh-CN" sz="3200" dirty="0" smtClea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1788" y="5670"/>
              <a:ext cx="3574" cy="1067"/>
              <a:chOff x="9531" y="8880"/>
              <a:chExt cx="3574" cy="1067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9531" y="9462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TextBox 76"/>
              <p:cNvSpPr txBox="1"/>
              <p:nvPr/>
            </p:nvSpPr>
            <p:spPr>
              <a:xfrm>
                <a:off x="9531" y="8880"/>
                <a:ext cx="249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Noto Sans S Chinese Black" panose="020B0A00000000000000" charset="-122"/>
                    <a:ea typeface="Noto Sans S Chinese Black" panose="020B0A00000000000000" charset="-122"/>
                    <a:sym typeface="Arial" panose="020B0604020202020204" pitchFamily="34" charset="0"/>
                  </a:rPr>
                  <a:t>薪酬福利</a:t>
                </a:r>
                <a:endParaRPr lang="zh-CN" altLang="en-US" b="1" spc="788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Noto Sans S Chinese Black" panose="020B0A00000000000000" charset="-122"/>
                  <a:ea typeface="Noto Sans S Chinese Black" panose="020B0A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579245" y="2444115"/>
            <a:ext cx="3266440" cy="677545"/>
            <a:chOff x="11931" y="3400"/>
            <a:chExt cx="5144" cy="1067"/>
          </a:xfrm>
        </p:grpSpPr>
        <p:sp>
          <p:nvSpPr>
            <p:cNvPr id="31" name="TextBox 32"/>
            <p:cNvSpPr txBox="1">
              <a:spLocks noChangeArrowheads="1"/>
            </p:cNvSpPr>
            <p:nvPr/>
          </p:nvSpPr>
          <p:spPr bwMode="auto">
            <a:xfrm>
              <a:off x="11931" y="3546"/>
              <a:ext cx="947" cy="921"/>
            </a:xfrm>
            <a:prstGeom prst="rect">
              <a:avLst/>
            </a:prstGeom>
            <a:solidFill>
              <a:srgbClr val="268EC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rPr>
                <a:t>02</a:t>
              </a:r>
              <a:endParaRPr lang="en-US" altLang="zh-CN" sz="3200" dirty="0" smtClea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3501" y="3400"/>
              <a:ext cx="3574" cy="1067"/>
              <a:chOff x="5405" y="8671"/>
              <a:chExt cx="3574" cy="106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5405" y="9253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TextBox 76"/>
              <p:cNvSpPr txBox="1"/>
              <p:nvPr/>
            </p:nvSpPr>
            <p:spPr>
              <a:xfrm>
                <a:off x="5405" y="8671"/>
                <a:ext cx="246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Noto Sans S Chinese Black" panose="020B0A00000000000000" charset="-122"/>
                    <a:ea typeface="Noto Sans S Chinese Black" panose="020B0A00000000000000" charset="-122"/>
                    <a:sym typeface="Arial" panose="020B0604020202020204" pitchFamily="34" charset="0"/>
                  </a:rPr>
                  <a:t>招聘计划</a:t>
                </a:r>
                <a:endParaRPr lang="zh-CN" altLang="en-US" b="1" spc="788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Noto Sans S Chinese Black" panose="020B0A00000000000000" charset="-122"/>
                  <a:ea typeface="Noto Sans S Chinese Black" panose="020B0A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579245" y="4893945"/>
            <a:ext cx="3266440" cy="676910"/>
            <a:chOff x="8357" y="7939"/>
            <a:chExt cx="5144" cy="1066"/>
          </a:xfrm>
        </p:grpSpPr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>
              <a:off x="8357" y="8085"/>
              <a:ext cx="947" cy="921"/>
            </a:xfrm>
            <a:prstGeom prst="rect">
              <a:avLst/>
            </a:prstGeom>
            <a:solidFill>
              <a:srgbClr val="268EC1"/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 smtClean="0">
                  <a:solidFill>
                    <a:schemeClr val="bg1"/>
                  </a:solidFill>
                  <a:ea typeface="微软雅黑" panose="020B0503020204020204" charset="-122"/>
                </a:rPr>
                <a:t>04</a:t>
              </a:r>
              <a:endParaRPr lang="en-US" altLang="zh-CN" sz="3200" dirty="0" smtClean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927" y="7939"/>
              <a:ext cx="3574" cy="1067"/>
              <a:chOff x="14798" y="8770"/>
              <a:chExt cx="3574" cy="106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4798" y="9352"/>
                <a:ext cx="3574" cy="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Please add the title here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TextBox 76"/>
              <p:cNvSpPr txBox="1"/>
              <p:nvPr/>
            </p:nvSpPr>
            <p:spPr>
              <a:xfrm>
                <a:off x="14798" y="8770"/>
                <a:ext cx="245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Noto Sans S Chinese Black" panose="020B0A00000000000000" charset="-122"/>
                    <a:ea typeface="Noto Sans S Chinese Black" panose="020B0A00000000000000" charset="-122"/>
                    <a:sym typeface="Arial" panose="020B0604020202020204" pitchFamily="34" charset="0"/>
                  </a:rPr>
                  <a:t>招聘流程</a:t>
                </a:r>
                <a:endParaRPr lang="zh-CN" altLang="en-US" b="1" spc="788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Noto Sans S Chinese Black" panose="020B0A00000000000000" charset="-122"/>
                  <a:ea typeface="Noto Sans S Chinese Black" panose="020B0A00000000000000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 Box 3"/>
          <p:cNvSpPr>
            <a:spLocks noChangeArrowheads="1"/>
          </p:cNvSpPr>
          <p:nvPr/>
        </p:nvSpPr>
        <p:spPr bwMode="auto">
          <a:xfrm>
            <a:off x="8090535" y="1300480"/>
            <a:ext cx="600710" cy="43999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4000" dirty="0" smtClean="0">
                <a:solidFill>
                  <a:schemeClr val="bg1"/>
                </a:solidFill>
                <a:latin typeface="Noto Sans S Chinese Black" panose="020B0A00000000000000" charset="-122"/>
                <a:ea typeface="Noto Sans S Chinese Black" panose="020B0A00000000000000" charset="-122"/>
                <a:cs typeface="Noto Sans S Chinese Black" panose="020B0A00000000000000" charset="-122"/>
              </a:rPr>
              <a:t>COMPANY</a:t>
            </a:r>
            <a:endParaRPr lang="en-US" altLang="zh-CN" sz="4000" dirty="0" smtClean="0">
              <a:solidFill>
                <a:schemeClr val="bg1"/>
              </a:solidFill>
              <a:latin typeface="Noto Sans S Chinese Black" panose="020B0A00000000000000" charset="-122"/>
              <a:ea typeface="Noto Sans S Chinese Black" panose="020B0A00000000000000" charset="-122"/>
              <a:cs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" name="iṧļîḋe"/>
          <p:cNvSpPr/>
          <p:nvPr/>
        </p:nvSpPr>
        <p:spPr>
          <a:xfrm>
            <a:off x="1810385" y="1967230"/>
            <a:ext cx="3460115" cy="699770"/>
          </a:xfrm>
          <a:custGeom>
            <a:avLst/>
            <a:gdLst>
              <a:gd name="connsiteX0" fmla="*/ 406399 w 4018173"/>
              <a:gd name="connsiteY0" fmla="*/ 0 h 812801"/>
              <a:gd name="connsiteX1" fmla="*/ 757974 w 4018173"/>
              <a:gd name="connsiteY1" fmla="*/ 0 h 812801"/>
              <a:gd name="connsiteX2" fmla="*/ 757984 w 4018173"/>
              <a:gd name="connsiteY2" fmla="*/ 1 h 812801"/>
              <a:gd name="connsiteX3" fmla="*/ 4018173 w 4018173"/>
              <a:gd name="connsiteY3" fmla="*/ 1 h 812801"/>
              <a:gd name="connsiteX4" fmla="*/ 4018173 w 4018173"/>
              <a:gd name="connsiteY4" fmla="*/ 812801 h 812801"/>
              <a:gd name="connsiteX5" fmla="*/ 449473 w 4018173"/>
              <a:gd name="connsiteY5" fmla="*/ 812801 h 812801"/>
              <a:gd name="connsiteX6" fmla="*/ 449473 w 4018173"/>
              <a:gd name="connsiteY6" fmla="*/ 812798 h 812801"/>
              <a:gd name="connsiteX7" fmla="*/ 406399 w 4018173"/>
              <a:gd name="connsiteY7" fmla="*/ 812798 h 812801"/>
              <a:gd name="connsiteX8" fmla="*/ 0 w 4018173"/>
              <a:gd name="connsiteY8" fmla="*/ 406399 h 812801"/>
              <a:gd name="connsiteX9" fmla="*/ 406399 w 4018173"/>
              <a:gd name="connsiteY9" fmla="*/ 0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8173" h="812801">
                <a:moveTo>
                  <a:pt x="406399" y="0"/>
                </a:moveTo>
                <a:lnTo>
                  <a:pt x="757974" y="0"/>
                </a:lnTo>
                <a:lnTo>
                  <a:pt x="757984" y="1"/>
                </a:lnTo>
                <a:lnTo>
                  <a:pt x="4018173" y="1"/>
                </a:lnTo>
                <a:lnTo>
                  <a:pt x="4018173" y="812801"/>
                </a:lnTo>
                <a:lnTo>
                  <a:pt x="449473" y="812801"/>
                </a:lnTo>
                <a:lnTo>
                  <a:pt x="449473" y="812798"/>
                </a:lnTo>
                <a:lnTo>
                  <a:pt x="406399" y="812798"/>
                </a:lnTo>
                <a:cubicBezTo>
                  <a:pt x="181951" y="812798"/>
                  <a:pt x="0" y="630847"/>
                  <a:pt x="0" y="406399"/>
                </a:cubicBezTo>
                <a:cubicBezTo>
                  <a:pt x="0" y="181951"/>
                  <a:pt x="181951" y="0"/>
                  <a:pt x="406399" y="0"/>
                </a:cubicBezTo>
                <a:close/>
              </a:path>
            </a:pathLst>
          </a:custGeom>
          <a:solidFill>
            <a:srgbClr val="268E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5" name="íşľïdè"/>
          <p:cNvSpPr/>
          <p:nvPr/>
        </p:nvSpPr>
        <p:spPr>
          <a:xfrm>
            <a:off x="2197100" y="2911475"/>
            <a:ext cx="2788920" cy="667385"/>
          </a:xfrm>
          <a:prstGeom prst="rect">
            <a:avLst/>
          </a:prstGeom>
          <a:solidFill>
            <a:srgbClr val="268E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6" name="işļíḍê"/>
          <p:cNvSpPr/>
          <p:nvPr/>
        </p:nvSpPr>
        <p:spPr>
          <a:xfrm>
            <a:off x="2437765" y="3822700"/>
            <a:ext cx="2307590" cy="579755"/>
          </a:xfrm>
          <a:prstGeom prst="rect">
            <a:avLst/>
          </a:prstGeom>
          <a:solidFill>
            <a:srgbClr val="268E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7" name="íŝlíḑé"/>
          <p:cNvSpPr/>
          <p:nvPr/>
        </p:nvSpPr>
        <p:spPr>
          <a:xfrm>
            <a:off x="2197100" y="2667000"/>
            <a:ext cx="3073400" cy="244475"/>
          </a:xfrm>
          <a:prstGeom prst="parallelogram">
            <a:avLst>
              <a:gd name="adj" fmla="val 4923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" name="iş1iḓe"/>
          <p:cNvSpPr/>
          <p:nvPr/>
        </p:nvSpPr>
        <p:spPr>
          <a:xfrm>
            <a:off x="2437765" y="3578225"/>
            <a:ext cx="2548255" cy="244475"/>
          </a:xfrm>
          <a:prstGeom prst="parallelogram">
            <a:avLst>
              <a:gd name="adj" fmla="val 4565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9" name="îṥḻîḑe"/>
          <p:cNvSpPr/>
          <p:nvPr/>
        </p:nvSpPr>
        <p:spPr>
          <a:xfrm>
            <a:off x="2809875" y="4402455"/>
            <a:ext cx="1936115" cy="244475"/>
          </a:xfrm>
          <a:prstGeom prst="parallelogram">
            <a:avLst>
              <a:gd name="adj" fmla="val 3669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0" name="ïṣļíḓé"/>
          <p:cNvSpPr/>
          <p:nvPr/>
        </p:nvSpPr>
        <p:spPr>
          <a:xfrm>
            <a:off x="2799080" y="4646295"/>
            <a:ext cx="1709420" cy="535940"/>
          </a:xfrm>
          <a:custGeom>
            <a:avLst/>
            <a:gdLst>
              <a:gd name="connsiteX0" fmla="*/ 1131839 w 1985062"/>
              <a:gd name="connsiteY0" fmla="*/ 0 h 622302"/>
              <a:gd name="connsiteX1" fmla="*/ 1673911 w 1985062"/>
              <a:gd name="connsiteY1" fmla="*/ 0 h 622302"/>
              <a:gd name="connsiteX2" fmla="*/ 1985062 w 1985062"/>
              <a:gd name="connsiteY2" fmla="*/ 311151 h 622302"/>
              <a:gd name="connsiteX3" fmla="*/ 1985061 w 1985062"/>
              <a:gd name="connsiteY3" fmla="*/ 311151 h 622302"/>
              <a:gd name="connsiteX4" fmla="*/ 1673910 w 1985062"/>
              <a:gd name="connsiteY4" fmla="*/ 622302 h 622302"/>
              <a:gd name="connsiteX5" fmla="*/ 1564054 w 1985062"/>
              <a:gd name="connsiteY5" fmla="*/ 622302 h 622302"/>
              <a:gd name="connsiteX6" fmla="*/ 1564054 w 1985062"/>
              <a:gd name="connsiteY6" fmla="*/ 622302 h 622302"/>
              <a:gd name="connsiteX7" fmla="*/ 0 w 1985062"/>
              <a:gd name="connsiteY7" fmla="*/ 622302 h 622302"/>
              <a:gd name="connsiteX8" fmla="*/ 0 w 1985062"/>
              <a:gd name="connsiteY8" fmla="*/ 2 h 622302"/>
              <a:gd name="connsiteX9" fmla="*/ 1131819 w 1985062"/>
              <a:gd name="connsiteY9" fmla="*/ 2 h 62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062" h="622302">
                <a:moveTo>
                  <a:pt x="1131839" y="0"/>
                </a:moveTo>
                <a:lnTo>
                  <a:pt x="1673911" y="0"/>
                </a:lnTo>
                <a:cubicBezTo>
                  <a:pt x="1845755" y="0"/>
                  <a:pt x="1985062" y="139307"/>
                  <a:pt x="1985062" y="311151"/>
                </a:cubicBezTo>
                <a:lnTo>
                  <a:pt x="1985061" y="311151"/>
                </a:lnTo>
                <a:cubicBezTo>
                  <a:pt x="1985061" y="482995"/>
                  <a:pt x="1845754" y="622302"/>
                  <a:pt x="1673910" y="622302"/>
                </a:cubicBezTo>
                <a:lnTo>
                  <a:pt x="1564054" y="622302"/>
                </a:lnTo>
                <a:lnTo>
                  <a:pt x="1564054" y="622302"/>
                </a:lnTo>
                <a:lnTo>
                  <a:pt x="0" y="622302"/>
                </a:lnTo>
                <a:lnTo>
                  <a:pt x="0" y="2"/>
                </a:lnTo>
                <a:lnTo>
                  <a:pt x="1131819" y="2"/>
                </a:lnTo>
                <a:close/>
              </a:path>
            </a:pathLst>
          </a:custGeom>
          <a:solidFill>
            <a:srgbClr val="268E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1" name="íşlïḑe"/>
          <p:cNvSpPr/>
          <p:nvPr/>
        </p:nvSpPr>
        <p:spPr>
          <a:xfrm>
            <a:off x="6759575" y="2065020"/>
            <a:ext cx="582295" cy="582295"/>
          </a:xfrm>
          <a:prstGeom prst="ellipse">
            <a:avLst/>
          </a:prstGeom>
          <a:noFill/>
          <a:ln>
            <a:solidFill>
              <a:srgbClr val="268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2" name="iš1ïḋé"/>
          <p:cNvSpPr/>
          <p:nvPr/>
        </p:nvSpPr>
        <p:spPr>
          <a:xfrm>
            <a:off x="6759575" y="2917825"/>
            <a:ext cx="582295" cy="582295"/>
          </a:xfrm>
          <a:prstGeom prst="ellipse">
            <a:avLst/>
          </a:prstGeom>
          <a:noFill/>
          <a:ln>
            <a:solidFill>
              <a:srgbClr val="268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3" name="íşlïḋè"/>
          <p:cNvSpPr/>
          <p:nvPr/>
        </p:nvSpPr>
        <p:spPr>
          <a:xfrm>
            <a:off x="6759575" y="3770630"/>
            <a:ext cx="582295" cy="582295"/>
          </a:xfrm>
          <a:prstGeom prst="ellipse">
            <a:avLst/>
          </a:prstGeom>
          <a:noFill/>
          <a:ln>
            <a:solidFill>
              <a:srgbClr val="268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14" name="iSliḋé"/>
          <p:cNvSpPr/>
          <p:nvPr/>
        </p:nvSpPr>
        <p:spPr>
          <a:xfrm>
            <a:off x="6759575" y="4623435"/>
            <a:ext cx="582295" cy="582295"/>
          </a:xfrm>
          <a:prstGeom prst="ellipse">
            <a:avLst/>
          </a:prstGeom>
          <a:noFill/>
          <a:ln>
            <a:solidFill>
              <a:srgbClr val="268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0" name="ïśḻídè"/>
          <p:cNvSpPr/>
          <p:nvPr/>
        </p:nvSpPr>
        <p:spPr bwMode="auto">
          <a:xfrm>
            <a:off x="6884035" y="2147570"/>
            <a:ext cx="377825" cy="377825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1" name="íṡlïḑè"/>
          <p:cNvSpPr/>
          <p:nvPr/>
        </p:nvSpPr>
        <p:spPr bwMode="auto">
          <a:xfrm>
            <a:off x="6856730" y="3007995"/>
            <a:ext cx="377825" cy="377825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2" name="îṧḻidê"/>
          <p:cNvSpPr/>
          <p:nvPr/>
        </p:nvSpPr>
        <p:spPr bwMode="auto">
          <a:xfrm>
            <a:off x="6856730" y="4725670"/>
            <a:ext cx="377825" cy="377825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3" name="ïṧḷídé"/>
          <p:cNvSpPr/>
          <p:nvPr/>
        </p:nvSpPr>
        <p:spPr bwMode="auto">
          <a:xfrm>
            <a:off x="6856730" y="3872865"/>
            <a:ext cx="377825" cy="377825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4" name="íṧ1iḍé"/>
          <p:cNvSpPr txBox="1"/>
          <p:nvPr/>
        </p:nvSpPr>
        <p:spPr>
          <a:xfrm>
            <a:off x="2747645" y="2113280"/>
            <a:ext cx="1584960" cy="369570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5" name="îśļiḍê"/>
          <p:cNvSpPr txBox="1"/>
          <p:nvPr/>
        </p:nvSpPr>
        <p:spPr>
          <a:xfrm>
            <a:off x="2799080" y="3061970"/>
            <a:ext cx="1584960" cy="369570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6" name="îśḻíḋe"/>
          <p:cNvSpPr txBox="1"/>
          <p:nvPr/>
        </p:nvSpPr>
        <p:spPr>
          <a:xfrm>
            <a:off x="2799080" y="3910965"/>
            <a:ext cx="1584960" cy="369570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7" name="ïSḻïḓê"/>
          <p:cNvSpPr txBox="1"/>
          <p:nvPr/>
        </p:nvSpPr>
        <p:spPr>
          <a:xfrm>
            <a:off x="2884170" y="4725670"/>
            <a:ext cx="1416050" cy="338455"/>
          </a:xfrm>
          <a:prstGeom prst="rect">
            <a:avLst/>
          </a:prstGeom>
        </p:spPr>
        <p:txBody>
          <a:bodyPr wrap="none">
            <a:normAutofit fontScale="95000"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1600" b="1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54900" y="203200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4900" y="295973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54900" y="378206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54900" y="472567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566285" y="2336800"/>
            <a:ext cx="3230880" cy="3756025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22" name="橢圓 6"/>
          <p:cNvSpPr/>
          <p:nvPr/>
        </p:nvSpPr>
        <p:spPr>
          <a:xfrm>
            <a:off x="5932170" y="1889760"/>
            <a:ext cx="518160" cy="518160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5" name="橢圓 5"/>
          <p:cNvSpPr/>
          <p:nvPr/>
        </p:nvSpPr>
        <p:spPr>
          <a:xfrm>
            <a:off x="4862830" y="1993265"/>
            <a:ext cx="879475" cy="877570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6" name="Freeform 160"/>
          <p:cNvSpPr>
            <a:spLocks noChangeArrowheads="1"/>
          </p:cNvSpPr>
          <p:nvPr/>
        </p:nvSpPr>
        <p:spPr bwMode="auto">
          <a:xfrm>
            <a:off x="5150485" y="2306320"/>
            <a:ext cx="345440" cy="241300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53" name="橢圓 7"/>
          <p:cNvSpPr/>
          <p:nvPr/>
        </p:nvSpPr>
        <p:spPr>
          <a:xfrm>
            <a:off x="6579870" y="2197100"/>
            <a:ext cx="879475" cy="879475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4" name="Freeform 10"/>
          <p:cNvSpPr>
            <a:spLocks noChangeArrowheads="1"/>
          </p:cNvSpPr>
          <p:nvPr/>
        </p:nvSpPr>
        <p:spPr bwMode="auto">
          <a:xfrm>
            <a:off x="6911975" y="2453640"/>
            <a:ext cx="215900" cy="350520"/>
          </a:xfrm>
          <a:custGeom>
            <a:avLst/>
            <a:gdLst>
              <a:gd name="T0" fmla="*/ 134573 w 376"/>
              <a:gd name="T1" fmla="*/ 205765 h 609"/>
              <a:gd name="T2" fmla="*/ 134573 w 376"/>
              <a:gd name="T3" fmla="*/ 205765 h 609"/>
              <a:gd name="T4" fmla="*/ 109094 w 376"/>
              <a:gd name="T5" fmla="*/ 216197 h 609"/>
              <a:gd name="T6" fmla="*/ 86486 w 376"/>
              <a:gd name="T7" fmla="*/ 218715 h 609"/>
              <a:gd name="T8" fmla="*/ 61006 w 376"/>
              <a:gd name="T9" fmla="*/ 213679 h 609"/>
              <a:gd name="T10" fmla="*/ 43063 w 376"/>
              <a:gd name="T11" fmla="*/ 203247 h 609"/>
              <a:gd name="T12" fmla="*/ 30503 w 376"/>
              <a:gd name="T13" fmla="*/ 188138 h 609"/>
              <a:gd name="T14" fmla="*/ 27991 w 376"/>
              <a:gd name="T15" fmla="*/ 165116 h 609"/>
              <a:gd name="T16" fmla="*/ 27991 w 376"/>
              <a:gd name="T17" fmla="*/ 88853 h 609"/>
              <a:gd name="T18" fmla="*/ 0 w 376"/>
              <a:gd name="T19" fmla="*/ 88853 h 609"/>
              <a:gd name="T20" fmla="*/ 0 w 376"/>
              <a:gd name="T21" fmla="*/ 58276 h 609"/>
              <a:gd name="T22" fmla="*/ 22967 w 376"/>
              <a:gd name="T23" fmla="*/ 48204 h 609"/>
              <a:gd name="T24" fmla="*/ 38039 w 376"/>
              <a:gd name="T25" fmla="*/ 28059 h 609"/>
              <a:gd name="T26" fmla="*/ 45575 w 376"/>
              <a:gd name="T27" fmla="*/ 0 h 609"/>
              <a:gd name="T28" fmla="*/ 76079 w 376"/>
              <a:gd name="T29" fmla="*/ 0 h 609"/>
              <a:gd name="T30" fmla="*/ 76079 w 376"/>
              <a:gd name="T31" fmla="*/ 50722 h 609"/>
              <a:gd name="T32" fmla="*/ 127037 w 376"/>
              <a:gd name="T33" fmla="*/ 50722 h 609"/>
              <a:gd name="T34" fmla="*/ 127037 w 376"/>
              <a:gd name="T35" fmla="*/ 88853 h 609"/>
              <a:gd name="T36" fmla="*/ 76079 w 376"/>
              <a:gd name="T37" fmla="*/ 88853 h 609"/>
              <a:gd name="T38" fmla="*/ 76079 w 376"/>
              <a:gd name="T39" fmla="*/ 144971 h 609"/>
              <a:gd name="T40" fmla="*/ 78591 w 376"/>
              <a:gd name="T41" fmla="*/ 167634 h 609"/>
              <a:gd name="T42" fmla="*/ 86486 w 376"/>
              <a:gd name="T43" fmla="*/ 178066 h 609"/>
              <a:gd name="T44" fmla="*/ 101558 w 376"/>
              <a:gd name="T45" fmla="*/ 183102 h 609"/>
              <a:gd name="T46" fmla="*/ 134573 w 376"/>
              <a:gd name="T47" fmla="*/ 172670 h 609"/>
              <a:gd name="T48" fmla="*/ 134573 w 376"/>
              <a:gd name="T49" fmla="*/ 205765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51" name="橢圓 3"/>
          <p:cNvSpPr/>
          <p:nvPr/>
        </p:nvSpPr>
        <p:spPr>
          <a:xfrm>
            <a:off x="3738245" y="4010025"/>
            <a:ext cx="877570" cy="879475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2" name="Freeform 22"/>
          <p:cNvSpPr>
            <a:spLocks noChangeArrowheads="1"/>
          </p:cNvSpPr>
          <p:nvPr/>
        </p:nvSpPr>
        <p:spPr bwMode="auto">
          <a:xfrm>
            <a:off x="4003040" y="4260215"/>
            <a:ext cx="347980" cy="330200"/>
          </a:xfrm>
          <a:custGeom>
            <a:avLst/>
            <a:gdLst>
              <a:gd name="T0" fmla="*/ 212060 w 602"/>
              <a:gd name="T1" fmla="*/ 129660 h 573"/>
              <a:gd name="T2" fmla="*/ 186411 w 602"/>
              <a:gd name="T3" fmla="*/ 124617 h 573"/>
              <a:gd name="T4" fmla="*/ 168709 w 602"/>
              <a:gd name="T5" fmla="*/ 88961 h 573"/>
              <a:gd name="T6" fmla="*/ 217118 w 602"/>
              <a:gd name="T7" fmla="*/ 94003 h 573"/>
              <a:gd name="T8" fmla="*/ 212060 w 602"/>
              <a:gd name="T9" fmla="*/ 129660 h 573"/>
              <a:gd name="T10" fmla="*/ 168709 w 602"/>
              <a:gd name="T11" fmla="*/ 112012 h 573"/>
              <a:gd name="T12" fmla="*/ 171238 w 602"/>
              <a:gd name="T13" fmla="*/ 112012 h 573"/>
              <a:gd name="T14" fmla="*/ 178824 w 602"/>
              <a:gd name="T15" fmla="*/ 129660 h 573"/>
              <a:gd name="T16" fmla="*/ 161122 w 602"/>
              <a:gd name="T17" fmla="*/ 142626 h 573"/>
              <a:gd name="T18" fmla="*/ 102237 w 602"/>
              <a:gd name="T19" fmla="*/ 2521 h 573"/>
              <a:gd name="T20" fmla="*/ 163651 w 602"/>
              <a:gd name="T21" fmla="*/ 101927 h 573"/>
              <a:gd name="T22" fmla="*/ 166180 w 602"/>
              <a:gd name="T23" fmla="*/ 106969 h 573"/>
              <a:gd name="T24" fmla="*/ 168709 w 602"/>
              <a:gd name="T25" fmla="*/ 109490 h 573"/>
              <a:gd name="T26" fmla="*/ 168709 w 602"/>
              <a:gd name="T27" fmla="*/ 112012 h 573"/>
              <a:gd name="T28" fmla="*/ 107294 w 602"/>
              <a:gd name="T29" fmla="*/ 68792 h 573"/>
              <a:gd name="T30" fmla="*/ 71530 w 602"/>
              <a:gd name="T31" fmla="*/ 129660 h 573"/>
              <a:gd name="T32" fmla="*/ 38294 w 602"/>
              <a:gd name="T33" fmla="*/ 175761 h 573"/>
              <a:gd name="T34" fmla="*/ 25650 w 602"/>
              <a:gd name="T35" fmla="*/ 160274 h 573"/>
              <a:gd name="T36" fmla="*/ 66472 w 602"/>
              <a:gd name="T37" fmla="*/ 88961 h 573"/>
              <a:gd name="T38" fmla="*/ 92122 w 602"/>
              <a:gd name="T39" fmla="*/ 53305 h 573"/>
              <a:gd name="T40" fmla="*/ 107294 w 602"/>
              <a:gd name="T41" fmla="*/ 68792 h 573"/>
              <a:gd name="T42" fmla="*/ 2529 w 602"/>
              <a:gd name="T43" fmla="*/ 129660 h 573"/>
              <a:gd name="T44" fmla="*/ 0 w 602"/>
              <a:gd name="T45" fmla="*/ 94003 h 573"/>
              <a:gd name="T46" fmla="*/ 53828 w 602"/>
              <a:gd name="T47" fmla="*/ 88961 h 573"/>
              <a:gd name="T48" fmla="*/ 2529 w 602"/>
              <a:gd name="T49" fmla="*/ 129660 h 573"/>
              <a:gd name="T50" fmla="*/ 23121 w 602"/>
              <a:gd name="T51" fmla="*/ 173240 h 573"/>
              <a:gd name="T52" fmla="*/ 35765 w 602"/>
              <a:gd name="T53" fmla="*/ 185846 h 573"/>
              <a:gd name="T54" fmla="*/ 15534 w 602"/>
              <a:gd name="T55" fmla="*/ 195930 h 573"/>
              <a:gd name="T56" fmla="*/ 23121 w 602"/>
              <a:gd name="T57" fmla="*/ 173240 h 573"/>
              <a:gd name="T58" fmla="*/ 125357 w 602"/>
              <a:gd name="T59" fmla="*/ 88961 h 573"/>
              <a:gd name="T60" fmla="*/ 81645 w 602"/>
              <a:gd name="T61" fmla="*/ 129660 h 573"/>
              <a:gd name="T62" fmla="*/ 125357 w 602"/>
              <a:gd name="T63" fmla="*/ 88961 h 573"/>
              <a:gd name="T64" fmla="*/ 171238 w 602"/>
              <a:gd name="T65" fmla="*/ 150189 h 573"/>
              <a:gd name="T66" fmla="*/ 186411 w 602"/>
              <a:gd name="T67" fmla="*/ 147668 h 573"/>
              <a:gd name="T68" fmla="*/ 191468 w 602"/>
              <a:gd name="T69" fmla="*/ 167837 h 573"/>
              <a:gd name="T70" fmla="*/ 178824 w 602"/>
              <a:gd name="T71" fmla="*/ 170358 h 573"/>
              <a:gd name="T72" fmla="*/ 171238 w 602"/>
              <a:gd name="T73" fmla="*/ 150189 h 573"/>
              <a:gd name="T74" fmla="*/ 209531 w 602"/>
              <a:gd name="T75" fmla="*/ 206015 h 573"/>
              <a:gd name="T76" fmla="*/ 191468 w 602"/>
              <a:gd name="T77" fmla="*/ 178282 h 5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cubicBezTo>
                  <a:pt x="460" y="297"/>
                  <a:pt x="460" y="297"/>
                  <a:pt x="467" y="304"/>
                </a:cubicBez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49" name="橢圓 9"/>
          <p:cNvSpPr/>
          <p:nvPr/>
        </p:nvSpPr>
        <p:spPr>
          <a:xfrm>
            <a:off x="7487920" y="4147185"/>
            <a:ext cx="877570" cy="877570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50" name="Freeform 16"/>
          <p:cNvSpPr>
            <a:spLocks noChangeArrowheads="1"/>
          </p:cNvSpPr>
          <p:nvPr/>
        </p:nvSpPr>
        <p:spPr bwMode="auto">
          <a:xfrm>
            <a:off x="7796530" y="4425315"/>
            <a:ext cx="266700" cy="350520"/>
          </a:xfrm>
          <a:custGeom>
            <a:avLst/>
            <a:gdLst>
              <a:gd name="T0" fmla="*/ 69059 w 461"/>
              <a:gd name="T1" fmla="*/ 142453 h 609"/>
              <a:gd name="T2" fmla="*/ 69059 w 461"/>
              <a:gd name="T3" fmla="*/ 142453 h 609"/>
              <a:gd name="T4" fmla="*/ 63997 w 461"/>
              <a:gd name="T5" fmla="*/ 162598 h 609"/>
              <a:gd name="T6" fmla="*/ 58935 w 461"/>
              <a:gd name="T7" fmla="*/ 183102 h 609"/>
              <a:gd name="T8" fmla="*/ 40857 w 461"/>
              <a:gd name="T9" fmla="*/ 213319 h 609"/>
              <a:gd name="T10" fmla="*/ 35795 w 461"/>
              <a:gd name="T11" fmla="*/ 215837 h 609"/>
              <a:gd name="T12" fmla="*/ 33264 w 461"/>
              <a:gd name="T13" fmla="*/ 213319 h 609"/>
              <a:gd name="T14" fmla="*/ 33264 w 461"/>
              <a:gd name="T15" fmla="*/ 185620 h 609"/>
              <a:gd name="T16" fmla="*/ 38326 w 461"/>
              <a:gd name="T17" fmla="*/ 155043 h 609"/>
              <a:gd name="T18" fmla="*/ 51342 w 461"/>
              <a:gd name="T19" fmla="*/ 103962 h 609"/>
              <a:gd name="T20" fmla="*/ 51342 w 461"/>
              <a:gd name="T21" fmla="*/ 98925 h 609"/>
              <a:gd name="T22" fmla="*/ 48811 w 461"/>
              <a:gd name="T23" fmla="*/ 86335 h 609"/>
              <a:gd name="T24" fmla="*/ 48811 w 461"/>
              <a:gd name="T25" fmla="*/ 68708 h 609"/>
              <a:gd name="T26" fmla="*/ 66528 w 461"/>
              <a:gd name="T27" fmla="*/ 48204 h 609"/>
              <a:gd name="T28" fmla="*/ 79544 w 461"/>
              <a:gd name="T29" fmla="*/ 50722 h 609"/>
              <a:gd name="T30" fmla="*/ 87137 w 461"/>
              <a:gd name="T31" fmla="*/ 60794 h 609"/>
              <a:gd name="T32" fmla="*/ 87137 w 461"/>
              <a:gd name="T33" fmla="*/ 76263 h 609"/>
              <a:gd name="T34" fmla="*/ 79544 w 461"/>
              <a:gd name="T35" fmla="*/ 103962 h 609"/>
              <a:gd name="T36" fmla="*/ 77013 w 461"/>
              <a:gd name="T37" fmla="*/ 119430 h 609"/>
              <a:gd name="T38" fmla="*/ 84606 w 461"/>
              <a:gd name="T39" fmla="*/ 132021 h 609"/>
              <a:gd name="T40" fmla="*/ 97261 w 461"/>
              <a:gd name="T41" fmla="*/ 134539 h 609"/>
              <a:gd name="T42" fmla="*/ 120401 w 461"/>
              <a:gd name="T43" fmla="*/ 121948 h 609"/>
              <a:gd name="T44" fmla="*/ 135586 w 461"/>
              <a:gd name="T45" fmla="*/ 81299 h 609"/>
              <a:gd name="T46" fmla="*/ 135586 w 461"/>
              <a:gd name="T47" fmla="*/ 66190 h 609"/>
              <a:gd name="T48" fmla="*/ 125463 w 461"/>
              <a:gd name="T49" fmla="*/ 38131 h 609"/>
              <a:gd name="T50" fmla="*/ 104854 w 461"/>
              <a:gd name="T51" fmla="*/ 22663 h 609"/>
              <a:gd name="T52" fmla="*/ 74121 w 461"/>
              <a:gd name="T53" fmla="*/ 22663 h 609"/>
              <a:gd name="T54" fmla="*/ 30733 w 461"/>
              <a:gd name="T55" fmla="*/ 50722 h 609"/>
              <a:gd name="T56" fmla="*/ 23140 w 461"/>
              <a:gd name="T57" fmla="*/ 81299 h 609"/>
              <a:gd name="T58" fmla="*/ 30733 w 461"/>
              <a:gd name="T59" fmla="*/ 101444 h 609"/>
              <a:gd name="T60" fmla="*/ 33264 w 461"/>
              <a:gd name="T61" fmla="*/ 106840 h 609"/>
              <a:gd name="T62" fmla="*/ 33264 w 461"/>
              <a:gd name="T63" fmla="*/ 116912 h 609"/>
              <a:gd name="T64" fmla="*/ 28202 w 461"/>
              <a:gd name="T65" fmla="*/ 124466 h 609"/>
              <a:gd name="T66" fmla="*/ 23140 w 461"/>
              <a:gd name="T67" fmla="*/ 124466 h 609"/>
              <a:gd name="T68" fmla="*/ 0 w 461"/>
              <a:gd name="T69" fmla="*/ 91371 h 609"/>
              <a:gd name="T70" fmla="*/ 0 w 461"/>
              <a:gd name="T71" fmla="*/ 63312 h 609"/>
              <a:gd name="T72" fmla="*/ 10485 w 461"/>
              <a:gd name="T73" fmla="*/ 43167 h 609"/>
              <a:gd name="T74" fmla="*/ 38326 w 461"/>
              <a:gd name="T75" fmla="*/ 12591 h 609"/>
              <a:gd name="T76" fmla="*/ 71590 w 461"/>
              <a:gd name="T77" fmla="*/ 0 h 609"/>
              <a:gd name="T78" fmla="*/ 87137 w 461"/>
              <a:gd name="T79" fmla="*/ 0 h 609"/>
              <a:gd name="T80" fmla="*/ 122932 w 461"/>
              <a:gd name="T81" fmla="*/ 7554 h 609"/>
              <a:gd name="T82" fmla="*/ 148241 w 461"/>
              <a:gd name="T83" fmla="*/ 25541 h 609"/>
              <a:gd name="T84" fmla="*/ 163788 w 461"/>
              <a:gd name="T85" fmla="*/ 53240 h 609"/>
              <a:gd name="T86" fmla="*/ 166319 w 461"/>
              <a:gd name="T87" fmla="*/ 73744 h 609"/>
              <a:gd name="T88" fmla="*/ 163788 w 461"/>
              <a:gd name="T89" fmla="*/ 91371 h 609"/>
              <a:gd name="T90" fmla="*/ 130525 w 461"/>
              <a:gd name="T91" fmla="*/ 147489 h 609"/>
              <a:gd name="T92" fmla="*/ 117870 w 461"/>
              <a:gd name="T93" fmla="*/ 155043 h 609"/>
              <a:gd name="T94" fmla="*/ 97261 w 461"/>
              <a:gd name="T95" fmla="*/ 157561 h 609"/>
              <a:gd name="T96" fmla="*/ 82075 w 461"/>
              <a:gd name="T97" fmla="*/ 152525 h 609"/>
              <a:gd name="T98" fmla="*/ 69059 w 461"/>
              <a:gd name="T99" fmla="*/ 142453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32" name="橢圓 6"/>
          <p:cNvSpPr/>
          <p:nvPr/>
        </p:nvSpPr>
        <p:spPr>
          <a:xfrm>
            <a:off x="4511040" y="3076575"/>
            <a:ext cx="518160" cy="518160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34" name="橢圓 6"/>
          <p:cNvSpPr/>
          <p:nvPr/>
        </p:nvSpPr>
        <p:spPr>
          <a:xfrm>
            <a:off x="7222490" y="3248025"/>
            <a:ext cx="518160" cy="518160"/>
          </a:xfrm>
          <a:prstGeom prst="ellipse">
            <a:avLst/>
          </a:prstGeom>
          <a:solidFill>
            <a:srgbClr val="268EC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33680" indent="-233680"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kern="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Microsoft JhengHei" panose="020B0604030504040204" charset="-12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8125142" y="193738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25460" y="230632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8798877" y="405638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99195" y="442531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2329938" y="38919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6970" y="4260850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156073" y="156845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3105" y="1937385"/>
            <a:ext cx="236791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1" name="飞印象"/>
          <p:cNvSpPr/>
          <p:nvPr/>
        </p:nvSpPr>
        <p:spPr>
          <a:xfrm rot="1706723">
            <a:off x="1811655" y="4171950"/>
            <a:ext cx="3629660" cy="718185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2" name="飞印象"/>
          <p:cNvSpPr/>
          <p:nvPr/>
        </p:nvSpPr>
        <p:spPr>
          <a:xfrm rot="565617">
            <a:off x="1970405" y="3703320"/>
            <a:ext cx="3629660" cy="718185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3" name="飞印象"/>
          <p:cNvSpPr/>
          <p:nvPr/>
        </p:nvSpPr>
        <p:spPr>
          <a:xfrm rot="21085328">
            <a:off x="1971675" y="3248025"/>
            <a:ext cx="3629660" cy="718185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4" name="飞印象"/>
          <p:cNvSpPr/>
          <p:nvPr/>
        </p:nvSpPr>
        <p:spPr>
          <a:xfrm rot="20079945">
            <a:off x="1852930" y="2831465"/>
            <a:ext cx="3629660" cy="718185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5" name="ïṧḷïḓê-Oval 40"/>
          <p:cNvSpPr/>
          <p:nvPr/>
        </p:nvSpPr>
        <p:spPr>
          <a:xfrm>
            <a:off x="7273290" y="2078355"/>
            <a:ext cx="791210" cy="791210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36" name="Group 61"/>
          <p:cNvGrpSpPr/>
          <p:nvPr/>
        </p:nvGrpSpPr>
        <p:grpSpPr>
          <a:xfrm>
            <a:off x="7485380" y="2326640"/>
            <a:ext cx="367665" cy="296545"/>
            <a:chOff x="2700338" y="2965449"/>
            <a:chExt cx="271462" cy="219075"/>
          </a:xfrm>
          <a:solidFill>
            <a:schemeClr val="bg1"/>
          </a:solidFill>
        </p:grpSpPr>
        <p:sp>
          <p:nvSpPr>
            <p:cNvPr id="37" name="ïṧḷïḓê-Freeform: Shape 62"/>
            <p:cNvSpPr/>
            <p:nvPr/>
          </p:nvSpPr>
          <p:spPr bwMode="auto">
            <a:xfrm>
              <a:off x="2754313" y="2987674"/>
              <a:ext cx="82550" cy="174625"/>
            </a:xfrm>
            <a:custGeom>
              <a:avLst/>
              <a:gdLst/>
              <a:ahLst/>
              <a:cxnLst>
                <a:cxn ang="0">
                  <a:pos x="36" y="72"/>
                </a:cxn>
                <a:cxn ang="0">
                  <a:pos x="32" y="75"/>
                </a:cxn>
                <a:cxn ang="0">
                  <a:pos x="5" y="61"/>
                </a:cxn>
                <a:cxn ang="0">
                  <a:pos x="0" y="53"/>
                </a:cxn>
                <a:cxn ang="0">
                  <a:pos x="0" y="23"/>
                </a:cxn>
                <a:cxn ang="0">
                  <a:pos x="5" y="15"/>
                </a:cxn>
                <a:cxn ang="0">
                  <a:pos x="32" y="2"/>
                </a:cxn>
                <a:cxn ang="0">
                  <a:pos x="36" y="4"/>
                </a:cxn>
                <a:cxn ang="0">
                  <a:pos x="36" y="72"/>
                </a:cxn>
              </a:cxnLst>
              <a:rect l="0" t="0" r="r" b="b"/>
              <a:pathLst>
                <a:path w="36" h="76">
                  <a:moveTo>
                    <a:pt x="36" y="72"/>
                  </a:moveTo>
                  <a:cubicBezTo>
                    <a:pt x="36" y="75"/>
                    <a:pt x="35" y="76"/>
                    <a:pt x="32" y="75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2" y="60"/>
                    <a:pt x="0" y="56"/>
                    <a:pt x="0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2" y="17"/>
                    <a:pt x="5" y="1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6" y="1"/>
                    <a:pt x="36" y="4"/>
                  </a:cubicBezTo>
                  <a:lnTo>
                    <a:pt x="36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ïṧḷïḓê-Freeform: Shape 63"/>
            <p:cNvSpPr/>
            <p:nvPr/>
          </p:nvSpPr>
          <p:spPr bwMode="auto">
            <a:xfrm>
              <a:off x="2700338" y="3028949"/>
              <a:ext cx="39687" cy="936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12" y="41"/>
                </a:cxn>
                <a:cxn ang="0">
                  <a:pos x="5" y="41"/>
                </a:cxn>
                <a:cxn ang="0">
                  <a:pos x="0" y="3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7" y="5"/>
                </a:cxn>
                <a:cxn ang="0">
                  <a:pos x="17" y="35"/>
                </a:cxn>
              </a:cxnLst>
              <a:rect l="0" t="0" r="r" b="b"/>
              <a:pathLst>
                <a:path w="17" h="41">
                  <a:moveTo>
                    <a:pt x="17" y="35"/>
                  </a:moveTo>
                  <a:cubicBezTo>
                    <a:pt x="17" y="38"/>
                    <a:pt x="14" y="41"/>
                    <a:pt x="12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2"/>
                    <a:pt x="17" y="5"/>
                  </a:cubicBezTo>
                  <a:lnTo>
                    <a:pt x="17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ïṧḷïḓê-Freeform: Shape 64"/>
            <p:cNvSpPr/>
            <p:nvPr/>
          </p:nvSpPr>
          <p:spPr bwMode="auto">
            <a:xfrm>
              <a:off x="2865438" y="3006724"/>
              <a:ext cx="46037" cy="136525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20" y="31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2" y="55"/>
                </a:cxn>
                <a:cxn ang="0">
                  <a:pos x="5" y="59"/>
                </a:cxn>
                <a:cxn ang="0">
                  <a:pos x="7" y="60"/>
                </a:cxn>
                <a:cxn ang="0">
                  <a:pos x="9" y="58"/>
                </a:cxn>
                <a:cxn ang="0">
                  <a:pos x="10" y="58"/>
                </a:cxn>
              </a:cxnLst>
              <a:rect l="0" t="0" r="r" b="b"/>
              <a:pathLst>
                <a:path w="20" h="60">
                  <a:moveTo>
                    <a:pt x="10" y="58"/>
                  </a:moveTo>
                  <a:cubicBezTo>
                    <a:pt x="16" y="50"/>
                    <a:pt x="20" y="41"/>
                    <a:pt x="20" y="31"/>
                  </a:cubicBezTo>
                  <a:cubicBezTo>
                    <a:pt x="20" y="20"/>
                    <a:pt x="17" y="11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1"/>
                    <a:pt x="7" y="0"/>
                    <a:pt x="5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2" y="22"/>
                    <a:pt x="12" y="3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0" y="53"/>
                    <a:pt x="2" y="55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7" y="60"/>
                    <a:pt x="7" y="60"/>
                  </a:cubicBezTo>
                  <a:cubicBezTo>
                    <a:pt x="8" y="59"/>
                    <a:pt x="9" y="59"/>
                    <a:pt x="9" y="58"/>
                  </a:cubicBezTo>
                  <a:cubicBezTo>
                    <a:pt x="10" y="58"/>
                    <a:pt x="10" y="58"/>
                    <a:pt x="10" y="5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ïṧḷïḓê-Freeform: Shape 65"/>
            <p:cNvSpPr/>
            <p:nvPr/>
          </p:nvSpPr>
          <p:spPr bwMode="auto">
            <a:xfrm>
              <a:off x="2906713" y="2965449"/>
              <a:ext cx="65087" cy="219075"/>
            </a:xfrm>
            <a:custGeom>
              <a:avLst/>
              <a:gdLst/>
              <a:ahLst/>
              <a:cxnLst>
                <a:cxn ang="0">
                  <a:pos x="28" y="49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1"/>
                </a:cxn>
                <a:cxn ang="0">
                  <a:pos x="2" y="5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2" y="87"/>
                </a:cxn>
                <a:cxn ang="0">
                  <a:pos x="2" y="91"/>
                </a:cxn>
                <a:cxn ang="0">
                  <a:pos x="6" y="95"/>
                </a:cxn>
                <a:cxn ang="0">
                  <a:pos x="8" y="96"/>
                </a:cxn>
                <a:cxn ang="0">
                  <a:pos x="10" y="95"/>
                </a:cxn>
                <a:cxn ang="0">
                  <a:pos x="28" y="49"/>
                </a:cxn>
              </a:cxnLst>
              <a:rect l="0" t="0" r="r" b="b"/>
              <a:pathLst>
                <a:path w="28" h="96">
                  <a:moveTo>
                    <a:pt x="28" y="49"/>
                  </a:moveTo>
                  <a:cubicBezTo>
                    <a:pt x="28" y="32"/>
                    <a:pt x="22" y="15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7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33"/>
                    <a:pt x="22" y="65"/>
                    <a:pt x="2" y="87"/>
                  </a:cubicBezTo>
                  <a:cubicBezTo>
                    <a:pt x="2" y="88"/>
                    <a:pt x="0" y="89"/>
                    <a:pt x="2" y="91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7" y="96"/>
                    <a:pt x="7" y="96"/>
                    <a:pt x="8" y="96"/>
                  </a:cubicBezTo>
                  <a:cubicBezTo>
                    <a:pt x="9" y="96"/>
                    <a:pt x="9" y="95"/>
                    <a:pt x="10" y="95"/>
                  </a:cubicBezTo>
                  <a:cubicBezTo>
                    <a:pt x="22" y="82"/>
                    <a:pt x="28" y="66"/>
                    <a:pt x="28" y="4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33" name="ïṧḷïḓê-Oval 44"/>
          <p:cNvSpPr/>
          <p:nvPr/>
        </p:nvSpPr>
        <p:spPr>
          <a:xfrm>
            <a:off x="7273290" y="2994025"/>
            <a:ext cx="791210" cy="791210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4" name="飞印象"/>
          <p:cNvSpPr/>
          <p:nvPr/>
        </p:nvSpPr>
        <p:spPr bwMode="auto">
          <a:xfrm>
            <a:off x="7484110" y="3209925"/>
            <a:ext cx="369570" cy="358775"/>
          </a:xfrm>
          <a:custGeom>
            <a:avLst/>
            <a:gdLst/>
            <a:ahLst/>
            <a:cxnLst>
              <a:cxn ang="0">
                <a:pos x="86" y="58"/>
              </a:cxn>
              <a:cxn ang="0">
                <a:pos x="76" y="55"/>
              </a:cxn>
              <a:cxn ang="0">
                <a:pos x="76" y="54"/>
              </a:cxn>
              <a:cxn ang="0">
                <a:pos x="71" y="47"/>
              </a:cxn>
              <a:cxn ang="0">
                <a:pos x="76" y="68"/>
              </a:cxn>
              <a:cxn ang="0">
                <a:pos x="76" y="59"/>
              </a:cxn>
              <a:cxn ang="0">
                <a:pos x="81" y="59"/>
              </a:cxn>
              <a:cxn ang="0">
                <a:pos x="86" y="68"/>
              </a:cxn>
              <a:cxn ang="0">
                <a:pos x="65" y="59"/>
              </a:cxn>
              <a:cxn ang="0">
                <a:pos x="58" y="47"/>
              </a:cxn>
              <a:cxn ang="0">
                <a:pos x="50" y="63"/>
              </a:cxn>
              <a:cxn ang="0">
                <a:pos x="60" y="68"/>
              </a:cxn>
              <a:cxn ang="0">
                <a:pos x="65" y="63"/>
              </a:cxn>
              <a:cxn ang="0">
                <a:pos x="67" y="59"/>
              </a:cxn>
              <a:cxn ang="0">
                <a:pos x="39" y="64"/>
              </a:cxn>
              <a:cxn ang="0">
                <a:pos x="40" y="46"/>
              </a:cxn>
              <a:cxn ang="0">
                <a:pos x="37" y="54"/>
              </a:cxn>
              <a:cxn ang="0">
                <a:pos x="42" y="54"/>
              </a:cxn>
              <a:cxn ang="0">
                <a:pos x="33" y="68"/>
              </a:cxn>
              <a:cxn ang="0">
                <a:pos x="48" y="64"/>
              </a:cxn>
              <a:cxn ang="0">
                <a:pos x="60" y="89"/>
              </a:cxn>
              <a:cxn ang="0">
                <a:pos x="60" y="27"/>
              </a:cxn>
              <a:cxn ang="0">
                <a:pos x="59" y="54"/>
              </a:cxn>
              <a:cxn ang="0">
                <a:pos x="55" y="59"/>
              </a:cxn>
              <a:cxn ang="0">
                <a:pos x="60" y="54"/>
              </a:cxn>
              <a:cxn ang="0">
                <a:pos x="60" y="52"/>
              </a:cxn>
              <a:cxn ang="0">
                <a:pos x="109" y="28"/>
              </a:cxn>
              <a:cxn ang="0">
                <a:pos x="5" y="40"/>
              </a:cxn>
              <a:cxn ang="0">
                <a:pos x="6" y="46"/>
              </a:cxn>
              <a:cxn ang="0">
                <a:pos x="60" y="12"/>
              </a:cxn>
              <a:cxn ang="0">
                <a:pos x="90" y="33"/>
              </a:cxn>
              <a:cxn ang="0">
                <a:pos x="104" y="50"/>
              </a:cxn>
              <a:cxn ang="0">
                <a:pos x="112" y="55"/>
              </a:cxn>
              <a:cxn ang="0">
                <a:pos x="119" y="28"/>
              </a:cxn>
              <a:cxn ang="0">
                <a:pos x="109" y="28"/>
              </a:cxn>
              <a:cxn ang="0">
                <a:pos x="114" y="76"/>
              </a:cxn>
              <a:cxn ang="0">
                <a:pos x="11" y="89"/>
              </a:cxn>
              <a:cxn ang="0">
                <a:pos x="3" y="90"/>
              </a:cxn>
              <a:cxn ang="0">
                <a:pos x="6" y="66"/>
              </a:cxn>
              <a:cxn ang="0">
                <a:pos x="10" y="60"/>
              </a:cxn>
              <a:cxn ang="0">
                <a:pos x="30" y="79"/>
              </a:cxn>
              <a:cxn ang="0">
                <a:pos x="22" y="85"/>
              </a:cxn>
              <a:cxn ang="0">
                <a:pos x="103" y="72"/>
              </a:cxn>
            </a:cxnLst>
            <a:rect l="0" t="0" r="r" b="b"/>
            <a:pathLst>
              <a:path w="119" h="115">
                <a:moveTo>
                  <a:pt x="86" y="68"/>
                </a:moveTo>
                <a:cubicBezTo>
                  <a:pt x="86" y="58"/>
                  <a:pt x="86" y="58"/>
                  <a:pt x="86" y="58"/>
                </a:cubicBezTo>
                <a:cubicBezTo>
                  <a:pt x="86" y="54"/>
                  <a:pt x="83" y="52"/>
                  <a:pt x="80" y="52"/>
                </a:cubicBezTo>
                <a:cubicBezTo>
                  <a:pt x="78" y="52"/>
                  <a:pt x="77" y="53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4"/>
                  <a:pt x="76" y="54"/>
                </a:cubicBezTo>
                <a:cubicBezTo>
                  <a:pt x="76" y="47"/>
                  <a:pt x="76" y="47"/>
                  <a:pt x="76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68"/>
                  <a:pt x="71" y="68"/>
                  <a:pt x="71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0"/>
                  <a:pt x="76" y="59"/>
                </a:cubicBezTo>
                <a:cubicBezTo>
                  <a:pt x="76" y="58"/>
                  <a:pt x="77" y="57"/>
                  <a:pt x="79" y="57"/>
                </a:cubicBezTo>
                <a:cubicBezTo>
                  <a:pt x="80" y="57"/>
                  <a:pt x="81" y="58"/>
                  <a:pt x="81" y="59"/>
                </a:cubicBezTo>
                <a:cubicBezTo>
                  <a:pt x="81" y="68"/>
                  <a:pt x="81" y="68"/>
                  <a:pt x="81" y="68"/>
                </a:cubicBezTo>
                <a:lnTo>
                  <a:pt x="86" y="68"/>
                </a:lnTo>
                <a:close/>
                <a:moveTo>
                  <a:pt x="6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47"/>
                  <a:pt x="65" y="47"/>
                  <a:pt x="65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3"/>
                  <a:pt x="50" y="63"/>
                  <a:pt x="5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8"/>
                  <a:pt x="60" y="68"/>
                  <a:pt x="60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3"/>
                  <a:pt x="65" y="63"/>
                  <a:pt x="65" y="63"/>
                </a:cubicBezTo>
                <a:cubicBezTo>
                  <a:pt x="67" y="63"/>
                  <a:pt x="67" y="63"/>
                  <a:pt x="67" y="63"/>
                </a:cubicBezTo>
                <a:lnTo>
                  <a:pt x="67" y="59"/>
                </a:lnTo>
                <a:close/>
                <a:moveTo>
                  <a:pt x="48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9" y="61"/>
                  <a:pt x="48" y="60"/>
                  <a:pt x="48" y="53"/>
                </a:cubicBezTo>
                <a:cubicBezTo>
                  <a:pt x="48" y="48"/>
                  <a:pt x="44" y="46"/>
                  <a:pt x="40" y="46"/>
                </a:cubicBezTo>
                <a:cubicBezTo>
                  <a:pt x="35" y="46"/>
                  <a:pt x="33" y="51"/>
                  <a:pt x="33" y="51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54"/>
                  <a:pt x="38" y="51"/>
                  <a:pt x="40" y="51"/>
                </a:cubicBezTo>
                <a:cubicBezTo>
                  <a:pt x="41" y="51"/>
                  <a:pt x="42" y="52"/>
                  <a:pt x="42" y="54"/>
                </a:cubicBezTo>
                <a:cubicBezTo>
                  <a:pt x="42" y="57"/>
                  <a:pt x="33" y="58"/>
                  <a:pt x="33" y="66"/>
                </a:cubicBezTo>
                <a:cubicBezTo>
                  <a:pt x="33" y="67"/>
                  <a:pt x="33" y="67"/>
                  <a:pt x="33" y="68"/>
                </a:cubicBezTo>
                <a:cubicBezTo>
                  <a:pt x="48" y="68"/>
                  <a:pt x="48" y="68"/>
                  <a:pt x="48" y="68"/>
                </a:cubicBezTo>
                <a:lnTo>
                  <a:pt x="48" y="64"/>
                </a:lnTo>
                <a:close/>
                <a:moveTo>
                  <a:pt x="90" y="58"/>
                </a:moveTo>
                <a:cubicBezTo>
                  <a:pt x="90" y="75"/>
                  <a:pt x="77" y="89"/>
                  <a:pt x="60" y="89"/>
                </a:cubicBezTo>
                <a:cubicBezTo>
                  <a:pt x="43" y="89"/>
                  <a:pt x="29" y="75"/>
                  <a:pt x="29" y="58"/>
                </a:cubicBezTo>
                <a:cubicBezTo>
                  <a:pt x="29" y="41"/>
                  <a:pt x="43" y="27"/>
                  <a:pt x="60" y="27"/>
                </a:cubicBezTo>
                <a:cubicBezTo>
                  <a:pt x="77" y="27"/>
                  <a:pt x="90" y="41"/>
                  <a:pt x="90" y="58"/>
                </a:cubicBezTo>
                <a:moveTo>
                  <a:pt x="59" y="54"/>
                </a:move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2"/>
                  <a:pt x="60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2"/>
                  <a:pt x="59" y="53"/>
                  <a:pt x="59" y="54"/>
                </a:cubicBezTo>
                <a:moveTo>
                  <a:pt x="109" y="28"/>
                </a:moveTo>
                <a:cubicBezTo>
                  <a:pt x="98" y="11"/>
                  <a:pt x="80" y="0"/>
                  <a:pt x="60" y="0"/>
                </a:cubicBezTo>
                <a:cubicBezTo>
                  <a:pt x="34" y="0"/>
                  <a:pt x="12" y="17"/>
                  <a:pt x="5" y="40"/>
                </a:cubicBezTo>
                <a:cubicBezTo>
                  <a:pt x="4" y="42"/>
                  <a:pt x="5" y="44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9" y="49"/>
                  <a:pt x="14" y="48"/>
                  <a:pt x="16" y="44"/>
                </a:cubicBezTo>
                <a:cubicBezTo>
                  <a:pt x="22" y="25"/>
                  <a:pt x="39" y="12"/>
                  <a:pt x="60" y="12"/>
                </a:cubicBezTo>
                <a:cubicBezTo>
                  <a:pt x="75" y="12"/>
                  <a:pt x="89" y="19"/>
                  <a:pt x="97" y="31"/>
                </a:cubicBezTo>
                <a:cubicBezTo>
                  <a:pt x="90" y="33"/>
                  <a:pt x="90" y="33"/>
                  <a:pt x="90" y="33"/>
                </a:cubicBezTo>
                <a:cubicBezTo>
                  <a:pt x="89" y="34"/>
                  <a:pt x="88" y="35"/>
                  <a:pt x="89" y="37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10" y="57"/>
                  <a:pt x="112" y="56"/>
                  <a:pt x="112" y="55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9" y="27"/>
                  <a:pt x="118" y="25"/>
                  <a:pt x="116" y="26"/>
                </a:cubicBezTo>
                <a:lnTo>
                  <a:pt x="109" y="28"/>
                </a:lnTo>
                <a:close/>
                <a:moveTo>
                  <a:pt x="113" y="70"/>
                </a:moveTo>
                <a:cubicBezTo>
                  <a:pt x="114" y="71"/>
                  <a:pt x="115" y="74"/>
                  <a:pt x="114" y="76"/>
                </a:cubicBezTo>
                <a:cubicBezTo>
                  <a:pt x="107" y="99"/>
                  <a:pt x="85" y="115"/>
                  <a:pt x="60" y="115"/>
                </a:cubicBezTo>
                <a:cubicBezTo>
                  <a:pt x="40" y="115"/>
                  <a:pt x="22" y="105"/>
                  <a:pt x="11" y="89"/>
                </a:cubicBezTo>
                <a:cubicBezTo>
                  <a:pt x="11" y="88"/>
                  <a:pt x="10" y="88"/>
                  <a:pt x="9" y="88"/>
                </a:cubicBezTo>
                <a:cubicBezTo>
                  <a:pt x="3" y="90"/>
                  <a:pt x="3" y="90"/>
                  <a:pt x="3" y="90"/>
                </a:cubicBezTo>
                <a:cubicBezTo>
                  <a:pt x="1" y="90"/>
                  <a:pt x="0" y="89"/>
                  <a:pt x="0" y="88"/>
                </a:cubicBezTo>
                <a:cubicBezTo>
                  <a:pt x="6" y="66"/>
                  <a:pt x="6" y="66"/>
                  <a:pt x="6" y="66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0"/>
                  <a:pt x="9" y="59"/>
                  <a:pt x="10" y="60"/>
                </a:cubicBezTo>
                <a:cubicBezTo>
                  <a:pt x="16" y="66"/>
                  <a:pt x="16" y="66"/>
                  <a:pt x="16" y="66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80"/>
                  <a:pt x="30" y="82"/>
                  <a:pt x="29" y="83"/>
                </a:cubicBezTo>
                <a:cubicBezTo>
                  <a:pt x="22" y="85"/>
                  <a:pt x="22" y="85"/>
                  <a:pt x="22" y="85"/>
                </a:cubicBezTo>
                <a:cubicBezTo>
                  <a:pt x="31" y="97"/>
                  <a:pt x="44" y="104"/>
                  <a:pt x="60" y="104"/>
                </a:cubicBezTo>
                <a:cubicBezTo>
                  <a:pt x="80" y="104"/>
                  <a:pt x="97" y="91"/>
                  <a:pt x="103" y="72"/>
                </a:cubicBezTo>
                <a:cubicBezTo>
                  <a:pt x="105" y="68"/>
                  <a:pt x="110" y="67"/>
                  <a:pt x="113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" name="飞印象"/>
          <p:cNvSpPr/>
          <p:nvPr/>
        </p:nvSpPr>
        <p:spPr>
          <a:xfrm>
            <a:off x="7273290" y="3908425"/>
            <a:ext cx="791210" cy="791210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grpSp>
        <p:nvGrpSpPr>
          <p:cNvPr id="30" name="Group 58"/>
          <p:cNvGrpSpPr/>
          <p:nvPr/>
        </p:nvGrpSpPr>
        <p:grpSpPr>
          <a:xfrm>
            <a:off x="7484110" y="4114800"/>
            <a:ext cx="369570" cy="378460"/>
            <a:chOff x="2308225" y="2935287"/>
            <a:chExt cx="273050" cy="279400"/>
          </a:xfrm>
          <a:solidFill>
            <a:schemeClr val="bg1"/>
          </a:solidFill>
        </p:grpSpPr>
        <p:sp>
          <p:nvSpPr>
            <p:cNvPr id="4" name="ïṧḷïḓê-Freeform: Shape 59"/>
            <p:cNvSpPr/>
            <p:nvPr/>
          </p:nvSpPr>
          <p:spPr bwMode="auto">
            <a:xfrm>
              <a:off x="2308225" y="2935287"/>
              <a:ext cx="246062" cy="279400"/>
            </a:xfrm>
            <a:custGeom>
              <a:avLst/>
              <a:gdLst/>
              <a:ahLst/>
              <a:cxnLst>
                <a:cxn ang="0">
                  <a:pos x="66" y="97"/>
                </a:cxn>
                <a:cxn ang="0">
                  <a:pos x="95" y="68"/>
                </a:cxn>
                <a:cxn ang="0">
                  <a:pos x="103" y="69"/>
                </a:cxn>
                <a:cxn ang="0">
                  <a:pos x="105" y="67"/>
                </a:cxn>
                <a:cxn ang="0">
                  <a:pos x="107" y="55"/>
                </a:cxn>
                <a:cxn ang="0">
                  <a:pos x="107" y="20"/>
                </a:cxn>
                <a:cxn ang="0">
                  <a:pos x="104" y="17"/>
                </a:cxn>
                <a:cxn ang="0">
                  <a:pos x="85" y="15"/>
                </a:cxn>
                <a:cxn ang="0">
                  <a:pos x="53" y="0"/>
                </a:cxn>
                <a:cxn ang="0">
                  <a:pos x="26" y="15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55"/>
                </a:cxn>
                <a:cxn ang="0">
                  <a:pos x="53" y="122"/>
                </a:cxn>
                <a:cxn ang="0">
                  <a:pos x="70" y="114"/>
                </a:cxn>
                <a:cxn ang="0">
                  <a:pos x="70" y="112"/>
                </a:cxn>
                <a:cxn ang="0">
                  <a:pos x="66" y="97"/>
                </a:cxn>
              </a:cxnLst>
              <a:rect l="0" t="0" r="r" b="b"/>
              <a:pathLst>
                <a:path w="107" h="122">
                  <a:moveTo>
                    <a:pt x="66" y="97"/>
                  </a:moveTo>
                  <a:cubicBezTo>
                    <a:pt x="66" y="81"/>
                    <a:pt x="79" y="68"/>
                    <a:pt x="95" y="68"/>
                  </a:cubicBezTo>
                  <a:cubicBezTo>
                    <a:pt x="98" y="68"/>
                    <a:pt x="101" y="68"/>
                    <a:pt x="103" y="69"/>
                  </a:cubicBezTo>
                  <a:cubicBezTo>
                    <a:pt x="104" y="69"/>
                    <a:pt x="105" y="68"/>
                    <a:pt x="105" y="67"/>
                  </a:cubicBezTo>
                  <a:cubicBezTo>
                    <a:pt x="106" y="63"/>
                    <a:pt x="107" y="59"/>
                    <a:pt x="107" y="55"/>
                  </a:cubicBezTo>
                  <a:cubicBezTo>
                    <a:pt x="107" y="55"/>
                    <a:pt x="107" y="20"/>
                    <a:pt x="107" y="20"/>
                  </a:cubicBezTo>
                  <a:cubicBezTo>
                    <a:pt x="107" y="17"/>
                    <a:pt x="105" y="17"/>
                    <a:pt x="104" y="17"/>
                  </a:cubicBezTo>
                  <a:cubicBezTo>
                    <a:pt x="98" y="17"/>
                    <a:pt x="91" y="17"/>
                    <a:pt x="85" y="15"/>
                  </a:cubicBezTo>
                  <a:cubicBezTo>
                    <a:pt x="71" y="11"/>
                    <a:pt x="58" y="0"/>
                    <a:pt x="53" y="0"/>
                  </a:cubicBezTo>
                  <a:cubicBezTo>
                    <a:pt x="49" y="0"/>
                    <a:pt x="40" y="11"/>
                    <a:pt x="26" y="15"/>
                  </a:cubicBezTo>
                  <a:cubicBezTo>
                    <a:pt x="18" y="17"/>
                    <a:pt x="10" y="17"/>
                    <a:pt x="3" y="16"/>
                  </a:cubicBezTo>
                  <a:cubicBezTo>
                    <a:pt x="2" y="16"/>
                    <a:pt x="1" y="16"/>
                    <a:pt x="1" y="19"/>
                  </a:cubicBezTo>
                  <a:cubicBezTo>
                    <a:pt x="1" y="20"/>
                    <a:pt x="0" y="55"/>
                    <a:pt x="0" y="55"/>
                  </a:cubicBezTo>
                  <a:cubicBezTo>
                    <a:pt x="0" y="90"/>
                    <a:pt x="43" y="122"/>
                    <a:pt x="53" y="122"/>
                  </a:cubicBezTo>
                  <a:cubicBezTo>
                    <a:pt x="57" y="122"/>
                    <a:pt x="62" y="120"/>
                    <a:pt x="70" y="114"/>
                  </a:cubicBezTo>
                  <a:cubicBezTo>
                    <a:pt x="71" y="113"/>
                    <a:pt x="70" y="113"/>
                    <a:pt x="70" y="112"/>
                  </a:cubicBezTo>
                  <a:cubicBezTo>
                    <a:pt x="67" y="108"/>
                    <a:pt x="66" y="102"/>
                    <a:pt x="66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6" name="ïṧḷïḓê-Freeform: Shape 60"/>
            <p:cNvSpPr/>
            <p:nvPr/>
          </p:nvSpPr>
          <p:spPr bwMode="auto">
            <a:xfrm>
              <a:off x="2471738" y="3121024"/>
              <a:ext cx="109537" cy="73025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20" y="3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4" y="11"/>
                </a:cxn>
                <a:cxn ang="0">
                  <a:pos x="7" y="10"/>
                </a:cxn>
                <a:cxn ang="0">
                  <a:pos x="19" y="19"/>
                </a:cxn>
                <a:cxn ang="0">
                  <a:pos x="23" y="18"/>
                </a:cxn>
                <a:cxn ang="0">
                  <a:pos x="40" y="1"/>
                </a:cxn>
                <a:cxn ang="0">
                  <a:pos x="44" y="1"/>
                </a:cxn>
                <a:cxn ang="0">
                  <a:pos x="47" y="3"/>
                </a:cxn>
                <a:cxn ang="0">
                  <a:pos x="47" y="7"/>
                </a:cxn>
                <a:cxn ang="0">
                  <a:pos x="24" y="31"/>
                </a:cxn>
              </a:cxnLst>
              <a:rect l="0" t="0" r="r" b="b"/>
              <a:pathLst>
                <a:path w="48" h="32">
                  <a:moveTo>
                    <a:pt x="24" y="31"/>
                  </a:moveTo>
                  <a:cubicBezTo>
                    <a:pt x="23" y="32"/>
                    <a:pt x="21" y="32"/>
                    <a:pt x="20" y="31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2" y="20"/>
                    <a:pt x="23" y="1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6"/>
                    <a:pt x="47" y="7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17" name="ïṧḷïḓê-Oval 50"/>
          <p:cNvSpPr/>
          <p:nvPr/>
        </p:nvSpPr>
        <p:spPr>
          <a:xfrm>
            <a:off x="7273290" y="4823460"/>
            <a:ext cx="791210" cy="791210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" name="飞印象"/>
          <p:cNvSpPr/>
          <p:nvPr/>
        </p:nvSpPr>
        <p:spPr bwMode="auto">
          <a:xfrm>
            <a:off x="7484110" y="4992370"/>
            <a:ext cx="369570" cy="453390"/>
          </a:xfrm>
          <a:custGeom>
            <a:avLst/>
            <a:gdLst/>
            <a:ahLst/>
            <a:cxnLst>
              <a:cxn ang="0">
                <a:pos x="19" y="108"/>
              </a:cxn>
              <a:cxn ang="0">
                <a:pos x="17" y="104"/>
              </a:cxn>
              <a:cxn ang="0">
                <a:pos x="58" y="102"/>
              </a:cxn>
              <a:cxn ang="0">
                <a:pos x="60" y="106"/>
              </a:cxn>
              <a:cxn ang="0">
                <a:pos x="62" y="90"/>
              </a:cxn>
              <a:cxn ang="0">
                <a:pos x="17" y="87"/>
              </a:cxn>
              <a:cxn ang="0">
                <a:pos x="19" y="83"/>
              </a:cxn>
              <a:cxn ang="0">
                <a:pos x="65" y="85"/>
              </a:cxn>
              <a:cxn ang="0">
                <a:pos x="62" y="90"/>
              </a:cxn>
              <a:cxn ang="0">
                <a:pos x="19" y="54"/>
              </a:cxn>
              <a:cxn ang="0">
                <a:pos x="17" y="50"/>
              </a:cxn>
              <a:cxn ang="0">
                <a:pos x="73" y="48"/>
              </a:cxn>
              <a:cxn ang="0">
                <a:pos x="75" y="52"/>
              </a:cxn>
              <a:cxn ang="0">
                <a:pos x="73" y="73"/>
              </a:cxn>
              <a:cxn ang="0">
                <a:pos x="17" y="71"/>
              </a:cxn>
              <a:cxn ang="0">
                <a:pos x="19" y="67"/>
              </a:cxn>
              <a:cxn ang="0">
                <a:pos x="75" y="69"/>
              </a:cxn>
              <a:cxn ang="0">
                <a:pos x="73" y="73"/>
              </a:cxn>
              <a:cxn ang="0">
                <a:pos x="93" y="132"/>
              </a:cxn>
              <a:cxn ang="0">
                <a:pos x="87" y="132"/>
              </a:cxn>
              <a:cxn ang="0">
                <a:pos x="76" y="118"/>
              </a:cxn>
              <a:cxn ang="0">
                <a:pos x="89" y="123"/>
              </a:cxn>
              <a:cxn ang="0">
                <a:pos x="109" y="107"/>
              </a:cxn>
              <a:cxn ang="0">
                <a:pos x="92" y="92"/>
              </a:cxn>
              <a:cxn ang="0">
                <a:pos x="92" y="146"/>
              </a:cxn>
              <a:cxn ang="0">
                <a:pos x="92" y="92"/>
              </a:cxn>
              <a:cxn ang="0">
                <a:pos x="8" y="131"/>
              </a:cxn>
              <a:cxn ang="0">
                <a:pos x="0" y="23"/>
              </a:cxn>
              <a:cxn ang="0">
                <a:pos x="23" y="15"/>
              </a:cxn>
              <a:cxn ang="0">
                <a:pos x="33" y="27"/>
              </a:cxn>
              <a:cxn ang="0">
                <a:pos x="71" y="17"/>
              </a:cxn>
              <a:cxn ang="0">
                <a:pos x="83" y="15"/>
              </a:cxn>
              <a:cxn ang="0">
                <a:pos x="94" y="86"/>
              </a:cxn>
              <a:cxn ang="0">
                <a:pos x="83" y="87"/>
              </a:cxn>
              <a:cxn ang="0">
                <a:pos x="11" y="38"/>
              </a:cxn>
              <a:cxn ang="0">
                <a:pos x="58" y="121"/>
              </a:cxn>
              <a:cxn ang="0">
                <a:pos x="47" y="11"/>
              </a:cxn>
              <a:cxn ang="0">
                <a:pos x="47" y="4"/>
              </a:cxn>
              <a:cxn ang="0">
                <a:pos x="47" y="11"/>
              </a:cxn>
              <a:cxn ang="0">
                <a:pos x="57" y="11"/>
              </a:cxn>
              <a:cxn ang="0">
                <a:pos x="54" y="7"/>
              </a:cxn>
              <a:cxn ang="0">
                <a:pos x="47" y="0"/>
              </a:cxn>
              <a:cxn ang="0">
                <a:pos x="40" y="7"/>
              </a:cxn>
              <a:cxn ang="0">
                <a:pos x="33" y="11"/>
              </a:cxn>
              <a:cxn ang="0">
                <a:pos x="27" y="17"/>
              </a:cxn>
              <a:cxn ang="0">
                <a:pos x="60" y="23"/>
              </a:cxn>
              <a:cxn ang="0">
                <a:pos x="67" y="17"/>
              </a:cxn>
            </a:cxnLst>
            <a:rect l="0" t="0" r="r" b="b"/>
            <a:pathLst>
              <a:path w="119" h="146">
                <a:moveTo>
                  <a:pt x="58" y="108"/>
                </a:moveTo>
                <a:cubicBezTo>
                  <a:pt x="19" y="108"/>
                  <a:pt x="19" y="108"/>
                  <a:pt x="19" y="108"/>
                </a:cubicBezTo>
                <a:cubicBezTo>
                  <a:pt x="18" y="108"/>
                  <a:pt x="17" y="107"/>
                  <a:pt x="17" y="106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7" y="103"/>
                  <a:pt x="18" y="102"/>
                  <a:pt x="19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3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7"/>
                  <a:pt x="59" y="108"/>
                  <a:pt x="58" y="108"/>
                </a:cubicBezTo>
                <a:moveTo>
                  <a:pt x="62" y="90"/>
                </a:moveTo>
                <a:cubicBezTo>
                  <a:pt x="19" y="90"/>
                  <a:pt x="19" y="90"/>
                  <a:pt x="19" y="90"/>
                </a:cubicBezTo>
                <a:cubicBezTo>
                  <a:pt x="18" y="90"/>
                  <a:pt x="17" y="89"/>
                  <a:pt x="17" y="87"/>
                </a:cubicBezTo>
                <a:cubicBezTo>
                  <a:pt x="17" y="85"/>
                  <a:pt x="17" y="85"/>
                  <a:pt x="17" y="85"/>
                </a:cubicBezTo>
                <a:cubicBezTo>
                  <a:pt x="17" y="84"/>
                  <a:pt x="18" y="83"/>
                  <a:pt x="19" y="83"/>
                </a:cubicBezTo>
                <a:cubicBezTo>
                  <a:pt x="62" y="83"/>
                  <a:pt x="62" y="83"/>
                  <a:pt x="62" y="83"/>
                </a:cubicBezTo>
                <a:cubicBezTo>
                  <a:pt x="64" y="83"/>
                  <a:pt x="65" y="84"/>
                  <a:pt x="65" y="85"/>
                </a:cubicBezTo>
                <a:cubicBezTo>
                  <a:pt x="65" y="87"/>
                  <a:pt x="65" y="87"/>
                  <a:pt x="65" y="87"/>
                </a:cubicBezTo>
                <a:cubicBezTo>
                  <a:pt x="65" y="89"/>
                  <a:pt x="64" y="90"/>
                  <a:pt x="62" y="90"/>
                </a:cubicBezTo>
                <a:moveTo>
                  <a:pt x="73" y="54"/>
                </a:moveTo>
                <a:cubicBezTo>
                  <a:pt x="19" y="54"/>
                  <a:pt x="19" y="54"/>
                  <a:pt x="19" y="54"/>
                </a:cubicBezTo>
                <a:cubicBezTo>
                  <a:pt x="18" y="54"/>
                  <a:pt x="17" y="53"/>
                  <a:pt x="17" y="52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8" y="48"/>
                  <a:pt x="19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74" y="48"/>
                  <a:pt x="75" y="49"/>
                  <a:pt x="75" y="50"/>
                </a:cubicBezTo>
                <a:cubicBezTo>
                  <a:pt x="75" y="52"/>
                  <a:pt x="75" y="52"/>
                  <a:pt x="75" y="52"/>
                </a:cubicBezTo>
                <a:cubicBezTo>
                  <a:pt x="75" y="53"/>
                  <a:pt x="74" y="54"/>
                  <a:pt x="73" y="54"/>
                </a:cubicBezTo>
                <a:moveTo>
                  <a:pt x="73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8" y="73"/>
                  <a:pt x="17" y="72"/>
                  <a:pt x="17" y="71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8"/>
                  <a:pt x="18" y="67"/>
                  <a:pt x="19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7"/>
                  <a:pt x="75" y="68"/>
                  <a:pt x="75" y="69"/>
                </a:cubicBezTo>
                <a:cubicBezTo>
                  <a:pt x="75" y="71"/>
                  <a:pt x="75" y="71"/>
                  <a:pt x="75" y="71"/>
                </a:cubicBezTo>
                <a:cubicBezTo>
                  <a:pt x="75" y="72"/>
                  <a:pt x="74" y="73"/>
                  <a:pt x="73" y="73"/>
                </a:cubicBezTo>
                <a:moveTo>
                  <a:pt x="109" y="113"/>
                </a:moveTo>
                <a:cubicBezTo>
                  <a:pt x="93" y="132"/>
                  <a:pt x="93" y="132"/>
                  <a:pt x="93" y="132"/>
                </a:cubicBezTo>
                <a:cubicBezTo>
                  <a:pt x="92" y="133"/>
                  <a:pt x="91" y="133"/>
                  <a:pt x="89" y="133"/>
                </a:cubicBezTo>
                <a:cubicBezTo>
                  <a:pt x="89" y="133"/>
                  <a:pt x="88" y="133"/>
                  <a:pt x="87" y="13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5" y="123"/>
                  <a:pt x="74" y="120"/>
                  <a:pt x="76" y="118"/>
                </a:cubicBezTo>
                <a:cubicBezTo>
                  <a:pt x="77" y="116"/>
                  <a:pt x="80" y="116"/>
                  <a:pt x="82" y="11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5" y="106"/>
                  <a:pt x="107" y="106"/>
                  <a:pt x="109" y="107"/>
                </a:cubicBezTo>
                <a:cubicBezTo>
                  <a:pt x="111" y="109"/>
                  <a:pt x="111" y="111"/>
                  <a:pt x="109" y="113"/>
                </a:cubicBezTo>
                <a:moveTo>
                  <a:pt x="92" y="92"/>
                </a:moveTo>
                <a:cubicBezTo>
                  <a:pt x="77" y="92"/>
                  <a:pt x="65" y="104"/>
                  <a:pt x="65" y="119"/>
                </a:cubicBezTo>
                <a:cubicBezTo>
                  <a:pt x="65" y="134"/>
                  <a:pt x="77" y="146"/>
                  <a:pt x="92" y="146"/>
                </a:cubicBezTo>
                <a:cubicBezTo>
                  <a:pt x="106" y="146"/>
                  <a:pt x="119" y="134"/>
                  <a:pt x="119" y="119"/>
                </a:cubicBezTo>
                <a:cubicBezTo>
                  <a:pt x="119" y="104"/>
                  <a:pt x="106" y="92"/>
                  <a:pt x="92" y="92"/>
                </a:cubicBezTo>
                <a:moveTo>
                  <a:pt x="61" y="131"/>
                </a:moveTo>
                <a:cubicBezTo>
                  <a:pt x="8" y="131"/>
                  <a:pt x="8" y="131"/>
                  <a:pt x="8" y="131"/>
                </a:cubicBezTo>
                <a:cubicBezTo>
                  <a:pt x="4" y="131"/>
                  <a:pt x="0" y="127"/>
                  <a:pt x="0" y="1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4" y="15"/>
                  <a:pt x="6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6"/>
                  <a:pt x="23" y="17"/>
                </a:cubicBezTo>
                <a:cubicBezTo>
                  <a:pt x="23" y="23"/>
                  <a:pt x="28" y="27"/>
                  <a:pt x="33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27"/>
                  <a:pt x="71" y="23"/>
                  <a:pt x="71" y="17"/>
                </a:cubicBezTo>
                <a:cubicBezTo>
                  <a:pt x="71" y="16"/>
                  <a:pt x="71" y="15"/>
                  <a:pt x="71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90" y="15"/>
                  <a:pt x="94" y="18"/>
                  <a:pt x="94" y="23"/>
                </a:cubicBezTo>
                <a:cubicBezTo>
                  <a:pt x="94" y="86"/>
                  <a:pt x="94" y="86"/>
                  <a:pt x="94" y="86"/>
                </a:cubicBezTo>
                <a:cubicBezTo>
                  <a:pt x="93" y="85"/>
                  <a:pt x="92" y="85"/>
                  <a:pt x="92" y="85"/>
                </a:cubicBezTo>
                <a:cubicBezTo>
                  <a:pt x="89" y="85"/>
                  <a:pt x="86" y="86"/>
                  <a:pt x="83" y="87"/>
                </a:cubicBezTo>
                <a:cubicBezTo>
                  <a:pt x="83" y="38"/>
                  <a:pt x="83" y="38"/>
                  <a:pt x="83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9" y="124"/>
                  <a:pt x="59" y="128"/>
                  <a:pt x="61" y="131"/>
                </a:cubicBezTo>
                <a:moveTo>
                  <a:pt x="47" y="11"/>
                </a:moveTo>
                <a:cubicBezTo>
                  <a:pt x="45" y="11"/>
                  <a:pt x="44" y="9"/>
                  <a:pt x="44" y="7"/>
                </a:cubicBezTo>
                <a:cubicBezTo>
                  <a:pt x="44" y="6"/>
                  <a:pt x="45" y="4"/>
                  <a:pt x="47" y="4"/>
                </a:cubicBezTo>
                <a:cubicBezTo>
                  <a:pt x="49" y="4"/>
                  <a:pt x="50" y="6"/>
                  <a:pt x="50" y="7"/>
                </a:cubicBezTo>
                <a:cubicBezTo>
                  <a:pt x="50" y="9"/>
                  <a:pt x="49" y="11"/>
                  <a:pt x="47" y="11"/>
                </a:cubicBezTo>
                <a:moveTo>
                  <a:pt x="60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6" y="11"/>
                  <a:pt x="54" y="9"/>
                  <a:pt x="54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1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0" y="3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9"/>
                  <a:pt x="38" y="11"/>
                  <a:pt x="37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0" y="11"/>
                  <a:pt x="27" y="13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0"/>
                  <a:pt x="30" y="23"/>
                  <a:pt x="33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4" y="23"/>
                  <a:pt x="67" y="20"/>
                  <a:pt x="67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3"/>
                  <a:pt x="64" y="11"/>
                  <a:pt x="60" y="1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9" name="飞印象"/>
          <p:cNvSpPr txBox="1"/>
          <p:nvPr/>
        </p:nvSpPr>
        <p:spPr>
          <a:xfrm>
            <a:off x="8352155" y="2188845"/>
            <a:ext cx="239776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52155" y="3143885"/>
            <a:ext cx="239776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52155" y="4018915"/>
            <a:ext cx="239776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52155" y="4933950"/>
            <a:ext cx="239776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 rot="20100000">
            <a:off x="3629660" y="2712085"/>
            <a:ext cx="1363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 rot="21060000">
            <a:off x="3784600" y="3380740"/>
            <a:ext cx="1363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 rot="420000">
            <a:off x="3900805" y="4100830"/>
            <a:ext cx="1363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 rot="1740000">
            <a:off x="3781425" y="4782185"/>
            <a:ext cx="1363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35" grpId="0" bldLvl="0" animBg="1"/>
      <p:bldP spid="33" grpId="0" bldLvl="0" animBg="1"/>
      <p:bldP spid="34" grpId="0" bldLvl="0" animBg="1"/>
      <p:bldP spid="3" grpId="0" bldLvl="0" animBg="1"/>
      <p:bldP spid="17" grpId="0" bldLvl="0" animBg="1"/>
      <p:bldP spid="2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56573" y="2405566"/>
            <a:ext cx="688633" cy="328232"/>
          </a:xfrm>
          <a:prstGeom prst="rect">
            <a:avLst/>
          </a:prstGeom>
          <a:noFill/>
          <a:ln>
            <a:noFill/>
          </a:ln>
        </p:spPr>
        <p:txBody>
          <a:bodyPr wrap="none" lIns="121926" tIns="60963" rIns="121926" bIns="60963" anchor="ctr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1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季度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6571" y="3145646"/>
            <a:ext cx="688633" cy="328232"/>
          </a:xfrm>
          <a:prstGeom prst="rect">
            <a:avLst/>
          </a:prstGeom>
          <a:noFill/>
          <a:ln>
            <a:noFill/>
          </a:ln>
        </p:spPr>
        <p:txBody>
          <a:bodyPr wrap="none" lIns="121926" tIns="60963" rIns="121926" bIns="60963" anchor="ctr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2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季度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56571" y="3884336"/>
            <a:ext cx="688633" cy="328232"/>
          </a:xfrm>
          <a:prstGeom prst="rect">
            <a:avLst/>
          </a:prstGeom>
          <a:noFill/>
          <a:ln>
            <a:noFill/>
          </a:ln>
        </p:spPr>
        <p:txBody>
          <a:bodyPr wrap="none" lIns="121926" tIns="60963" rIns="121926" bIns="60963" anchor="ctr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3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季度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6571" y="4623027"/>
            <a:ext cx="688633" cy="328232"/>
          </a:xfrm>
          <a:prstGeom prst="rect">
            <a:avLst/>
          </a:prstGeom>
          <a:noFill/>
          <a:ln>
            <a:noFill/>
          </a:ln>
        </p:spPr>
        <p:txBody>
          <a:bodyPr wrap="none" lIns="121926" tIns="60963" rIns="121926" bIns="60963" anchor="ctr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4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季度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81150" y="5361715"/>
            <a:ext cx="639481" cy="328232"/>
          </a:xfrm>
          <a:prstGeom prst="rect">
            <a:avLst/>
          </a:prstGeom>
          <a:noFill/>
          <a:ln>
            <a:noFill/>
          </a:ln>
        </p:spPr>
        <p:txBody>
          <a:bodyPr wrap="none" lIns="121926" tIns="60963" rIns="121926" bIns="60963" anchor="ctr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全 年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5777" y="2405435"/>
            <a:ext cx="10392248" cy="3248565"/>
            <a:chOff x="656362" y="1951362"/>
            <a:chExt cx="7795199" cy="2437176"/>
          </a:xfrm>
        </p:grpSpPr>
        <p:sp>
          <p:nvSpPr>
            <p:cNvPr id="28" name="矩形 27"/>
            <p:cNvSpPr/>
            <p:nvPr/>
          </p:nvSpPr>
          <p:spPr>
            <a:xfrm>
              <a:off x="8054484" y="1951362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60%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4039" y="1951362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pPr algn="r"/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30%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016816" y="2506593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30%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6364" y="2506593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pPr algn="r"/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50%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054483" y="3060782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90%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4041" y="3060782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pPr algn="r"/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90%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054483" y="3614971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70%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4041" y="3614971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pPr algn="r"/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80%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016815" y="4169158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80%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56362" y="4169158"/>
              <a:ext cx="397077" cy="219380"/>
            </a:xfrm>
            <a:prstGeom prst="rect">
              <a:avLst/>
            </a:prstGeom>
          </p:spPr>
          <p:txBody>
            <a:bodyPr wrap="none" lIns="91467" tIns="45734" rIns="91467" bIns="45734">
              <a:spAutoFit/>
            </a:bodyPr>
            <a:lstStyle/>
            <a:p>
              <a:pPr algn="r"/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Regular" panose="020B0500000000000000" charset="-122"/>
                  <a:ea typeface="Noto Sans S Chinese Regular" panose="020B0500000000000000" charset="-122"/>
                </a:rPr>
                <a:t>70%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4668747" y="1457289"/>
            <a:ext cx="1056640" cy="614045"/>
          </a:xfrm>
          <a:prstGeom prst="rect">
            <a:avLst/>
          </a:prstGeom>
        </p:spPr>
        <p:txBody>
          <a:bodyPr wrap="none" lIns="121926" tIns="60963" rIns="121926" bIns="60963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2021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85426" y="1457289"/>
            <a:ext cx="1056640" cy="614045"/>
          </a:xfrm>
          <a:prstGeom prst="rect">
            <a:avLst/>
          </a:prstGeom>
        </p:spPr>
        <p:txBody>
          <a:bodyPr wrap="none" lIns="121926" tIns="60963" rIns="121926" bIns="60963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2022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653530" y="2405380"/>
            <a:ext cx="2386330" cy="290195"/>
            <a:chOff x="2655791" y="700336"/>
            <a:chExt cx="2313469" cy="281441"/>
          </a:xfrm>
          <a:solidFill>
            <a:srgbClr val="268EC1"/>
          </a:solidFill>
        </p:grpSpPr>
        <p:sp>
          <p:nvSpPr>
            <p:cNvPr id="52" name="流程图: 延期 51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V="1">
              <a:off x="2655791" y="700462"/>
              <a:ext cx="2032026" cy="28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53530" y="3137535"/>
            <a:ext cx="1362075" cy="290195"/>
            <a:chOff x="3648517" y="700334"/>
            <a:chExt cx="1320743" cy="281443"/>
          </a:xfrm>
          <a:solidFill>
            <a:srgbClr val="268EC1"/>
          </a:solidFill>
        </p:grpSpPr>
        <p:sp>
          <p:nvSpPr>
            <p:cNvPr id="55" name="流程图: 延期 54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V="1">
              <a:off x="3648517" y="700334"/>
              <a:ext cx="1039301" cy="281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49720" y="3911600"/>
            <a:ext cx="3752215" cy="290195"/>
            <a:chOff x="1331640" y="700335"/>
            <a:chExt cx="3637620" cy="281442"/>
          </a:xfrm>
          <a:solidFill>
            <a:srgbClr val="268EC1"/>
          </a:solidFill>
        </p:grpSpPr>
        <p:sp>
          <p:nvSpPr>
            <p:cNvPr id="59" name="流程图: 延期 58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flipV="1">
              <a:off x="1331640" y="700335"/>
              <a:ext cx="3356179" cy="281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49720" y="4643120"/>
            <a:ext cx="2866390" cy="290195"/>
            <a:chOff x="2190494" y="700334"/>
            <a:chExt cx="2778766" cy="281443"/>
          </a:xfrm>
          <a:solidFill>
            <a:srgbClr val="268EC1"/>
          </a:solidFill>
        </p:grpSpPr>
        <p:sp>
          <p:nvSpPr>
            <p:cNvPr id="62" name="流程图: 延期 61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flipV="1">
              <a:off x="2190494" y="700334"/>
              <a:ext cx="2497323" cy="28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680835" y="5374640"/>
            <a:ext cx="3346450" cy="290195"/>
            <a:chOff x="1725197" y="700335"/>
            <a:chExt cx="3244063" cy="281442"/>
          </a:xfrm>
          <a:solidFill>
            <a:srgbClr val="268EC1"/>
          </a:solidFill>
        </p:grpSpPr>
        <p:sp>
          <p:nvSpPr>
            <p:cNvPr id="65" name="流程图: 延期 64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flipV="1">
              <a:off x="1725197" y="700335"/>
              <a:ext cx="2962622" cy="2814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3143885" y="3164840"/>
            <a:ext cx="2564130" cy="290195"/>
            <a:chOff x="2655791" y="700336"/>
            <a:chExt cx="2313469" cy="281441"/>
          </a:xfrm>
          <a:solidFill>
            <a:srgbClr val="268EC1"/>
          </a:solidFill>
        </p:grpSpPr>
        <p:sp>
          <p:nvSpPr>
            <p:cNvPr id="72" name="流程图: 延期 71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 flipV="1">
              <a:off x="2655791" y="700462"/>
              <a:ext cx="2032026" cy="2813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flipH="1">
            <a:off x="4244340" y="2424430"/>
            <a:ext cx="1463675" cy="290195"/>
            <a:chOff x="3648517" y="700334"/>
            <a:chExt cx="1320743" cy="281443"/>
          </a:xfrm>
          <a:solidFill>
            <a:srgbClr val="268EC1"/>
          </a:solidFill>
        </p:grpSpPr>
        <p:sp>
          <p:nvSpPr>
            <p:cNvPr id="70" name="流程图: 延期 69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flipV="1">
              <a:off x="3648517" y="700334"/>
              <a:ext cx="1039301" cy="281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flipH="1">
            <a:off x="1680210" y="3911600"/>
            <a:ext cx="4031615" cy="290195"/>
            <a:chOff x="1331640" y="700335"/>
            <a:chExt cx="3637620" cy="281442"/>
          </a:xfrm>
          <a:solidFill>
            <a:srgbClr val="268EC1"/>
          </a:solidFill>
        </p:grpSpPr>
        <p:sp>
          <p:nvSpPr>
            <p:cNvPr id="76" name="流程图: 延期 75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 flipV="1">
              <a:off x="1331640" y="700335"/>
              <a:ext cx="3356179" cy="281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 flipH="1">
            <a:off x="2628265" y="4643120"/>
            <a:ext cx="3079750" cy="290195"/>
            <a:chOff x="2190494" y="700334"/>
            <a:chExt cx="2778766" cy="281443"/>
          </a:xfrm>
          <a:solidFill>
            <a:srgbClr val="268EC1"/>
          </a:solidFill>
        </p:grpSpPr>
        <p:sp>
          <p:nvSpPr>
            <p:cNvPr id="79" name="流程图: 延期 78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 flipV="1">
              <a:off x="2190494" y="700334"/>
              <a:ext cx="2497323" cy="28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 flipH="1">
            <a:off x="2082800" y="5374640"/>
            <a:ext cx="3595370" cy="290195"/>
            <a:chOff x="1725197" y="700335"/>
            <a:chExt cx="3244063" cy="281442"/>
          </a:xfrm>
          <a:solidFill>
            <a:srgbClr val="268EC1"/>
          </a:solidFill>
        </p:grpSpPr>
        <p:sp>
          <p:nvSpPr>
            <p:cNvPr id="82" name="流程图: 延期 81"/>
            <p:cNvSpPr/>
            <p:nvPr/>
          </p:nvSpPr>
          <p:spPr>
            <a:xfrm flipV="1">
              <a:off x="4687819" y="700336"/>
              <a:ext cx="281441" cy="28144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 flipV="1">
              <a:off x="1725197" y="700335"/>
              <a:ext cx="2962622" cy="2814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76020" y="1009015"/>
            <a:ext cx="9867900" cy="484060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349" r="9356" b="18376"/>
          <a:stretch>
            <a:fillRect/>
          </a:stretch>
        </p:blipFill>
        <p:spPr>
          <a:xfrm>
            <a:off x="1281430" y="1235710"/>
            <a:ext cx="9827895" cy="45834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60525" y="1522730"/>
            <a:ext cx="8831580" cy="400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48255" y="2847975"/>
            <a:ext cx="7095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感谢你的观看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18385" y="3794760"/>
            <a:ext cx="775462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PleaseaddaclearbusinesstemplateforthetitlecontentyouwanttoaddPleaseaddaclebusinessPleaseaddaclearbusinesstemplatePleaseaddaclearbusinesstPleaseaddaclearbusinesstemplateforthetitlecontentyouwanttoaddPlPleaseaddaclearbusinesstemplateforthetitlecontentyouwanttoaddPleaseaddaclebusinessPleaseaddaclearbusinesstemplatePlea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91890" y="4780280"/>
            <a:ext cx="4740910" cy="3067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汇报人：</a:t>
            </a:r>
            <a:r>
              <a:rPr 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部门：策划部  日期：</a:t>
            </a:r>
            <a:r>
              <a:rPr lang="en-US" altLang="zh-CN" sz="14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2021.10.10</a:t>
            </a:r>
            <a:r>
              <a:rPr lang="zh-CN" sz="1400" b="1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</a:t>
            </a:r>
            <a:endParaRPr lang="zh-CN" sz="1400" b="1" dirty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5525" y="1717040"/>
            <a:ext cx="24822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20XX</a:t>
            </a:r>
            <a:endParaRPr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bldLvl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27885" y="1388745"/>
            <a:ext cx="7936230" cy="408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06015" y="1614170"/>
            <a:ext cx="7379970" cy="36093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32810" y="2988945"/>
            <a:ext cx="28346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sym typeface="Arial" panose="020B0604020202020204" pitchFamily="34" charset="0"/>
              </a:rPr>
              <a:t>关于我们</a:t>
            </a:r>
            <a:endParaRPr kumimoji="1" lang="zh-CN" altLang="en-US" sz="3600" b="1" spc="3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oto Sans S Chinese Black" panose="020B0A00000000000000" charset="-122"/>
              <a:ea typeface="Noto Sans S Chinese Black" panose="020B0A00000000000000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2810" y="3763010"/>
            <a:ext cx="483235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charset="-122"/>
                <a:ea typeface="Noto Sans S Chinese Light" panose="020B0300000000000000" charset="-122"/>
                <a:sym typeface="+mn-ea"/>
              </a:rPr>
              <a:t>PleaseaddaclearbusinesstemplateforthetitlecontentyouwantoaddPleaseaddaclearbuPleaseaPleaseaddaclearbusinesste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67575" y="1795145"/>
            <a:ext cx="2252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PART 01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894715" y="1452245"/>
            <a:ext cx="2303780" cy="501015"/>
          </a:xfrm>
          <a:prstGeom prst="roundRect">
            <a:avLst>
              <a:gd name="adj" fmla="val 50000"/>
            </a:avLst>
          </a:pr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5895" y="1503045"/>
            <a:ext cx="120142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DC15C"/>
                </a:solidFill>
              </a14:hiddenFill>
            </a:ext>
          </a:ex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矩形: 圆角 2"/>
          <p:cNvSpPr/>
          <p:nvPr/>
        </p:nvSpPr>
        <p:spPr>
          <a:xfrm>
            <a:off x="894715" y="2802255"/>
            <a:ext cx="2303780" cy="501015"/>
          </a:xfrm>
          <a:prstGeom prst="roundRect">
            <a:avLst>
              <a:gd name="adj" fmla="val 50000"/>
            </a:avLst>
          </a:pr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895" y="2852420"/>
            <a:ext cx="120142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6B31B"/>
                </a:solidFill>
              </a14:hiddenFill>
            </a:ext>
          </a:ex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矩形: 圆角 3"/>
          <p:cNvSpPr/>
          <p:nvPr/>
        </p:nvSpPr>
        <p:spPr>
          <a:xfrm>
            <a:off x="894715" y="4155440"/>
            <a:ext cx="2303780" cy="501015"/>
          </a:xfrm>
          <a:prstGeom prst="roundRect">
            <a:avLst>
              <a:gd name="adj" fmla="val 50000"/>
            </a:avLst>
          </a:prstGeom>
          <a:solidFill>
            <a:srgbClr val="268E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5895" y="4206240"/>
            <a:ext cx="120142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6B31B"/>
                </a:solidFill>
              </a14:hiddenFill>
            </a:ext>
          </a:ex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9810" y="2092325"/>
            <a:ext cx="934974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9810" y="3479800"/>
            <a:ext cx="934974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9810" y="4831080"/>
            <a:ext cx="934974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218790" y="2346563"/>
            <a:ext cx="533445" cy="533445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85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A</a:t>
            </a:r>
            <a:endParaRPr lang="zh-CN" altLang="en-US" sz="3385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218790" y="3489659"/>
            <a:ext cx="533445" cy="533445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85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B</a:t>
            </a:r>
            <a:endParaRPr lang="zh-CN" altLang="en-US" sz="3385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18790" y="4590768"/>
            <a:ext cx="533445" cy="533445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85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C</a:t>
            </a:r>
            <a:endParaRPr lang="zh-CN" altLang="en-US" sz="3385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10910" y="1904872"/>
            <a:ext cx="0" cy="3734114"/>
          </a:xfrm>
          <a:prstGeom prst="line">
            <a:avLst/>
          </a:prstGeom>
          <a:ln>
            <a:solidFill>
              <a:srgbClr val="268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604776" y="2346563"/>
            <a:ext cx="533445" cy="533445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85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D</a:t>
            </a:r>
            <a:endParaRPr lang="zh-CN" altLang="en-US" sz="3385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604776" y="3489659"/>
            <a:ext cx="533445" cy="533445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85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E</a:t>
            </a:r>
            <a:endParaRPr lang="zh-CN" altLang="en-US" sz="3385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04776" y="4590768"/>
            <a:ext cx="533445" cy="533445"/>
          </a:xfrm>
          <a:prstGeom prst="ellipse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85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F</a:t>
            </a:r>
            <a:endParaRPr lang="zh-CN" altLang="en-US" sz="3385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06905" y="2327275"/>
            <a:ext cx="38195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6905" y="3486150"/>
            <a:ext cx="38195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06905" y="4553585"/>
            <a:ext cx="38195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65670" y="2327275"/>
            <a:ext cx="38195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65670" y="3486150"/>
            <a:ext cx="38195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65670" y="4553585"/>
            <a:ext cx="381952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8" grpId="0" bldLvl="0" animBg="1"/>
      <p:bldP spid="13" grpId="0" bldLvl="0" animBg="1"/>
      <p:bldP spid="14" grpId="0" bldLvl="0" animBg="1"/>
      <p:bldP spid="4" grpId="0" bldLvl="0" animBg="1"/>
      <p:bldP spid="20" grpId="0"/>
      <p:bldP spid="5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3" name="矩形 20"/>
          <p:cNvSpPr/>
          <p:nvPr/>
        </p:nvSpPr>
        <p:spPr>
          <a:xfrm>
            <a:off x="1998624" y="1736267"/>
            <a:ext cx="1790024" cy="3133621"/>
          </a:xfrm>
          <a:prstGeom prst="rect">
            <a:avLst/>
          </a:prstGeom>
          <a:solidFill>
            <a:srgbClr val="268EC1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265" algn="l"/>
                <a:tab pos="1447165" algn="l"/>
              </a:tabLst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" name="直接连接符 33"/>
          <p:cNvCxnSpPr/>
          <p:nvPr/>
        </p:nvCxnSpPr>
        <p:spPr>
          <a:xfrm>
            <a:off x="2191721" y="3037540"/>
            <a:ext cx="1325227" cy="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cxnSp>
      <p:pic>
        <p:nvPicPr>
          <p:cNvPr id="2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86" y="1982136"/>
            <a:ext cx="775301" cy="7753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</p:pic>
      <p:sp>
        <p:nvSpPr>
          <p:cNvPr id="16" name="矩形 35"/>
          <p:cNvSpPr/>
          <p:nvPr/>
        </p:nvSpPr>
        <p:spPr>
          <a:xfrm>
            <a:off x="4122368" y="1736267"/>
            <a:ext cx="1790024" cy="3133621"/>
          </a:xfrm>
          <a:prstGeom prst="rect">
            <a:avLst/>
          </a:prstGeom>
          <a:solidFill>
            <a:srgbClr val="268EC1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265" algn="l"/>
                <a:tab pos="1447165" algn="l"/>
              </a:tabLst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直接连接符 39"/>
          <p:cNvCxnSpPr/>
          <p:nvPr/>
        </p:nvCxnSpPr>
        <p:spPr>
          <a:xfrm>
            <a:off x="4315465" y="3037540"/>
            <a:ext cx="1325227" cy="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cxnSp>
      <p:sp>
        <p:nvSpPr>
          <p:cNvPr id="18" name="矩形 40"/>
          <p:cNvSpPr/>
          <p:nvPr/>
        </p:nvSpPr>
        <p:spPr>
          <a:xfrm>
            <a:off x="6246113" y="1736267"/>
            <a:ext cx="1790024" cy="3133621"/>
          </a:xfrm>
          <a:prstGeom prst="rect">
            <a:avLst/>
          </a:prstGeom>
          <a:solidFill>
            <a:srgbClr val="268EC1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265" algn="l"/>
                <a:tab pos="1447165" algn="l"/>
              </a:tabLst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9" name="直接连接符 44"/>
          <p:cNvCxnSpPr/>
          <p:nvPr/>
        </p:nvCxnSpPr>
        <p:spPr>
          <a:xfrm>
            <a:off x="6439209" y="3037540"/>
            <a:ext cx="1325227" cy="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cxnSp>
      <p:sp>
        <p:nvSpPr>
          <p:cNvPr id="20" name="矩形 45"/>
          <p:cNvSpPr/>
          <p:nvPr/>
        </p:nvSpPr>
        <p:spPr>
          <a:xfrm>
            <a:off x="8369857" y="1736267"/>
            <a:ext cx="1790024" cy="3133621"/>
          </a:xfrm>
          <a:prstGeom prst="rect">
            <a:avLst/>
          </a:prstGeom>
          <a:solidFill>
            <a:srgbClr val="268EC1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265" algn="l"/>
                <a:tab pos="1447165" algn="l"/>
              </a:tabLst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1" name="直接连接符 49"/>
          <p:cNvCxnSpPr/>
          <p:nvPr/>
        </p:nvCxnSpPr>
        <p:spPr>
          <a:xfrm>
            <a:off x="8562954" y="3037540"/>
            <a:ext cx="1325227" cy="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cxnSp>
      <p:pic>
        <p:nvPicPr>
          <p:cNvPr id="22" name="Picture 5" descr="C:\Documents and Settings\Administrator\桌面\图标\ico\trending-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30" y="1982136"/>
            <a:ext cx="775301" cy="7753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</p:pic>
      <p:pic>
        <p:nvPicPr>
          <p:cNvPr id="23" name="Picture 3" descr="C:\Documents and Settings\Administrator\桌面\图标\ico\c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19" y="1982136"/>
            <a:ext cx="775301" cy="7753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</p:pic>
      <p:pic>
        <p:nvPicPr>
          <p:cNvPr id="24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74" y="1982136"/>
            <a:ext cx="775301" cy="7753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</p:pic>
      <p:sp>
        <p:nvSpPr>
          <p:cNvPr id="28" name="文本框 27"/>
          <p:cNvSpPr txBox="1"/>
          <p:nvPr/>
        </p:nvSpPr>
        <p:spPr>
          <a:xfrm>
            <a:off x="1564640" y="5535930"/>
            <a:ext cx="879284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请在此添加您的文字内容，请在此添加您的文字内容。请在此添加您的文字内容，请在此添加您的文字内容。请在此添加您的文字内容，请在此添加您的文字内容。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2391557" y="349250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98345" y="3860800"/>
            <a:ext cx="19405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请在此添加您的文字内容请在此添加您的文字内容</a:t>
            </a:r>
            <a:endParaRPr lang="zh-CN" altLang="zh-CN" sz="1200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4515632" y="349250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22420" y="3860800"/>
            <a:ext cx="19405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请在此添加您的文字内容请在此添加您的文字内容</a:t>
            </a:r>
            <a:endParaRPr lang="zh-CN" altLang="zh-CN" sz="1200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6639072" y="349250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5860" y="3860800"/>
            <a:ext cx="19405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请在此添加您的文字内容请在此添加您的文字内容</a:t>
            </a:r>
            <a:endParaRPr lang="zh-CN" altLang="zh-CN" sz="1200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8777117" y="3492500"/>
            <a:ext cx="119350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3905" y="3860800"/>
            <a:ext cx="19405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>
                <a:solidFill>
                  <a:schemeClr val="bg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请在此添加您的文字内容请在此添加您的文字内容</a:t>
            </a:r>
            <a:endParaRPr lang="zh-CN" altLang="zh-CN" sz="1200" dirty="0" smtClean="0">
              <a:solidFill>
                <a:schemeClr val="bg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bldLvl="0" animBg="1"/>
      <p:bldP spid="18" grpId="0" bldLvl="0" animBg="1"/>
      <p:bldP spid="20" grpId="0" bldLvl="0" animBg="1"/>
      <p:bldP spid="28" grpId="0" bldLvl="0" animBg="1"/>
      <p:bldP spid="10" grpId="0" bldLvl="0" animBg="1"/>
      <p:bldP spid="33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73328" y="2290905"/>
            <a:ext cx="544417" cy="141484"/>
            <a:chOff x="2884423" y="3220778"/>
            <a:chExt cx="978209" cy="169399"/>
          </a:xfrm>
        </p:grpSpPr>
        <p:sp>
          <p:nvSpPr>
            <p:cNvPr id="16" name="BackShape"/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ValueShape"/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73331" y="3139987"/>
            <a:ext cx="544417" cy="141484"/>
            <a:chOff x="2884423" y="3220778"/>
            <a:chExt cx="978209" cy="169399"/>
          </a:xfrm>
        </p:grpSpPr>
        <p:sp>
          <p:nvSpPr>
            <p:cNvPr id="20" name="BackShape"/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ValueShape"/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73324" y="3986096"/>
            <a:ext cx="544417" cy="141484"/>
            <a:chOff x="2884423" y="3220778"/>
            <a:chExt cx="978209" cy="169399"/>
          </a:xfrm>
        </p:grpSpPr>
        <p:sp>
          <p:nvSpPr>
            <p:cNvPr id="26" name="BackShape"/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ValueShape"/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73327" y="4840257"/>
            <a:ext cx="544417" cy="141484"/>
            <a:chOff x="2884423" y="3220778"/>
            <a:chExt cx="978209" cy="169399"/>
          </a:xfrm>
        </p:grpSpPr>
        <p:sp>
          <p:nvSpPr>
            <p:cNvPr id="29" name="BackShape"/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rgbClr val="268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ValueShape"/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40304" y="1545269"/>
            <a:ext cx="11107782" cy="395397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sp>
        <p:nvSpPr>
          <p:cNvPr id="43" name="文本框 42"/>
          <p:cNvSpPr txBox="1"/>
          <p:nvPr/>
        </p:nvSpPr>
        <p:spPr>
          <a:xfrm>
            <a:off x="2306320" y="2037080"/>
            <a:ext cx="214693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6320" y="2891155"/>
            <a:ext cx="214693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6320" y="3737610"/>
            <a:ext cx="214693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06320" y="4585335"/>
            <a:ext cx="214693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请在此添加您的文字内容，请在此添加您的文字内容。</a:t>
            </a:r>
            <a:endParaRPr lang="zh-CN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7077075" y="845820"/>
            <a:ext cx="3305175" cy="5307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渐变唯美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635" y="-2679700"/>
            <a:ext cx="6870700" cy="122186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27885" y="1388745"/>
            <a:ext cx="7936230" cy="4080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06015" y="1614170"/>
            <a:ext cx="7379970" cy="36093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32810" y="2988945"/>
            <a:ext cx="28346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sym typeface="Arial" panose="020B0604020202020204" pitchFamily="34" charset="0"/>
              </a:rPr>
              <a:t>招聘计划</a:t>
            </a:r>
            <a:endParaRPr kumimoji="1" lang="zh-CN" altLang="en-US" sz="3600" b="1" spc="3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Noto Sans S Chinese Black" panose="020B0A00000000000000" charset="-122"/>
              <a:ea typeface="Noto Sans S Chinese Black" panose="020B0A00000000000000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2810" y="3763010"/>
            <a:ext cx="483235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charset="-122"/>
                <a:ea typeface="Noto Sans S Chinese Light" panose="020B0300000000000000" charset="-122"/>
                <a:sym typeface="+mn-ea"/>
              </a:rPr>
              <a:t>PleaseaddaclearbusinesstemplateforthetitlecontentyouwantoaddPleaseaddaclearbuPleaseaPleaseaddaclearbusinesste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charset="-122"/>
              <a:ea typeface="Noto Sans S Chinese Light" panose="020B03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67575" y="1795145"/>
            <a:ext cx="2252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Black" panose="020B0A00000000000000" charset="-122"/>
                <a:ea typeface="Noto Sans S Chinese Black" panose="020B0A00000000000000" charset="-122"/>
              </a:rPr>
              <a:t>PART 02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Black" panose="020B0A00000000000000" charset="-122"/>
              <a:ea typeface="Noto Sans S Chinese Black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35940" y="579755"/>
            <a:ext cx="1900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此处添加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6901180" y="2077085"/>
            <a:ext cx="492760" cy="316230"/>
          </a:xfrm>
          <a:prstGeom prst="rect">
            <a:avLst/>
          </a:prstGeom>
          <a:solidFill>
            <a:srgbClr val="268EC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6901180" y="3465195"/>
            <a:ext cx="492760" cy="316230"/>
          </a:xfrm>
          <a:prstGeom prst="rect">
            <a:avLst/>
          </a:prstGeom>
          <a:solidFill>
            <a:srgbClr val="268EC1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6901180" y="4827270"/>
            <a:ext cx="492760" cy="316230"/>
          </a:xfrm>
          <a:prstGeom prst="rect">
            <a:avLst/>
          </a:prstGeom>
          <a:solidFill>
            <a:srgbClr val="268EC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chemeClr val="bg1">
                  <a:lumMod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Rectangle 89"/>
          <p:cNvSpPr/>
          <p:nvPr/>
        </p:nvSpPr>
        <p:spPr>
          <a:xfrm>
            <a:off x="1106805" y="5360035"/>
            <a:ext cx="5198110" cy="148590"/>
          </a:xfrm>
          <a:prstGeom prst="rect">
            <a:avLst/>
          </a:prstGeom>
          <a:solidFill>
            <a:srgbClr val="26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137"/>
          <p:cNvGrpSpPr/>
          <p:nvPr/>
        </p:nvGrpSpPr>
        <p:grpSpPr>
          <a:xfrm>
            <a:off x="1573530" y="2092960"/>
            <a:ext cx="417830" cy="3211830"/>
            <a:chOff x="1074408" y="1485901"/>
            <a:chExt cx="214311" cy="1647821"/>
          </a:xfrm>
          <a:solidFill>
            <a:srgbClr val="268EC1"/>
          </a:solidFill>
        </p:grpSpPr>
        <p:cxnSp>
          <p:nvCxnSpPr>
            <p:cNvPr id="57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38"/>
          <p:cNvGrpSpPr/>
          <p:nvPr/>
        </p:nvGrpSpPr>
        <p:grpSpPr>
          <a:xfrm>
            <a:off x="2313305" y="2092960"/>
            <a:ext cx="417830" cy="3211830"/>
            <a:chOff x="1447800" y="1485901"/>
            <a:chExt cx="214311" cy="1647821"/>
          </a:xfrm>
          <a:solidFill>
            <a:srgbClr val="268EC1"/>
          </a:solidFill>
        </p:grpSpPr>
        <p:cxnSp>
          <p:nvCxnSpPr>
            <p:cNvPr id="55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39"/>
          <p:cNvGrpSpPr/>
          <p:nvPr/>
        </p:nvGrpSpPr>
        <p:grpSpPr>
          <a:xfrm>
            <a:off x="3053080" y="2092960"/>
            <a:ext cx="417830" cy="3211830"/>
            <a:chOff x="1828800" y="1485901"/>
            <a:chExt cx="214311" cy="1647821"/>
          </a:xfrm>
          <a:solidFill>
            <a:srgbClr val="268EC1"/>
          </a:solidFill>
        </p:grpSpPr>
        <p:cxnSp>
          <p:nvCxnSpPr>
            <p:cNvPr id="53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40"/>
          <p:cNvGrpSpPr/>
          <p:nvPr/>
        </p:nvGrpSpPr>
        <p:grpSpPr>
          <a:xfrm>
            <a:off x="3792855" y="2092960"/>
            <a:ext cx="417830" cy="3211830"/>
            <a:chOff x="2209800" y="1485901"/>
            <a:chExt cx="214311" cy="1647821"/>
          </a:xfrm>
          <a:solidFill>
            <a:srgbClr val="268EC1"/>
          </a:solidFill>
        </p:grpSpPr>
        <p:cxnSp>
          <p:nvCxnSpPr>
            <p:cNvPr id="51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41"/>
          <p:cNvGrpSpPr/>
          <p:nvPr/>
        </p:nvGrpSpPr>
        <p:grpSpPr>
          <a:xfrm>
            <a:off x="4531995" y="2092960"/>
            <a:ext cx="417830" cy="3211830"/>
            <a:chOff x="2667000" y="1485901"/>
            <a:chExt cx="214311" cy="1647821"/>
          </a:xfrm>
          <a:solidFill>
            <a:srgbClr val="268EC1"/>
          </a:solidFill>
        </p:grpSpPr>
        <p:cxnSp>
          <p:nvCxnSpPr>
            <p:cNvPr id="49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42"/>
          <p:cNvGrpSpPr/>
          <p:nvPr/>
        </p:nvGrpSpPr>
        <p:grpSpPr>
          <a:xfrm>
            <a:off x="5271770" y="2092960"/>
            <a:ext cx="417830" cy="3211830"/>
            <a:chOff x="2971800" y="1485901"/>
            <a:chExt cx="214311" cy="1647821"/>
          </a:xfrm>
          <a:solidFill>
            <a:srgbClr val="268EC1"/>
          </a:solidFill>
        </p:grpSpPr>
        <p:cxnSp>
          <p:nvCxnSpPr>
            <p:cNvPr id="47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143"/>
          <p:cNvSpPr/>
          <p:nvPr/>
        </p:nvSpPr>
        <p:spPr>
          <a:xfrm>
            <a:off x="1653540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144"/>
          <p:cNvSpPr/>
          <p:nvPr/>
        </p:nvSpPr>
        <p:spPr>
          <a:xfrm>
            <a:off x="2399665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145"/>
          <p:cNvSpPr/>
          <p:nvPr/>
        </p:nvSpPr>
        <p:spPr>
          <a:xfrm>
            <a:off x="3145790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146"/>
          <p:cNvSpPr/>
          <p:nvPr/>
        </p:nvSpPr>
        <p:spPr>
          <a:xfrm>
            <a:off x="3891915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47"/>
          <p:cNvSpPr/>
          <p:nvPr/>
        </p:nvSpPr>
        <p:spPr>
          <a:xfrm>
            <a:off x="4638040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148"/>
          <p:cNvSpPr/>
          <p:nvPr/>
        </p:nvSpPr>
        <p:spPr>
          <a:xfrm>
            <a:off x="5384165" y="5567045"/>
            <a:ext cx="240665" cy="274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7503477" y="202501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01180" y="251015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7503477" y="3392170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1180" y="3877310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7503477" y="4785995"/>
            <a:ext cx="1194947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62626"/>
                </a:solidFill>
                <a:latin typeface="Noto Sans S Chinese Regular" panose="020B0500000000000000" charset="-122"/>
                <a:ea typeface="Noto Sans S Chinese Regular" panose="020B0500000000000000" charset="-122"/>
              </a:rPr>
              <a:t>添加标题</a:t>
            </a:r>
            <a:endParaRPr lang="zh-CN" altLang="en-US" b="1" dirty="0" smtClean="0">
              <a:solidFill>
                <a:srgbClr val="262626"/>
              </a:solidFill>
              <a:latin typeface="Noto Sans S Chinese Regular" panose="020B0500000000000000" charset="-122"/>
              <a:ea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01180" y="5271135"/>
            <a:ext cx="4030980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1200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r>
              <a:rPr lang="zh-CN" sz="1200" dirty="0">
                <a:latin typeface="Noto Sans S Chinese Regular" panose="020B0500000000000000" charset="-122"/>
                <a:ea typeface="Noto Sans S Chinese Regular" panose="020B0500000000000000" charset="-122"/>
                <a:sym typeface="+mn-ea"/>
              </a:rPr>
              <a:t>请在此添加您的文字内容，请在此添加您的文字内容。</a:t>
            </a:r>
            <a:endParaRPr lang="zh-CN" altLang="zh-CN" sz="1200" dirty="0" smtClean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主题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4305</Words>
  <Application>WPS 演示</Application>
  <PresentationFormat>宽屏</PresentationFormat>
  <Paragraphs>394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Noto Sans S Chinese Regular</vt:lpstr>
      <vt:lpstr>Noto Sans S Chinese Black</vt:lpstr>
      <vt:lpstr>Calibri</vt:lpstr>
      <vt:lpstr>微软雅黑</vt:lpstr>
      <vt:lpstr>Noto Sans S Chinese Light</vt:lpstr>
      <vt:lpstr>Arial</vt:lpstr>
      <vt:lpstr>Noto Sans S Chinese Bold</vt:lpstr>
      <vt:lpstr>Century Gothic</vt:lpstr>
      <vt:lpstr>Arial Unicode MS</vt:lpstr>
      <vt:lpstr>等线</vt:lpstr>
      <vt:lpstr>Open Sans</vt:lpstr>
      <vt:lpstr>Microsoft JhengHei</vt:lpstr>
      <vt:lpstr>Segoe Print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南蛮姑娘</cp:lastModifiedBy>
  <cp:revision>6</cp:revision>
  <dcterms:created xsi:type="dcterms:W3CDTF">2019-01-24T01:52:00Z</dcterms:created>
  <dcterms:modified xsi:type="dcterms:W3CDTF">2021-09-10T08:24:18Z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E97CC01AC38B4AC1B00215909F09B9BB</vt:lpwstr>
  </property>
</Properties>
</file>