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0" r:id="rId3"/>
    <p:sldId id="257" r:id="rId5"/>
    <p:sldId id="262" r:id="rId6"/>
    <p:sldId id="265" r:id="rId7"/>
    <p:sldId id="264" r:id="rId8"/>
    <p:sldId id="266" r:id="rId9"/>
    <p:sldId id="267" r:id="rId10"/>
    <p:sldId id="269" r:id="rId11"/>
    <p:sldId id="276" r:id="rId12"/>
    <p:sldId id="270" r:id="rId13"/>
    <p:sldId id="277" r:id="rId14"/>
    <p:sldId id="278" r:id="rId15"/>
    <p:sldId id="279" r:id="rId16"/>
    <p:sldId id="272" r:id="rId17"/>
    <p:sldId id="273" r:id="rId18"/>
    <p:sldId id="280" r:id="rId19"/>
    <p:sldId id="274" r:id="rId20"/>
    <p:sldId id="275" r:id="rId21"/>
    <p:sldId id="282" r:id="rId22"/>
    <p:sldId id="283" r:id="rId23"/>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828"/>
    <a:srgbClr val="A9A9A9"/>
    <a:srgbClr val="97ACAC"/>
    <a:srgbClr val="B9D2D6"/>
    <a:srgbClr val="A9C0C3"/>
    <a:srgbClr val="819191"/>
    <a:srgbClr val="404040"/>
    <a:srgbClr val="AABFC2"/>
    <a:srgbClr val="595959"/>
    <a:srgbClr val="BEA1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238" autoAdjust="0"/>
  </p:normalViewPr>
  <p:slideViewPr>
    <p:cSldViewPr snapToGrid="0" showGuides="1">
      <p:cViewPr varScale="1">
        <p:scale>
          <a:sx n="114" d="100"/>
          <a:sy n="114" d="100"/>
        </p:scale>
        <p:origin x="438" y="96"/>
      </p:cViewPr>
      <p:guideLst>
        <p:guide orient="horz" pos="2160"/>
        <p:guide pos="3840"/>
        <p:guide pos="7469"/>
        <p:guide orient="horz" pos="451"/>
        <p:guide orient="horz" pos="278"/>
        <p:guide pos="189"/>
        <p:guide pos="4294"/>
        <p:guide orient="horz" pos="40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gs" Target="tags/tag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00" b="0" i="0" u="none" strike="noStrike" kern="1200" spc="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zh-CN" sz="1800" b="0" spc="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Date of sale by year</a:t>
            </a:r>
            <a:endParaRPr lang="en-US" altLang="zh-CN" sz="1800" b="0" spc="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系列 1</c:v>
                </c:pt>
              </c:strCache>
            </c:strRef>
          </c:tx>
          <c:spPr>
            <a:solidFill>
              <a:srgbClr val="282828"/>
            </a:solidFill>
            <a:ln>
              <a:noFill/>
            </a:ln>
            <a:effectLst/>
          </c:spPr>
          <c:invertIfNegative val="0"/>
          <c:dLbls>
            <c:delete val="1"/>
          </c:dLbls>
          <c:cat>
            <c:strRef>
              <c:f>Sheet1!$A$2:$A$8</c:f>
              <c:strCache>
                <c:ptCount val="7"/>
                <c:pt idx="0">
                  <c:v>2005年</c:v>
                </c:pt>
                <c:pt idx="1">
                  <c:v>2008年</c:v>
                </c:pt>
                <c:pt idx="2">
                  <c:v>2009年</c:v>
                </c:pt>
                <c:pt idx="3">
                  <c:v>2010年</c:v>
                </c:pt>
                <c:pt idx="4">
                  <c:v>2011年</c:v>
                </c:pt>
                <c:pt idx="5">
                  <c:v>2012年</c:v>
                </c:pt>
                <c:pt idx="6">
                  <c:v>2014年</c:v>
                </c:pt>
              </c:strCache>
            </c:strRef>
          </c:cat>
          <c:val>
            <c:numRef>
              <c:f>Sheet1!$B$2:$B$8</c:f>
              <c:numCache>
                <c:formatCode>General</c:formatCode>
                <c:ptCount val="7"/>
                <c:pt idx="0">
                  <c:v>1.3</c:v>
                </c:pt>
                <c:pt idx="1">
                  <c:v>2.5</c:v>
                </c:pt>
                <c:pt idx="2">
                  <c:v>3.5</c:v>
                </c:pt>
                <c:pt idx="3">
                  <c:v>4.5</c:v>
                </c:pt>
                <c:pt idx="4">
                  <c:v>5</c:v>
                </c:pt>
                <c:pt idx="5">
                  <c:v>6.9</c:v>
                </c:pt>
                <c:pt idx="6">
                  <c:v>7.2</c:v>
                </c:pt>
              </c:numCache>
            </c:numRef>
          </c:val>
        </c:ser>
        <c:dLbls>
          <c:showLegendKey val="0"/>
          <c:showVal val="0"/>
          <c:showCatName val="0"/>
          <c:showSerName val="0"/>
          <c:showPercent val="0"/>
          <c:showBubbleSize val="0"/>
        </c:dLbls>
        <c:gapWidth val="155"/>
        <c:overlap val="-22"/>
        <c:axId val="526473552"/>
        <c:axId val="526473944"/>
      </c:barChart>
      <c:lineChart>
        <c:grouping val="standard"/>
        <c:varyColors val="0"/>
        <c:ser>
          <c:idx val="1"/>
          <c:order val="1"/>
          <c:tx>
            <c:strRef>
              <c:f>Sheet1!$C$1</c:f>
              <c:strCache>
                <c:ptCount val="1"/>
                <c:pt idx="0">
                  <c:v>系列 12</c:v>
                </c:pt>
              </c:strCache>
            </c:strRef>
          </c:tx>
          <c:spPr>
            <a:ln w="34925" cap="rnd" cmpd="sng" algn="ctr">
              <a:solidFill>
                <a:srgbClr val="282828"/>
              </a:solidFill>
              <a:prstDash val="solid"/>
              <a:round/>
            </a:ln>
            <a:effectLst/>
          </c:spPr>
          <c:marker>
            <c:symbol val="circle"/>
            <c:size val="5"/>
            <c:spPr>
              <a:solidFill>
                <a:srgbClr val="282828"/>
              </a:solidFill>
              <a:ln w="9525" cap="flat" cmpd="sng" algn="ctr">
                <a:solidFill>
                  <a:srgbClr val="282828"/>
                </a:solidFill>
                <a:prstDash val="solid"/>
                <a:round/>
              </a:ln>
              <a:effectLst/>
            </c:spPr>
          </c:marker>
          <c:dLbls>
            <c:delete val="1"/>
          </c:dLbls>
          <c:cat>
            <c:strRef>
              <c:f>Sheet1!$A$2:$A$8</c:f>
              <c:strCache>
                <c:ptCount val="7"/>
                <c:pt idx="0">
                  <c:v>2005年</c:v>
                </c:pt>
                <c:pt idx="1">
                  <c:v>2008年</c:v>
                </c:pt>
                <c:pt idx="2">
                  <c:v>2009年</c:v>
                </c:pt>
                <c:pt idx="3">
                  <c:v>2010年</c:v>
                </c:pt>
                <c:pt idx="4">
                  <c:v>2011年</c:v>
                </c:pt>
                <c:pt idx="5">
                  <c:v>2012年</c:v>
                </c:pt>
                <c:pt idx="6">
                  <c:v>2014年</c:v>
                </c:pt>
              </c:strCache>
            </c:strRef>
          </c:cat>
          <c:val>
            <c:numRef>
              <c:f>Sheet1!$C$2:$C$8</c:f>
              <c:numCache>
                <c:formatCode>General</c:formatCode>
                <c:ptCount val="7"/>
                <c:pt idx="0">
                  <c:v>2</c:v>
                </c:pt>
                <c:pt idx="1">
                  <c:v>2.4</c:v>
                </c:pt>
                <c:pt idx="2">
                  <c:v>3</c:v>
                </c:pt>
                <c:pt idx="3">
                  <c:v>4.7</c:v>
                </c:pt>
                <c:pt idx="4">
                  <c:v>5.3</c:v>
                </c:pt>
                <c:pt idx="5">
                  <c:v>7.1</c:v>
                </c:pt>
                <c:pt idx="6">
                  <c:v>7.6</c:v>
                </c:pt>
              </c:numCache>
            </c:numRef>
          </c:val>
          <c:smooth val="0"/>
        </c:ser>
        <c:dLbls>
          <c:showLegendKey val="0"/>
          <c:showVal val="0"/>
          <c:showCatName val="0"/>
          <c:showSerName val="0"/>
          <c:showPercent val="0"/>
          <c:showBubbleSize val="0"/>
        </c:dLbls>
        <c:marker val="1"/>
        <c:smooth val="0"/>
        <c:axId val="526473552"/>
        <c:axId val="526473944"/>
      </c:lineChart>
      <c:catAx>
        <c:axId val="52647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AXIS Std L" panose="020B0400000000000000" pitchFamily="34" charset="-128"/>
                <a:ea typeface="AXIS Std L" panose="020B0400000000000000" pitchFamily="34" charset="-128"/>
                <a:cs typeface="+mn-cs"/>
              </a:defRPr>
            </a:pPr>
          </a:p>
        </c:txPr>
        <c:crossAx val="526473944"/>
        <c:crosses val="autoZero"/>
        <c:auto val="1"/>
        <c:lblAlgn val="ctr"/>
        <c:lblOffset val="100"/>
        <c:noMultiLvlLbl val="0"/>
      </c:catAx>
      <c:valAx>
        <c:axId val="526473944"/>
        <c:scaling>
          <c:orientation val="minMax"/>
        </c:scaling>
        <c:delete val="0"/>
        <c:axPos val="l"/>
        <c:majorGridlines>
          <c:spPr>
            <a:ln w="9525" cap="flat" cmpd="sng" algn="ctr">
              <a:solidFill>
                <a:schemeClr val="bg1">
                  <a:lumMod val="9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p>
        </c:txPr>
        <c:crossAx val="52647355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市场占比</c:v>
                </c:pt>
              </c:strCache>
            </c:strRef>
          </c:tx>
          <c:explosion val="0"/>
          <c:dPt>
            <c:idx val="0"/>
            <c:bubble3D val="0"/>
            <c:spPr>
              <a:solidFill>
                <a:srgbClr val="282828"/>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类别1 </c:v>
                </c:pt>
                <c:pt idx="1">
                  <c:v>类别2</c:v>
                </c:pt>
              </c:strCache>
            </c:strRef>
          </c:cat>
          <c:val>
            <c:numRef>
              <c:f>Sheet1!$B$2:$B$3</c:f>
              <c:numCache>
                <c:formatCode>0%</c:formatCode>
                <c:ptCount val="2"/>
                <c:pt idx="0">
                  <c:v>0.67</c:v>
                </c:pt>
                <c:pt idx="1">
                  <c:v>0.33</c:v>
                </c:pt>
              </c:numCache>
            </c:numRef>
          </c:val>
        </c:ser>
        <c:dLbls>
          <c:showLegendKey val="0"/>
          <c:showVal val="0"/>
          <c:showCatName val="0"/>
          <c:showSerName val="0"/>
          <c:showPercent val="0"/>
          <c:showBubbleSize val="0"/>
          <c:showLeaderLines val="0"/>
        </c:dLbls>
        <c:firstSliceAng val="0"/>
        <c:holeSize val="88"/>
      </c:doughnutChart>
      <c:spPr>
        <a:noFill/>
        <a:ln>
          <a:noFill/>
        </a:ln>
        <a:effectLst/>
      </c:spPr>
    </c:plotArea>
    <c:plotVisOnly val="1"/>
    <c:dispBlanksAs val="zero"/>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市场占比</c:v>
                </c:pt>
              </c:strCache>
            </c:strRef>
          </c:tx>
          <c:explosion val="0"/>
          <c:dPt>
            <c:idx val="0"/>
            <c:bubble3D val="0"/>
            <c:spPr>
              <a:solidFill>
                <a:srgbClr val="282828"/>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类别1 </c:v>
                </c:pt>
                <c:pt idx="1">
                  <c:v>类别2</c:v>
                </c:pt>
              </c:strCache>
            </c:strRef>
          </c:cat>
          <c:val>
            <c:numRef>
              <c:f>Sheet1!$B$2:$B$3</c:f>
              <c:numCache>
                <c:formatCode>0%</c:formatCode>
                <c:ptCount val="2"/>
                <c:pt idx="0">
                  <c:v>0.54</c:v>
                </c:pt>
                <c:pt idx="1">
                  <c:v>0.46</c:v>
                </c:pt>
              </c:numCache>
            </c:numRef>
          </c:val>
        </c:ser>
        <c:dLbls>
          <c:showLegendKey val="0"/>
          <c:showVal val="0"/>
          <c:showCatName val="0"/>
          <c:showSerName val="0"/>
          <c:showPercent val="0"/>
          <c:showBubbleSize val="0"/>
          <c:showLeaderLines val="0"/>
        </c:dLbls>
        <c:firstSliceAng val="0"/>
        <c:holeSize val="88"/>
      </c:doughnutChart>
      <c:spPr>
        <a:noFill/>
        <a:ln>
          <a:noFill/>
        </a:ln>
        <a:effectLst/>
      </c:spPr>
    </c:plotArea>
    <c:plotVisOnly val="1"/>
    <c:dispBlanksAs val="zero"/>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市场占比</c:v>
                </c:pt>
              </c:strCache>
            </c:strRef>
          </c:tx>
          <c:explosion val="0"/>
          <c:dPt>
            <c:idx val="0"/>
            <c:bubble3D val="0"/>
            <c:spPr>
              <a:solidFill>
                <a:srgbClr val="282828"/>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类别1 </c:v>
                </c:pt>
                <c:pt idx="1">
                  <c:v>类别2</c:v>
                </c:pt>
              </c:strCache>
            </c:strRef>
          </c:cat>
          <c:val>
            <c:numRef>
              <c:f>Sheet1!$B$2:$B$3</c:f>
              <c:numCache>
                <c:formatCode>0%</c:formatCode>
                <c:ptCount val="2"/>
                <c:pt idx="0">
                  <c:v>0.87</c:v>
                </c:pt>
                <c:pt idx="1">
                  <c:v>0.13</c:v>
                </c:pt>
              </c:numCache>
            </c:numRef>
          </c:val>
        </c:ser>
        <c:dLbls>
          <c:showLegendKey val="0"/>
          <c:showVal val="0"/>
          <c:showCatName val="0"/>
          <c:showSerName val="0"/>
          <c:showPercent val="0"/>
          <c:showBubbleSize val="0"/>
          <c:showLeaderLines val="0"/>
        </c:dLbls>
        <c:firstSliceAng val="0"/>
        <c:holeSize val="88"/>
      </c:doughnutChart>
      <c:spPr>
        <a:noFill/>
        <a:ln>
          <a:noFill/>
        </a:ln>
        <a:effectLst/>
      </c:spPr>
    </c:plotArea>
    <c:plotVisOnly val="1"/>
    <c:dispBlanksAs val="zero"/>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市场占比</c:v>
                </c:pt>
              </c:strCache>
            </c:strRef>
          </c:tx>
          <c:explosion val="0"/>
          <c:dPt>
            <c:idx val="0"/>
            <c:bubble3D val="0"/>
            <c:spPr>
              <a:solidFill>
                <a:srgbClr val="282828"/>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类别1 </c:v>
                </c:pt>
                <c:pt idx="1">
                  <c:v>类别2</c:v>
                </c:pt>
              </c:strCache>
            </c:strRef>
          </c:cat>
          <c:val>
            <c:numRef>
              <c:f>Sheet1!$B$2:$B$3</c:f>
              <c:numCache>
                <c:formatCode>0%</c:formatCode>
                <c:ptCount val="2"/>
                <c:pt idx="0">
                  <c:v>0.32</c:v>
                </c:pt>
                <c:pt idx="1">
                  <c:v>0.68</c:v>
                </c:pt>
              </c:numCache>
            </c:numRef>
          </c:val>
        </c:ser>
        <c:dLbls>
          <c:showLegendKey val="0"/>
          <c:showVal val="0"/>
          <c:showCatName val="0"/>
          <c:showSerName val="0"/>
          <c:showPercent val="0"/>
          <c:showBubbleSize val="0"/>
          <c:showLeaderLines val="0"/>
        </c:dLbls>
        <c:firstSliceAng val="0"/>
        <c:holeSize val="88"/>
      </c:doughnutChart>
      <c:spPr>
        <a:noFill/>
        <a:ln>
          <a:noFill/>
        </a:ln>
        <a:effectLst/>
      </c:spPr>
    </c:plotArea>
    <c:plotVisOnly val="1"/>
    <c:dispBlanksAs val="zero"/>
    <c:showDLblsOverMax val="0"/>
  </c:chart>
  <c:spPr>
    <a:noFill/>
    <a:ln>
      <a:noFill/>
    </a:ln>
    <a:effectLst/>
  </c:spPr>
  <c:txPr>
    <a:bodyPr/>
    <a:lstStyle/>
    <a:p>
      <a:pPr>
        <a:defRPr lang="zh-CN"/>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E5ACE-4FA4-4B4B-B7F8-662BCF672CF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D643E-5F2C-49CF-83FF-E485C6A051C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C7D643E-5F2C-49CF-83FF-E485C6A051C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0CDE4274-6686-4A88-B352-6CF8A7FC23C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EACAB8-BDC7-46D8-AED4-E3A5E447E22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CDE4274-6686-4A88-B352-6CF8A7FC23C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EACAB8-BDC7-46D8-AED4-E3A5E447E22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CDE4274-6686-4A88-B352-6CF8A7FC23C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EACAB8-BDC7-46D8-AED4-E3A5E447E22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CDE4274-6686-4A88-B352-6CF8A7FC23C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EACAB8-BDC7-46D8-AED4-E3A5E447E22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CDE4274-6686-4A88-B352-6CF8A7FC23C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EACAB8-BDC7-46D8-AED4-E3A5E447E22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CDE4274-6686-4A88-B352-6CF8A7FC23C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2EACAB8-BDC7-46D8-AED4-E3A5E447E22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CDE4274-6686-4A88-B352-6CF8A7FC23C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2EACAB8-BDC7-46D8-AED4-E3A5E447E22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CDE4274-6686-4A88-B352-6CF8A7FC23C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2EACAB8-BDC7-46D8-AED4-E3A5E447E22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CDE4274-6686-4A88-B352-6CF8A7FC23C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2EACAB8-BDC7-46D8-AED4-E3A5E447E22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CDE4274-6686-4A88-B352-6CF8A7FC23C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2EACAB8-BDC7-46D8-AED4-E3A5E447E22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CDE4274-6686-4A88-B352-6CF8A7FC23C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2EACAB8-BDC7-46D8-AED4-E3A5E447E22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DE4274-6686-4A88-B352-6CF8A7FC23C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EACAB8-BDC7-46D8-AED4-E3A5E447E22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microsoft.com/office/2007/relationships/hdphoto" Target="../media/image15.wdp"/><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microsoft.com/office/2007/relationships/hdphoto" Target="../media/image15.wdp"/><Relationship Id="rId3" Type="http://schemas.openxmlformats.org/officeDocument/2006/relationships/image" Target="../media/image14.png"/><Relationship Id="rId2" Type="http://schemas.microsoft.com/office/2007/relationships/hdphoto" Target="../media/image17.wdp"/><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chart" Target="../charts/chart1.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chart" Target="../charts/chart5.xml"/><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microsoft.com/office/2007/relationships/hdphoto" Target="../media/image21.wdp"/><Relationship Id="rId3" Type="http://schemas.openxmlformats.org/officeDocument/2006/relationships/image" Target="../media/image20.png"/><Relationship Id="rId2" Type="http://schemas.microsoft.com/office/2007/relationships/hdphoto" Target="../media/image19.wdp"/><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microsoft.com/office/2007/relationships/hdphoto" Target="../media/image23.wdp"/><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microsoft.com/office/2007/relationships/hdphoto" Target="../media/image4.wdp"/><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microsoft.com/office/2007/relationships/hdphoto" Target="../media/image2.wdp"/><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microsoft.com/office/2007/relationships/hdphoto" Target="../media/image6.wdp"/><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microsoft.com/office/2007/relationships/hdphoto" Target="../media/image10.wdp"/><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microsoft.com/office/2007/relationships/hdphoto" Target="../media/image12.wdp"/><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PicPr>
            <a:picLocks noChangeAspect="1"/>
          </p:cNvPicPr>
          <p:nvPr/>
        </p:nvPicPr>
        <p:blipFill>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67" t="10183" r="173" b="10183"/>
          <a:stretch>
            <a:fillRect/>
          </a:stretch>
        </p:blipFill>
        <p:spPr>
          <a:xfrm>
            <a:off x="615846" y="508729"/>
            <a:ext cx="10960308" cy="5840543"/>
          </a:xfrm>
          <a:custGeom>
            <a:avLst/>
            <a:gdLst>
              <a:gd name="connsiteX0" fmla="*/ 0 w 10960308"/>
              <a:gd name="connsiteY0" fmla="*/ 0 h 5840543"/>
              <a:gd name="connsiteX1" fmla="*/ 10960308 w 10960308"/>
              <a:gd name="connsiteY1" fmla="*/ 0 h 5840543"/>
              <a:gd name="connsiteX2" fmla="*/ 10960308 w 10960308"/>
              <a:gd name="connsiteY2" fmla="*/ 5840543 h 5840543"/>
              <a:gd name="connsiteX3" fmla="*/ 0 w 10960308"/>
              <a:gd name="connsiteY3" fmla="*/ 5840543 h 5840543"/>
            </a:gdLst>
            <a:ahLst/>
            <a:cxnLst>
              <a:cxn ang="0">
                <a:pos x="connsiteX0" y="connsiteY0"/>
              </a:cxn>
              <a:cxn ang="0">
                <a:pos x="connsiteX1" y="connsiteY1"/>
              </a:cxn>
              <a:cxn ang="0">
                <a:pos x="connsiteX2" y="connsiteY2"/>
              </a:cxn>
              <a:cxn ang="0">
                <a:pos x="connsiteX3" y="connsiteY3"/>
              </a:cxn>
            </a:cxnLst>
            <a:rect l="l" t="t" r="r" b="b"/>
            <a:pathLst>
              <a:path w="10960308" h="5840543">
                <a:moveTo>
                  <a:pt x="0" y="0"/>
                </a:moveTo>
                <a:lnTo>
                  <a:pt x="10960308" y="0"/>
                </a:lnTo>
                <a:lnTo>
                  <a:pt x="10960308" y="5840543"/>
                </a:lnTo>
                <a:lnTo>
                  <a:pt x="0" y="5840543"/>
                </a:lnTo>
                <a:close/>
              </a:path>
            </a:pathLst>
          </a:custGeom>
        </p:spPr>
      </p:pic>
      <p:sp>
        <p:nvSpPr>
          <p:cNvPr id="3" name="矩形 2"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p:nvPr/>
        </p:nvSpPr>
        <p:spPr>
          <a:xfrm>
            <a:off x="0" y="1795072"/>
            <a:ext cx="12192000" cy="3267856"/>
          </a:xfrm>
          <a:prstGeom prst="rect">
            <a:avLst/>
          </a:prstGeom>
          <a:solidFill>
            <a:schemeClr val="tx1">
              <a:lumMod val="95000"/>
              <a:lumOff val="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e7d195523061f1c0" descr="e7d195523061f1c0214d268728035a112e1f1a63855fa0d5B3BC3571FB2346650E40B27C71D4ADB669896543E409C0762562804D99F14164E036E91A4D200FB459B9C67F1066513BDCC2663F2655ED5A2F3E64E50905ECC13FD08E412A2449DFC0DEA4732AF4E76A12DAA23714D9A24C7EAC7F7CD8FF94AEC7D4E9162B55FEA74E289784371BE33B" hidden="1"/>
          <p:cNvSpPr txBox="1"/>
          <p:nvPr/>
        </p:nvSpPr>
        <p:spPr>
          <a:xfrm>
            <a:off x="-355600" y="1803400"/>
            <a:ext cx="262251" cy="1016000"/>
          </a:xfrm>
          <a:prstGeom prst="rect">
            <a:avLst/>
          </a:prstGeom>
          <a:noFill/>
        </p:spPr>
        <p:txBody>
          <a:bodyPr vert="wordArtVert" rtlCol="0">
            <a:spAutoFit/>
          </a:bodyPr>
          <a:lstStyle/>
          <a:p>
            <a:r>
              <a:rPr lang="en-US" altLang="zh-CN" sz="100"/>
              <a:t>e7d195523061f1c0214d268728035a112e1f1a63855fa0d5B3BC3571FB2346650E40B27C71D4ADB669896543E409C0762562804D99F14164E036E91A4D200FB459B9C67F1066513BDCC2663F2655ED5A2F3E64E50905ECC13FD08E412A2449DFC0DEA4732AF4E76A12DAA23714D9A24C7EAC7F7CD8FF94AEC7D4E9162B55FEA74E289784371BE33B</a:t>
            </a:r>
            <a:endParaRPr lang="zh-CN" altLang="en-US" sz="100"/>
          </a:p>
        </p:txBody>
      </p:sp>
      <p:sp>
        <p:nvSpPr>
          <p:cNvPr id="4" name="文本框 3"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615846" y="2243108"/>
            <a:ext cx="10408172" cy="1717393"/>
          </a:xfrm>
          <a:prstGeom prst="rect">
            <a:avLst/>
          </a:prstGeom>
          <a:noFill/>
        </p:spPr>
        <p:txBody>
          <a:bodyPr wrap="square" rtlCol="0">
            <a:spAutoFit/>
          </a:bodyPr>
          <a:lstStyle/>
          <a:p>
            <a:pPr algn="ctr">
              <a:lnSpc>
                <a:spcPct val="110000"/>
              </a:lnSpc>
            </a:pPr>
            <a:r>
              <a:rPr lang="zh-CN" altLang="en-US" sz="9600" b="1" dirty="0">
                <a:solidFill>
                  <a:schemeClr val="bg1"/>
                </a:solidFill>
                <a:latin typeface="微软雅黑" panose="020B0503020204020204" pitchFamily="34" charset="-122"/>
                <a:ea typeface="微软雅黑" panose="020B0503020204020204" pitchFamily="34" charset="-122"/>
              </a:rPr>
              <a:t>企划产品宣传</a:t>
            </a:r>
            <a:r>
              <a:rPr lang="en-US" altLang="zh-CN" sz="9600" b="1" dirty="0">
                <a:solidFill>
                  <a:schemeClr val="bg1"/>
                </a:solidFill>
                <a:latin typeface="微软雅黑" panose="020B0503020204020204" pitchFamily="34" charset="-122"/>
                <a:ea typeface="微软雅黑" panose="020B0503020204020204" pitchFamily="34" charset="-122"/>
              </a:rPr>
              <a:t>PPT</a:t>
            </a:r>
            <a:endParaRPr lang="zh-CN" altLang="en-US" sz="9600" b="1" spc="300" dirty="0">
              <a:solidFill>
                <a:schemeClr val="bg1"/>
              </a:solidFill>
              <a:latin typeface="微软雅黑" panose="020B0503020204020204" pitchFamily="34" charset="-122"/>
              <a:ea typeface="微软雅黑" panose="020B0503020204020204" pitchFamily="34" charset="-122"/>
            </a:endParaRPr>
          </a:p>
        </p:txBody>
      </p:sp>
      <p:sp>
        <p:nvSpPr>
          <p:cNvPr id="12" name="矩形 471"/>
          <p:cNvSpPr>
            <a:spLocks noChangeArrowheads="1"/>
          </p:cNvSpPr>
          <p:nvPr/>
        </p:nvSpPr>
        <p:spPr bwMode="auto">
          <a:xfrm>
            <a:off x="4773351" y="3900705"/>
            <a:ext cx="5498013"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r>
              <a:rPr lang="zh-CN" altLang="en-US" sz="2000" dirty="0">
                <a:solidFill>
                  <a:schemeClr val="bg1"/>
                </a:solidFill>
                <a:latin typeface="微软雅黑" panose="020B0503020204020204" pitchFamily="34" charset="-122"/>
                <a:ea typeface="微软雅黑" panose="020B0503020204020204" pitchFamily="34" charset="-122"/>
              </a:rPr>
              <a:t>汇报人：好客模板</a:t>
            </a:r>
            <a:endParaRPr lang="en-US" altLang="zh-CN" sz="2000" dirty="0">
              <a:solidFill>
                <a:schemeClr val="bg1"/>
              </a:solidFill>
              <a:latin typeface="微软雅黑" panose="020B0503020204020204" pitchFamily="34" charset="-122"/>
              <a:ea typeface="微软雅黑" panose="020B0503020204020204" pitchFamily="34" charset="-122"/>
            </a:endParaRPr>
          </a:p>
          <a:p>
            <a:pPr algn="l"/>
            <a:endParaRPr lang="en-US" altLang="zh-CN" sz="2000" dirty="0">
              <a:solidFill>
                <a:schemeClr val="bg1"/>
              </a:solidFill>
              <a:latin typeface="微软雅黑" panose="020B0503020204020204" pitchFamily="34" charset="-122"/>
              <a:ea typeface="微软雅黑" panose="020B0503020204020204" pitchFamily="34" charset="-122"/>
            </a:endParaRPr>
          </a:p>
          <a:p>
            <a:pPr algn="l"/>
            <a:r>
              <a:rPr lang="zh-CN" altLang="en-US" sz="2000" dirty="0">
                <a:solidFill>
                  <a:schemeClr val="bg1"/>
                </a:solidFill>
                <a:latin typeface="微软雅黑" panose="020B0503020204020204" pitchFamily="34" charset="-122"/>
                <a:ea typeface="微软雅黑" panose="020B0503020204020204" pitchFamily="34" charset="-122"/>
              </a:rPr>
              <a:t>汇报时间：</a:t>
            </a:r>
            <a:r>
              <a:rPr lang="en-US" altLang="zh-CN" sz="2000" dirty="0">
                <a:solidFill>
                  <a:schemeClr val="bg1"/>
                </a:solidFill>
                <a:latin typeface="微软雅黑" panose="020B0503020204020204" pitchFamily="34" charset="-122"/>
                <a:ea typeface="微软雅黑" panose="020B0503020204020204" pitchFamily="34" charset="-122"/>
              </a:rPr>
              <a:t>202</a:t>
            </a:r>
            <a:r>
              <a:rPr lang="en-US" altLang="zh-CN" sz="2000" dirty="0">
                <a:solidFill>
                  <a:schemeClr val="bg1"/>
                </a:solidFill>
                <a:latin typeface="微软雅黑" panose="020B0503020204020204" pitchFamily="34" charset="-122"/>
                <a:ea typeface="微软雅黑" panose="020B0503020204020204" pitchFamily="34" charset="-122"/>
              </a:rPr>
              <a:t>X</a:t>
            </a:r>
            <a:r>
              <a:rPr lang="zh-CN" altLang="en-US" sz="2000" dirty="0">
                <a:solidFill>
                  <a:schemeClr val="bg1"/>
                </a:solidFill>
                <a:latin typeface="微软雅黑" panose="020B0503020204020204" pitchFamily="34" charset="-122"/>
                <a:ea typeface="微软雅黑" panose="020B0503020204020204" pitchFamily="34" charset="-122"/>
              </a:rPr>
              <a:t>年</a:t>
            </a:r>
            <a:r>
              <a:rPr lang="en-US" altLang="zh-CN" sz="2000" dirty="0">
                <a:solidFill>
                  <a:schemeClr val="bg1"/>
                </a:solidFill>
                <a:latin typeface="微软雅黑" panose="020B0503020204020204" pitchFamily="34" charset="-122"/>
                <a:ea typeface="微软雅黑" panose="020B0503020204020204" pitchFamily="34" charset="-122"/>
              </a:rPr>
              <a:t>XX</a:t>
            </a:r>
            <a:r>
              <a:rPr lang="zh-CN" altLang="en-US" sz="2000" dirty="0">
                <a:solidFill>
                  <a:schemeClr val="bg1"/>
                </a:solidFill>
                <a:latin typeface="微软雅黑" panose="020B0503020204020204" pitchFamily="34" charset="-122"/>
                <a:ea typeface="微软雅黑" panose="020B0503020204020204" pitchFamily="34" charset="-122"/>
              </a:rPr>
              <a:t>月</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97456" y="0"/>
            <a:ext cx="353666" cy="71952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灯片编号占位符 5"/>
          <p:cNvSpPr>
            <a:spLocks noGrp="1"/>
          </p:cNvSpPr>
          <p:nvPr>
            <p:ph type="sldNum" sz="quarter" idx="12"/>
          </p:nvPr>
        </p:nvSpPr>
        <p:spPr>
          <a:xfrm>
            <a:off x="11370039" y="396763"/>
            <a:ext cx="659567" cy="307777"/>
          </a:xfrm>
          <a:noFill/>
        </p:spPr>
        <p:txBody>
          <a:bodyPr wrap="square" rtlCol="0">
            <a:spAutoFit/>
          </a:bodyPr>
          <a:lstStyle/>
          <a:p>
            <a:pPr algn="ctr"/>
            <a:fld id="{52EACAB8-BDC7-46D8-AED4-E3A5E447E221}" type="slidenum">
              <a:rPr lang="zh-CN" altLang="en-US" sz="1400">
                <a:solidFill>
                  <a:schemeClr val="bg1"/>
                </a:solidFill>
                <a:latin typeface="AXIS Std M" panose="020B0600000000000000" pitchFamily="34" charset="-128"/>
                <a:ea typeface="AXIS Std M" panose="020B0600000000000000" pitchFamily="34" charset="-128"/>
              </a:rPr>
            </a:fld>
            <a:endParaRPr lang="zh-CN" altLang="en-US" sz="1400" dirty="0">
              <a:solidFill>
                <a:schemeClr val="bg1"/>
              </a:solidFill>
              <a:latin typeface="AXIS Std M" panose="020B0600000000000000" pitchFamily="34" charset="-128"/>
              <a:ea typeface="AXIS Std M" panose="020B0600000000000000" pitchFamily="34" charset="-128"/>
            </a:endParaRPr>
          </a:p>
        </p:txBody>
      </p:sp>
      <p:sp>
        <p:nvSpPr>
          <p:cNvPr id="5" name="文本框 4"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315595" y="681990"/>
            <a:ext cx="5259070" cy="903605"/>
          </a:xfrm>
          <a:prstGeom prst="rect">
            <a:avLst/>
          </a:prstGeom>
          <a:noFill/>
        </p:spPr>
        <p:txBody>
          <a:bodyPr wrap="square" rtlCol="0">
            <a:spAutoFit/>
          </a:bodyPr>
          <a:lstStyle/>
          <a:p>
            <a:pPr>
              <a:lnSpc>
                <a:spcPct val="110000"/>
              </a:lnSpc>
            </a:pPr>
            <a:r>
              <a:rPr lang="zh-CN" altLang="en-US" sz="4800" b="1" dirty="0">
                <a:latin typeface="微软雅黑" panose="020B0503020204020204" pitchFamily="34" charset="-122"/>
                <a:ea typeface="微软雅黑" panose="020B0503020204020204" pitchFamily="34" charset="-122"/>
              </a:rPr>
              <a:t>点击输入标题内容</a:t>
            </a:r>
            <a:endParaRPr lang="zh-CN" altLang="en-US" sz="4800" b="1" dirty="0">
              <a:latin typeface="微软雅黑" panose="020B0503020204020204" pitchFamily="34" charset="-122"/>
              <a:ea typeface="微软雅黑" panose="020B0503020204020204" pitchFamily="34" charset="-122"/>
            </a:endParaRPr>
          </a:p>
        </p:txBody>
      </p:sp>
      <p:sp>
        <p:nvSpPr>
          <p:cNvPr id="2" name="六边形 1"/>
          <p:cNvSpPr/>
          <p:nvPr/>
        </p:nvSpPr>
        <p:spPr>
          <a:xfrm rot="16200000">
            <a:off x="933715" y="2642327"/>
            <a:ext cx="1791408" cy="1544317"/>
          </a:xfrm>
          <a:prstGeom prst="hexagon">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边形 6"/>
          <p:cNvSpPr/>
          <p:nvPr/>
        </p:nvSpPr>
        <p:spPr>
          <a:xfrm rot="16200000">
            <a:off x="5132395" y="2926144"/>
            <a:ext cx="1132951" cy="976682"/>
          </a:xfrm>
          <a:prstGeom prst="hexag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rot="16200000">
            <a:off x="8874278" y="2814132"/>
            <a:ext cx="1392819" cy="1200706"/>
          </a:xfrm>
          <a:prstGeom prst="hexagon">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700518" y="4700846"/>
            <a:ext cx="2257799" cy="1394193"/>
            <a:chOff x="1085626" y="4715360"/>
            <a:chExt cx="2257799" cy="1394193"/>
          </a:xfrm>
        </p:grpSpPr>
        <p:sp>
          <p:nvSpPr>
            <p:cNvPr id="10" name="文本框 9"/>
            <p:cNvSpPr txBox="1"/>
            <p:nvPr/>
          </p:nvSpPr>
          <p:spPr>
            <a:xfrm>
              <a:off x="1321227" y="4715360"/>
              <a:ext cx="1786597" cy="312778"/>
            </a:xfrm>
            <a:prstGeom prst="rect">
              <a:avLst/>
            </a:prstGeom>
            <a:noFill/>
          </p:spPr>
          <p:txBody>
            <a:bodyPr wrap="square" rtlCol="0">
              <a:spAutoFit/>
            </a:bodyPr>
            <a:lstStyle/>
            <a:p>
              <a:pPr>
                <a:lnSpc>
                  <a:spcPct val="110000"/>
                </a:lnSpc>
              </a:pPr>
              <a:r>
                <a:rPr lang="zh-CN" altLang="en-US" sz="1400" b="1" dirty="0">
                  <a:latin typeface="微软雅黑" panose="020B0503020204020204" pitchFamily="34" charset="-122"/>
                  <a:ea typeface="微软雅黑" panose="020B0503020204020204" pitchFamily="34" charset="-122"/>
                </a:rPr>
                <a:t>点击输入标题内容</a:t>
              </a:r>
              <a:endParaRPr lang="zh-CN" altLang="en-US" sz="1400" b="1" dirty="0">
                <a:latin typeface="微软雅黑" panose="020B0503020204020204" pitchFamily="34" charset="-122"/>
                <a:ea typeface="微软雅黑" panose="020B0503020204020204" pitchFamily="34" charset="-122"/>
              </a:endParaRPr>
            </a:p>
          </p:txBody>
        </p:sp>
        <p:sp>
          <p:nvSpPr>
            <p:cNvPr id="11" name="矩形 10"/>
            <p:cNvSpPr/>
            <p:nvPr/>
          </p:nvSpPr>
          <p:spPr>
            <a:xfrm>
              <a:off x="1085626" y="5085811"/>
              <a:ext cx="2257799" cy="1023742"/>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4602469" y="4699063"/>
            <a:ext cx="2257799" cy="1394193"/>
            <a:chOff x="1085626" y="4715360"/>
            <a:chExt cx="2257799" cy="1394193"/>
          </a:xfrm>
        </p:grpSpPr>
        <p:sp>
          <p:nvSpPr>
            <p:cNvPr id="14" name="文本框 13"/>
            <p:cNvSpPr txBox="1"/>
            <p:nvPr/>
          </p:nvSpPr>
          <p:spPr>
            <a:xfrm>
              <a:off x="1321227" y="4715360"/>
              <a:ext cx="1786597" cy="312778"/>
            </a:xfrm>
            <a:prstGeom prst="rect">
              <a:avLst/>
            </a:prstGeom>
            <a:noFill/>
          </p:spPr>
          <p:txBody>
            <a:bodyPr wrap="square" rtlCol="0">
              <a:spAutoFit/>
            </a:bodyPr>
            <a:lstStyle/>
            <a:p>
              <a:pPr>
                <a:lnSpc>
                  <a:spcPct val="110000"/>
                </a:lnSpc>
              </a:pPr>
              <a:r>
                <a:rPr lang="zh-CN" altLang="en-US" sz="1400" b="1" dirty="0">
                  <a:latin typeface="微软雅黑" panose="020B0503020204020204" pitchFamily="34" charset="-122"/>
                  <a:ea typeface="微软雅黑" panose="020B0503020204020204" pitchFamily="34" charset="-122"/>
                </a:rPr>
                <a:t>点击输入标题内容</a:t>
              </a:r>
              <a:endParaRPr lang="zh-CN" altLang="en-US" sz="1400" b="1" dirty="0">
                <a:latin typeface="微软雅黑" panose="020B0503020204020204" pitchFamily="34" charset="-122"/>
                <a:ea typeface="微软雅黑" panose="020B0503020204020204" pitchFamily="34" charset="-122"/>
              </a:endParaRPr>
            </a:p>
          </p:txBody>
        </p:sp>
        <p:sp>
          <p:nvSpPr>
            <p:cNvPr id="15" name="矩形 14"/>
            <p:cNvSpPr/>
            <p:nvPr/>
          </p:nvSpPr>
          <p:spPr>
            <a:xfrm>
              <a:off x="1085626" y="5085811"/>
              <a:ext cx="2257799" cy="1023742"/>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8504420" y="4697280"/>
            <a:ext cx="2257799" cy="1394193"/>
            <a:chOff x="1085626" y="4715360"/>
            <a:chExt cx="2257799" cy="1394193"/>
          </a:xfrm>
        </p:grpSpPr>
        <p:sp>
          <p:nvSpPr>
            <p:cNvPr id="17" name="文本框 16"/>
            <p:cNvSpPr txBox="1"/>
            <p:nvPr/>
          </p:nvSpPr>
          <p:spPr>
            <a:xfrm>
              <a:off x="1321227" y="4715360"/>
              <a:ext cx="1786597" cy="312778"/>
            </a:xfrm>
            <a:prstGeom prst="rect">
              <a:avLst/>
            </a:prstGeom>
            <a:noFill/>
          </p:spPr>
          <p:txBody>
            <a:bodyPr wrap="square" rtlCol="0">
              <a:spAutoFit/>
            </a:bodyPr>
            <a:lstStyle/>
            <a:p>
              <a:pPr>
                <a:lnSpc>
                  <a:spcPct val="110000"/>
                </a:lnSpc>
              </a:pPr>
              <a:r>
                <a:rPr lang="zh-CN" altLang="en-US" sz="1400" b="1" dirty="0">
                  <a:latin typeface="微软雅黑" panose="020B0503020204020204" pitchFamily="34" charset="-122"/>
                  <a:ea typeface="微软雅黑" panose="020B0503020204020204" pitchFamily="34" charset="-122"/>
                </a:rPr>
                <a:t>点击输入标题内容</a:t>
              </a:r>
              <a:endParaRPr lang="zh-CN" altLang="en-US" sz="1400" b="1" dirty="0">
                <a:latin typeface="微软雅黑" panose="020B0503020204020204" pitchFamily="34" charset="-122"/>
                <a:ea typeface="微软雅黑" panose="020B0503020204020204" pitchFamily="34" charset="-122"/>
              </a:endParaRPr>
            </a:p>
          </p:txBody>
        </p:sp>
        <p:sp>
          <p:nvSpPr>
            <p:cNvPr id="18" name="矩形 17"/>
            <p:cNvSpPr/>
            <p:nvPr/>
          </p:nvSpPr>
          <p:spPr>
            <a:xfrm>
              <a:off x="1085626" y="5085811"/>
              <a:ext cx="2257799" cy="1023742"/>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cxnSp>
        <p:nvCxnSpPr>
          <p:cNvPr id="20" name="直接连接符 19"/>
          <p:cNvCxnSpPr/>
          <p:nvPr/>
        </p:nvCxnSpPr>
        <p:spPr>
          <a:xfrm>
            <a:off x="2601578" y="3421742"/>
            <a:ext cx="2608951"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187212" y="3421742"/>
            <a:ext cx="2783123"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0149437" y="3421742"/>
            <a:ext cx="2696037"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Freeform 12"/>
          <p:cNvSpPr>
            <a:spLocks noEditPoints="1"/>
          </p:cNvSpPr>
          <p:nvPr/>
        </p:nvSpPr>
        <p:spPr bwMode="auto">
          <a:xfrm>
            <a:off x="5419831" y="3189355"/>
            <a:ext cx="511588" cy="547690"/>
          </a:xfrm>
          <a:custGeom>
            <a:avLst/>
            <a:gdLst>
              <a:gd name="T0" fmla="*/ 108 w 243"/>
              <a:gd name="T1" fmla="*/ 195 h 260"/>
              <a:gd name="T2" fmla="*/ 109 w 243"/>
              <a:gd name="T3" fmla="*/ 193 h 260"/>
              <a:gd name="T4" fmla="*/ 105 w 243"/>
              <a:gd name="T5" fmla="*/ 156 h 260"/>
              <a:gd name="T6" fmla="*/ 120 w 243"/>
              <a:gd name="T7" fmla="*/ 154 h 260"/>
              <a:gd name="T8" fmla="*/ 131 w 243"/>
              <a:gd name="T9" fmla="*/ 180 h 260"/>
              <a:gd name="T10" fmla="*/ 139 w 243"/>
              <a:gd name="T11" fmla="*/ 184 h 260"/>
              <a:gd name="T12" fmla="*/ 155 w 243"/>
              <a:gd name="T13" fmla="*/ 175 h 260"/>
              <a:gd name="T14" fmla="*/ 137 w 243"/>
              <a:gd name="T15" fmla="*/ 219 h 260"/>
              <a:gd name="T16" fmla="*/ 115 w 243"/>
              <a:gd name="T17" fmla="*/ 218 h 260"/>
              <a:gd name="T18" fmla="*/ 87 w 243"/>
              <a:gd name="T19" fmla="*/ 188 h 260"/>
              <a:gd name="T20" fmla="*/ 179 w 243"/>
              <a:gd name="T21" fmla="*/ 59 h 260"/>
              <a:gd name="T22" fmla="*/ 138 w 243"/>
              <a:gd name="T23" fmla="*/ 76 h 260"/>
              <a:gd name="T24" fmla="*/ 154 w 243"/>
              <a:gd name="T25" fmla="*/ 81 h 260"/>
              <a:gd name="T26" fmla="*/ 157 w 243"/>
              <a:gd name="T27" fmla="*/ 88 h 260"/>
              <a:gd name="T28" fmla="*/ 147 w 243"/>
              <a:gd name="T29" fmla="*/ 112 h 260"/>
              <a:gd name="T30" fmla="*/ 158 w 243"/>
              <a:gd name="T31" fmla="*/ 121 h 260"/>
              <a:gd name="T32" fmla="*/ 179 w 243"/>
              <a:gd name="T33" fmla="*/ 94 h 260"/>
              <a:gd name="T34" fmla="*/ 181 w 243"/>
              <a:gd name="T35" fmla="*/ 93 h 260"/>
              <a:gd name="T36" fmla="*/ 190 w 243"/>
              <a:gd name="T37" fmla="*/ 104 h 260"/>
              <a:gd name="T38" fmla="*/ 164 w 243"/>
              <a:gd name="T39" fmla="*/ 59 h 260"/>
              <a:gd name="T40" fmla="*/ 143 w 243"/>
              <a:gd name="T41" fmla="*/ 0 h 260"/>
              <a:gd name="T42" fmla="*/ 108 w 243"/>
              <a:gd name="T43" fmla="*/ 51 h 260"/>
              <a:gd name="T44" fmla="*/ 97 w 243"/>
              <a:gd name="T45" fmla="*/ 89 h 260"/>
              <a:gd name="T46" fmla="*/ 110 w 243"/>
              <a:gd name="T47" fmla="*/ 95 h 260"/>
              <a:gd name="T48" fmla="*/ 126 w 243"/>
              <a:gd name="T49" fmla="*/ 74 h 260"/>
              <a:gd name="T50" fmla="*/ 135 w 243"/>
              <a:gd name="T51" fmla="*/ 75 h 260"/>
              <a:gd name="T52" fmla="*/ 154 w 243"/>
              <a:gd name="T53" fmla="*/ 95 h 260"/>
              <a:gd name="T54" fmla="*/ 148 w 243"/>
              <a:gd name="T55" fmla="*/ 58 h 260"/>
              <a:gd name="T56" fmla="*/ 149 w 243"/>
              <a:gd name="T57" fmla="*/ 58 h 260"/>
              <a:gd name="T58" fmla="*/ 109 w 243"/>
              <a:gd name="T59" fmla="*/ 103 h 260"/>
              <a:gd name="T60" fmla="*/ 85 w 243"/>
              <a:gd name="T61" fmla="*/ 86 h 260"/>
              <a:gd name="T62" fmla="*/ 86 w 243"/>
              <a:gd name="T63" fmla="*/ 85 h 260"/>
              <a:gd name="T64" fmla="*/ 83 w 243"/>
              <a:gd name="T65" fmla="*/ 75 h 260"/>
              <a:gd name="T66" fmla="*/ 22 w 243"/>
              <a:gd name="T67" fmla="*/ 58 h 260"/>
              <a:gd name="T68" fmla="*/ 66 w 243"/>
              <a:gd name="T69" fmla="*/ 111 h 260"/>
              <a:gd name="T70" fmla="*/ 73 w 243"/>
              <a:gd name="T71" fmla="*/ 110 h 260"/>
              <a:gd name="T72" fmla="*/ 90 w 243"/>
              <a:gd name="T73" fmla="*/ 124 h 260"/>
              <a:gd name="T74" fmla="*/ 103 w 243"/>
              <a:gd name="T75" fmla="*/ 122 h 260"/>
              <a:gd name="T76" fmla="*/ 106 w 243"/>
              <a:gd name="T77" fmla="*/ 109 h 260"/>
              <a:gd name="T78" fmla="*/ 222 w 243"/>
              <a:gd name="T79" fmla="*/ 175 h 260"/>
              <a:gd name="T80" fmla="*/ 202 w 243"/>
              <a:gd name="T81" fmla="*/ 128 h 260"/>
              <a:gd name="T82" fmla="*/ 196 w 243"/>
              <a:gd name="T83" fmla="*/ 147 h 260"/>
              <a:gd name="T84" fmla="*/ 188 w 243"/>
              <a:gd name="T85" fmla="*/ 150 h 260"/>
              <a:gd name="T86" fmla="*/ 159 w 243"/>
              <a:gd name="T87" fmla="*/ 138 h 260"/>
              <a:gd name="T88" fmla="*/ 149 w 243"/>
              <a:gd name="T89" fmla="*/ 151 h 260"/>
              <a:gd name="T90" fmla="*/ 181 w 243"/>
              <a:gd name="T91" fmla="*/ 176 h 260"/>
              <a:gd name="T92" fmla="*/ 182 w 243"/>
              <a:gd name="T93" fmla="*/ 179 h 260"/>
              <a:gd name="T94" fmla="*/ 169 w 243"/>
              <a:gd name="T95" fmla="*/ 189 h 260"/>
              <a:gd name="T96" fmla="*/ 228 w 243"/>
              <a:gd name="T97" fmla="*/ 216 h 260"/>
              <a:gd name="T98" fmla="*/ 100 w 243"/>
              <a:gd name="T99" fmla="*/ 141 h 260"/>
              <a:gd name="T100" fmla="*/ 92 w 243"/>
              <a:gd name="T101" fmla="*/ 127 h 260"/>
              <a:gd name="T102" fmla="*/ 63 w 243"/>
              <a:gd name="T103" fmla="*/ 127 h 260"/>
              <a:gd name="T104" fmla="*/ 55 w 243"/>
              <a:gd name="T105" fmla="*/ 125 h 260"/>
              <a:gd name="T106" fmla="*/ 62 w 243"/>
              <a:gd name="T107" fmla="*/ 104 h 260"/>
              <a:gd name="T108" fmla="*/ 32 w 243"/>
              <a:gd name="T109" fmla="*/ 131 h 260"/>
              <a:gd name="T110" fmla="*/ 48 w 243"/>
              <a:gd name="T111" fmla="*/ 161 h 260"/>
              <a:gd name="T112" fmla="*/ 83 w 243"/>
              <a:gd name="T113" fmla="*/ 171 h 260"/>
              <a:gd name="T114" fmla="*/ 88 w 243"/>
              <a:gd name="T115" fmla="*/ 160 h 260"/>
              <a:gd name="T116" fmla="*/ 70 w 243"/>
              <a:gd name="T117" fmla="*/ 14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3" h="260">
                <a:moveTo>
                  <a:pt x="87" y="188"/>
                </a:moveTo>
                <a:cubicBezTo>
                  <a:pt x="86" y="185"/>
                  <a:pt x="90" y="184"/>
                  <a:pt x="90" y="184"/>
                </a:cubicBezTo>
                <a:cubicBezTo>
                  <a:pt x="90" y="184"/>
                  <a:pt x="100" y="183"/>
                  <a:pt x="108" y="195"/>
                </a:cubicBezTo>
                <a:cubicBezTo>
                  <a:pt x="108" y="195"/>
                  <a:pt x="108" y="195"/>
                  <a:pt x="108" y="195"/>
                </a:cubicBezTo>
                <a:cubicBezTo>
                  <a:pt x="109" y="195"/>
                  <a:pt x="109" y="195"/>
                  <a:pt x="109" y="195"/>
                </a:cubicBezTo>
                <a:cubicBezTo>
                  <a:pt x="109" y="195"/>
                  <a:pt x="108" y="195"/>
                  <a:pt x="108" y="195"/>
                </a:cubicBezTo>
                <a:cubicBezTo>
                  <a:pt x="109" y="195"/>
                  <a:pt x="109" y="195"/>
                  <a:pt x="109" y="195"/>
                </a:cubicBezTo>
                <a:cubicBezTo>
                  <a:pt x="109" y="193"/>
                  <a:pt x="109" y="193"/>
                  <a:pt x="109" y="193"/>
                </a:cubicBezTo>
                <a:cubicBezTo>
                  <a:pt x="109" y="193"/>
                  <a:pt x="110" y="189"/>
                  <a:pt x="110" y="187"/>
                </a:cubicBezTo>
                <a:cubicBezTo>
                  <a:pt x="110" y="185"/>
                  <a:pt x="110" y="183"/>
                  <a:pt x="110" y="183"/>
                </a:cubicBezTo>
                <a:cubicBezTo>
                  <a:pt x="103" y="161"/>
                  <a:pt x="103" y="161"/>
                  <a:pt x="103" y="161"/>
                </a:cubicBezTo>
                <a:cubicBezTo>
                  <a:pt x="103" y="161"/>
                  <a:pt x="102" y="157"/>
                  <a:pt x="105" y="156"/>
                </a:cubicBezTo>
                <a:cubicBezTo>
                  <a:pt x="109" y="154"/>
                  <a:pt x="110" y="157"/>
                  <a:pt x="110" y="157"/>
                </a:cubicBezTo>
                <a:cubicBezTo>
                  <a:pt x="110" y="157"/>
                  <a:pt x="117" y="178"/>
                  <a:pt x="118" y="180"/>
                </a:cubicBezTo>
                <a:cubicBezTo>
                  <a:pt x="119" y="182"/>
                  <a:pt x="121" y="180"/>
                  <a:pt x="121" y="180"/>
                </a:cubicBezTo>
                <a:cubicBezTo>
                  <a:pt x="120" y="154"/>
                  <a:pt x="120" y="154"/>
                  <a:pt x="120" y="154"/>
                </a:cubicBezTo>
                <a:cubicBezTo>
                  <a:pt x="120" y="154"/>
                  <a:pt x="120" y="150"/>
                  <a:pt x="124" y="149"/>
                </a:cubicBezTo>
                <a:cubicBezTo>
                  <a:pt x="129" y="149"/>
                  <a:pt x="129" y="155"/>
                  <a:pt x="129" y="155"/>
                </a:cubicBezTo>
                <a:cubicBezTo>
                  <a:pt x="129" y="155"/>
                  <a:pt x="129" y="178"/>
                  <a:pt x="129" y="180"/>
                </a:cubicBezTo>
                <a:cubicBezTo>
                  <a:pt x="129" y="183"/>
                  <a:pt x="131" y="180"/>
                  <a:pt x="131" y="180"/>
                </a:cubicBezTo>
                <a:cubicBezTo>
                  <a:pt x="131" y="180"/>
                  <a:pt x="137" y="160"/>
                  <a:pt x="137" y="158"/>
                </a:cubicBezTo>
                <a:cubicBezTo>
                  <a:pt x="138" y="156"/>
                  <a:pt x="139" y="153"/>
                  <a:pt x="142" y="154"/>
                </a:cubicBezTo>
                <a:cubicBezTo>
                  <a:pt x="145" y="154"/>
                  <a:pt x="144" y="161"/>
                  <a:pt x="144" y="161"/>
                </a:cubicBezTo>
                <a:cubicBezTo>
                  <a:pt x="144" y="161"/>
                  <a:pt x="139" y="182"/>
                  <a:pt x="139" y="184"/>
                </a:cubicBezTo>
                <a:cubicBezTo>
                  <a:pt x="138" y="185"/>
                  <a:pt x="139" y="185"/>
                  <a:pt x="139" y="185"/>
                </a:cubicBezTo>
                <a:cubicBezTo>
                  <a:pt x="139" y="185"/>
                  <a:pt x="149" y="170"/>
                  <a:pt x="150" y="169"/>
                </a:cubicBezTo>
                <a:cubicBezTo>
                  <a:pt x="151" y="167"/>
                  <a:pt x="153" y="165"/>
                  <a:pt x="156" y="167"/>
                </a:cubicBezTo>
                <a:cubicBezTo>
                  <a:pt x="159" y="168"/>
                  <a:pt x="155" y="175"/>
                  <a:pt x="155" y="175"/>
                </a:cubicBezTo>
                <a:cubicBezTo>
                  <a:pt x="155" y="175"/>
                  <a:pt x="147" y="188"/>
                  <a:pt x="146" y="190"/>
                </a:cubicBezTo>
                <a:cubicBezTo>
                  <a:pt x="146" y="191"/>
                  <a:pt x="146" y="192"/>
                  <a:pt x="146" y="192"/>
                </a:cubicBezTo>
                <a:cubicBezTo>
                  <a:pt x="145" y="202"/>
                  <a:pt x="145" y="202"/>
                  <a:pt x="145" y="202"/>
                </a:cubicBezTo>
                <a:cubicBezTo>
                  <a:pt x="143" y="215"/>
                  <a:pt x="137" y="219"/>
                  <a:pt x="137" y="219"/>
                </a:cubicBezTo>
                <a:cubicBezTo>
                  <a:pt x="138" y="260"/>
                  <a:pt x="138" y="260"/>
                  <a:pt x="138" y="260"/>
                </a:cubicBezTo>
                <a:cubicBezTo>
                  <a:pt x="136" y="260"/>
                  <a:pt x="133" y="260"/>
                  <a:pt x="130" y="260"/>
                </a:cubicBezTo>
                <a:cubicBezTo>
                  <a:pt x="125" y="260"/>
                  <a:pt x="119" y="260"/>
                  <a:pt x="113" y="259"/>
                </a:cubicBezTo>
                <a:cubicBezTo>
                  <a:pt x="115" y="218"/>
                  <a:pt x="115" y="218"/>
                  <a:pt x="115" y="218"/>
                </a:cubicBezTo>
                <a:cubicBezTo>
                  <a:pt x="115" y="218"/>
                  <a:pt x="113" y="217"/>
                  <a:pt x="109" y="215"/>
                </a:cubicBezTo>
                <a:cubicBezTo>
                  <a:pt x="106" y="212"/>
                  <a:pt x="102" y="207"/>
                  <a:pt x="102" y="205"/>
                </a:cubicBezTo>
                <a:cubicBezTo>
                  <a:pt x="101" y="204"/>
                  <a:pt x="99" y="199"/>
                  <a:pt x="94" y="194"/>
                </a:cubicBezTo>
                <a:cubicBezTo>
                  <a:pt x="89" y="189"/>
                  <a:pt x="88" y="191"/>
                  <a:pt x="87" y="188"/>
                </a:cubicBezTo>
                <a:close/>
                <a:moveTo>
                  <a:pt x="192" y="74"/>
                </a:moveTo>
                <a:cubicBezTo>
                  <a:pt x="226" y="42"/>
                  <a:pt x="226" y="42"/>
                  <a:pt x="226" y="42"/>
                </a:cubicBezTo>
                <a:cubicBezTo>
                  <a:pt x="221" y="36"/>
                  <a:pt x="215" y="31"/>
                  <a:pt x="209" y="26"/>
                </a:cubicBezTo>
                <a:cubicBezTo>
                  <a:pt x="179" y="59"/>
                  <a:pt x="179" y="59"/>
                  <a:pt x="179" y="59"/>
                </a:cubicBezTo>
                <a:cubicBezTo>
                  <a:pt x="179" y="59"/>
                  <a:pt x="172" y="57"/>
                  <a:pt x="162" y="65"/>
                </a:cubicBezTo>
                <a:cubicBezTo>
                  <a:pt x="155" y="71"/>
                  <a:pt x="155" y="71"/>
                  <a:pt x="155" y="71"/>
                </a:cubicBezTo>
                <a:cubicBezTo>
                  <a:pt x="155" y="71"/>
                  <a:pt x="154" y="72"/>
                  <a:pt x="153" y="72"/>
                </a:cubicBezTo>
                <a:cubicBezTo>
                  <a:pt x="152" y="72"/>
                  <a:pt x="138" y="76"/>
                  <a:pt x="138" y="76"/>
                </a:cubicBezTo>
                <a:cubicBezTo>
                  <a:pt x="138" y="76"/>
                  <a:pt x="131" y="78"/>
                  <a:pt x="132" y="81"/>
                </a:cubicBezTo>
                <a:cubicBezTo>
                  <a:pt x="133" y="84"/>
                  <a:pt x="136" y="84"/>
                  <a:pt x="137" y="83"/>
                </a:cubicBezTo>
                <a:cubicBezTo>
                  <a:pt x="138" y="83"/>
                  <a:pt x="155" y="80"/>
                  <a:pt x="155" y="80"/>
                </a:cubicBezTo>
                <a:cubicBezTo>
                  <a:pt x="155" y="80"/>
                  <a:pt x="155" y="80"/>
                  <a:pt x="154" y="81"/>
                </a:cubicBezTo>
                <a:cubicBezTo>
                  <a:pt x="153" y="82"/>
                  <a:pt x="136" y="92"/>
                  <a:pt x="136" y="92"/>
                </a:cubicBezTo>
                <a:cubicBezTo>
                  <a:pt x="136" y="92"/>
                  <a:pt x="131" y="96"/>
                  <a:pt x="132" y="98"/>
                </a:cubicBezTo>
                <a:cubicBezTo>
                  <a:pt x="134" y="101"/>
                  <a:pt x="136" y="100"/>
                  <a:pt x="138" y="99"/>
                </a:cubicBezTo>
                <a:cubicBezTo>
                  <a:pt x="140" y="98"/>
                  <a:pt x="157" y="88"/>
                  <a:pt x="157" y="88"/>
                </a:cubicBezTo>
                <a:cubicBezTo>
                  <a:pt x="157" y="88"/>
                  <a:pt x="160" y="88"/>
                  <a:pt x="158" y="90"/>
                </a:cubicBezTo>
                <a:cubicBezTo>
                  <a:pt x="157" y="91"/>
                  <a:pt x="142" y="106"/>
                  <a:pt x="142" y="106"/>
                </a:cubicBezTo>
                <a:cubicBezTo>
                  <a:pt x="142" y="106"/>
                  <a:pt x="138" y="110"/>
                  <a:pt x="141" y="113"/>
                </a:cubicBezTo>
                <a:cubicBezTo>
                  <a:pt x="144" y="116"/>
                  <a:pt x="147" y="112"/>
                  <a:pt x="147" y="112"/>
                </a:cubicBezTo>
                <a:cubicBezTo>
                  <a:pt x="163" y="95"/>
                  <a:pt x="163" y="95"/>
                  <a:pt x="163" y="95"/>
                </a:cubicBezTo>
                <a:cubicBezTo>
                  <a:pt x="163" y="95"/>
                  <a:pt x="166" y="95"/>
                  <a:pt x="165" y="97"/>
                </a:cubicBezTo>
                <a:cubicBezTo>
                  <a:pt x="164" y="99"/>
                  <a:pt x="156" y="117"/>
                  <a:pt x="156" y="117"/>
                </a:cubicBezTo>
                <a:cubicBezTo>
                  <a:pt x="156" y="117"/>
                  <a:pt x="155" y="120"/>
                  <a:pt x="158" y="121"/>
                </a:cubicBezTo>
                <a:cubicBezTo>
                  <a:pt x="161" y="122"/>
                  <a:pt x="162" y="119"/>
                  <a:pt x="162" y="119"/>
                </a:cubicBezTo>
                <a:cubicBezTo>
                  <a:pt x="173" y="100"/>
                  <a:pt x="173" y="100"/>
                  <a:pt x="173" y="100"/>
                </a:cubicBezTo>
                <a:cubicBezTo>
                  <a:pt x="173" y="100"/>
                  <a:pt x="173" y="99"/>
                  <a:pt x="175" y="98"/>
                </a:cubicBezTo>
                <a:cubicBezTo>
                  <a:pt x="176" y="96"/>
                  <a:pt x="179" y="94"/>
                  <a:pt x="179" y="94"/>
                </a:cubicBezTo>
                <a:cubicBezTo>
                  <a:pt x="181" y="93"/>
                  <a:pt x="181" y="93"/>
                  <a:pt x="181" y="93"/>
                </a:cubicBezTo>
                <a:cubicBezTo>
                  <a:pt x="181" y="93"/>
                  <a:pt x="181" y="93"/>
                  <a:pt x="181" y="93"/>
                </a:cubicBezTo>
                <a:cubicBezTo>
                  <a:pt x="181" y="93"/>
                  <a:pt x="181" y="93"/>
                  <a:pt x="181" y="93"/>
                </a:cubicBezTo>
                <a:cubicBezTo>
                  <a:pt x="181" y="93"/>
                  <a:pt x="181" y="93"/>
                  <a:pt x="181" y="93"/>
                </a:cubicBezTo>
                <a:cubicBezTo>
                  <a:pt x="182" y="93"/>
                  <a:pt x="182" y="94"/>
                  <a:pt x="182" y="94"/>
                </a:cubicBezTo>
                <a:cubicBezTo>
                  <a:pt x="179" y="106"/>
                  <a:pt x="186" y="113"/>
                  <a:pt x="186" y="113"/>
                </a:cubicBezTo>
                <a:cubicBezTo>
                  <a:pt x="186" y="113"/>
                  <a:pt x="190" y="115"/>
                  <a:pt x="191" y="112"/>
                </a:cubicBezTo>
                <a:cubicBezTo>
                  <a:pt x="192" y="110"/>
                  <a:pt x="190" y="110"/>
                  <a:pt x="190" y="104"/>
                </a:cubicBezTo>
                <a:cubicBezTo>
                  <a:pt x="190" y="97"/>
                  <a:pt x="192" y="93"/>
                  <a:pt x="192" y="91"/>
                </a:cubicBezTo>
                <a:cubicBezTo>
                  <a:pt x="193" y="89"/>
                  <a:pt x="194" y="84"/>
                  <a:pt x="194" y="80"/>
                </a:cubicBezTo>
                <a:cubicBezTo>
                  <a:pt x="193" y="76"/>
                  <a:pt x="192" y="74"/>
                  <a:pt x="192" y="74"/>
                </a:cubicBezTo>
                <a:close/>
                <a:moveTo>
                  <a:pt x="164" y="59"/>
                </a:moveTo>
                <a:cubicBezTo>
                  <a:pt x="159" y="54"/>
                  <a:pt x="157" y="49"/>
                  <a:pt x="156" y="47"/>
                </a:cubicBezTo>
                <a:cubicBezTo>
                  <a:pt x="155" y="45"/>
                  <a:pt x="151" y="39"/>
                  <a:pt x="148" y="37"/>
                </a:cubicBezTo>
                <a:cubicBezTo>
                  <a:pt x="144" y="34"/>
                  <a:pt x="142" y="33"/>
                  <a:pt x="142" y="33"/>
                </a:cubicBezTo>
                <a:cubicBezTo>
                  <a:pt x="143" y="0"/>
                  <a:pt x="143" y="0"/>
                  <a:pt x="143" y="0"/>
                </a:cubicBezTo>
                <a:cubicBezTo>
                  <a:pt x="139" y="0"/>
                  <a:pt x="134" y="0"/>
                  <a:pt x="130" y="0"/>
                </a:cubicBezTo>
                <a:cubicBezTo>
                  <a:pt x="126" y="0"/>
                  <a:pt x="121" y="0"/>
                  <a:pt x="117" y="0"/>
                </a:cubicBezTo>
                <a:cubicBezTo>
                  <a:pt x="118" y="32"/>
                  <a:pt x="118" y="32"/>
                  <a:pt x="118" y="32"/>
                </a:cubicBezTo>
                <a:cubicBezTo>
                  <a:pt x="118" y="32"/>
                  <a:pt x="111" y="36"/>
                  <a:pt x="108" y="51"/>
                </a:cubicBezTo>
                <a:cubicBezTo>
                  <a:pt x="108" y="62"/>
                  <a:pt x="108" y="62"/>
                  <a:pt x="108" y="62"/>
                </a:cubicBezTo>
                <a:cubicBezTo>
                  <a:pt x="108" y="62"/>
                  <a:pt x="108" y="62"/>
                  <a:pt x="107" y="64"/>
                </a:cubicBezTo>
                <a:cubicBezTo>
                  <a:pt x="106" y="65"/>
                  <a:pt x="98" y="80"/>
                  <a:pt x="98" y="80"/>
                </a:cubicBezTo>
                <a:cubicBezTo>
                  <a:pt x="98" y="80"/>
                  <a:pt x="94" y="87"/>
                  <a:pt x="97" y="89"/>
                </a:cubicBezTo>
                <a:cubicBezTo>
                  <a:pt x="101" y="91"/>
                  <a:pt x="102" y="88"/>
                  <a:pt x="103" y="87"/>
                </a:cubicBezTo>
                <a:cubicBezTo>
                  <a:pt x="104" y="86"/>
                  <a:pt x="115" y="69"/>
                  <a:pt x="115" y="69"/>
                </a:cubicBezTo>
                <a:cubicBezTo>
                  <a:pt x="115" y="69"/>
                  <a:pt x="116" y="69"/>
                  <a:pt x="116" y="70"/>
                </a:cubicBezTo>
                <a:cubicBezTo>
                  <a:pt x="115" y="72"/>
                  <a:pt x="110" y="95"/>
                  <a:pt x="110" y="95"/>
                </a:cubicBezTo>
                <a:cubicBezTo>
                  <a:pt x="110" y="95"/>
                  <a:pt x="108" y="102"/>
                  <a:pt x="112" y="103"/>
                </a:cubicBezTo>
                <a:cubicBezTo>
                  <a:pt x="115" y="103"/>
                  <a:pt x="117" y="101"/>
                  <a:pt x="117" y="99"/>
                </a:cubicBezTo>
                <a:cubicBezTo>
                  <a:pt x="118" y="96"/>
                  <a:pt x="124" y="74"/>
                  <a:pt x="124" y="74"/>
                </a:cubicBezTo>
                <a:cubicBezTo>
                  <a:pt x="124" y="74"/>
                  <a:pt x="126" y="71"/>
                  <a:pt x="126" y="74"/>
                </a:cubicBezTo>
                <a:cubicBezTo>
                  <a:pt x="126" y="77"/>
                  <a:pt x="127" y="101"/>
                  <a:pt x="127" y="101"/>
                </a:cubicBezTo>
                <a:cubicBezTo>
                  <a:pt x="127" y="101"/>
                  <a:pt x="126" y="108"/>
                  <a:pt x="131" y="108"/>
                </a:cubicBezTo>
                <a:cubicBezTo>
                  <a:pt x="136" y="107"/>
                  <a:pt x="136" y="103"/>
                  <a:pt x="136" y="103"/>
                </a:cubicBezTo>
                <a:cubicBezTo>
                  <a:pt x="135" y="75"/>
                  <a:pt x="135" y="75"/>
                  <a:pt x="135" y="75"/>
                </a:cubicBezTo>
                <a:cubicBezTo>
                  <a:pt x="135" y="75"/>
                  <a:pt x="137" y="72"/>
                  <a:pt x="138" y="74"/>
                </a:cubicBezTo>
                <a:cubicBezTo>
                  <a:pt x="139" y="77"/>
                  <a:pt x="147" y="99"/>
                  <a:pt x="147" y="99"/>
                </a:cubicBezTo>
                <a:cubicBezTo>
                  <a:pt x="147" y="99"/>
                  <a:pt x="148" y="102"/>
                  <a:pt x="152" y="101"/>
                </a:cubicBezTo>
                <a:cubicBezTo>
                  <a:pt x="156" y="99"/>
                  <a:pt x="154" y="95"/>
                  <a:pt x="154" y="95"/>
                </a:cubicBezTo>
                <a:cubicBezTo>
                  <a:pt x="147" y="71"/>
                  <a:pt x="147" y="71"/>
                  <a:pt x="147" y="71"/>
                </a:cubicBezTo>
                <a:cubicBezTo>
                  <a:pt x="147" y="71"/>
                  <a:pt x="146" y="69"/>
                  <a:pt x="146" y="67"/>
                </a:cubicBezTo>
                <a:cubicBezTo>
                  <a:pt x="146" y="65"/>
                  <a:pt x="147" y="60"/>
                  <a:pt x="147" y="60"/>
                </a:cubicBezTo>
                <a:cubicBezTo>
                  <a:pt x="148" y="58"/>
                  <a:pt x="148" y="58"/>
                  <a:pt x="148" y="58"/>
                </a:cubicBezTo>
                <a:cubicBezTo>
                  <a:pt x="148" y="58"/>
                  <a:pt x="148" y="58"/>
                  <a:pt x="148" y="58"/>
                </a:cubicBezTo>
                <a:cubicBezTo>
                  <a:pt x="148" y="58"/>
                  <a:pt x="148" y="58"/>
                  <a:pt x="148" y="58"/>
                </a:cubicBezTo>
                <a:cubicBezTo>
                  <a:pt x="148" y="58"/>
                  <a:pt x="148" y="58"/>
                  <a:pt x="148" y="58"/>
                </a:cubicBezTo>
                <a:cubicBezTo>
                  <a:pt x="149" y="58"/>
                  <a:pt x="149" y="58"/>
                  <a:pt x="149" y="58"/>
                </a:cubicBezTo>
                <a:cubicBezTo>
                  <a:pt x="157" y="71"/>
                  <a:pt x="169" y="70"/>
                  <a:pt x="169" y="70"/>
                </a:cubicBezTo>
                <a:cubicBezTo>
                  <a:pt x="169" y="70"/>
                  <a:pt x="173" y="69"/>
                  <a:pt x="172" y="66"/>
                </a:cubicBezTo>
                <a:cubicBezTo>
                  <a:pt x="171" y="63"/>
                  <a:pt x="170" y="65"/>
                  <a:pt x="164" y="59"/>
                </a:cubicBezTo>
                <a:close/>
                <a:moveTo>
                  <a:pt x="109" y="103"/>
                </a:moveTo>
                <a:cubicBezTo>
                  <a:pt x="92" y="93"/>
                  <a:pt x="92" y="93"/>
                  <a:pt x="92" y="93"/>
                </a:cubicBezTo>
                <a:cubicBezTo>
                  <a:pt x="92" y="93"/>
                  <a:pt x="90" y="93"/>
                  <a:pt x="89" y="92"/>
                </a:cubicBezTo>
                <a:cubicBezTo>
                  <a:pt x="88" y="90"/>
                  <a:pt x="86" y="87"/>
                  <a:pt x="86" y="87"/>
                </a:cubicBezTo>
                <a:cubicBezTo>
                  <a:pt x="85" y="86"/>
                  <a:pt x="85" y="86"/>
                  <a:pt x="85" y="86"/>
                </a:cubicBezTo>
                <a:cubicBezTo>
                  <a:pt x="85" y="86"/>
                  <a:pt x="85" y="86"/>
                  <a:pt x="85" y="86"/>
                </a:cubicBezTo>
                <a:cubicBezTo>
                  <a:pt x="85" y="86"/>
                  <a:pt x="85" y="86"/>
                  <a:pt x="85" y="86"/>
                </a:cubicBezTo>
                <a:cubicBezTo>
                  <a:pt x="85" y="85"/>
                  <a:pt x="85" y="85"/>
                  <a:pt x="85" y="85"/>
                </a:cubicBezTo>
                <a:cubicBezTo>
                  <a:pt x="85" y="85"/>
                  <a:pt x="86" y="85"/>
                  <a:pt x="86" y="85"/>
                </a:cubicBezTo>
                <a:cubicBezTo>
                  <a:pt x="97" y="88"/>
                  <a:pt x="103" y="81"/>
                  <a:pt x="103" y="81"/>
                </a:cubicBezTo>
                <a:cubicBezTo>
                  <a:pt x="103" y="81"/>
                  <a:pt x="105" y="78"/>
                  <a:pt x="102" y="77"/>
                </a:cubicBezTo>
                <a:cubicBezTo>
                  <a:pt x="100" y="76"/>
                  <a:pt x="101" y="78"/>
                  <a:pt x="95" y="78"/>
                </a:cubicBezTo>
                <a:cubicBezTo>
                  <a:pt x="89" y="78"/>
                  <a:pt x="85" y="76"/>
                  <a:pt x="83" y="75"/>
                </a:cubicBezTo>
                <a:cubicBezTo>
                  <a:pt x="82" y="75"/>
                  <a:pt x="77" y="74"/>
                  <a:pt x="73" y="75"/>
                </a:cubicBezTo>
                <a:cubicBezTo>
                  <a:pt x="70" y="75"/>
                  <a:pt x="68" y="76"/>
                  <a:pt x="68" y="76"/>
                </a:cubicBezTo>
                <a:cubicBezTo>
                  <a:pt x="35" y="41"/>
                  <a:pt x="35" y="41"/>
                  <a:pt x="35" y="41"/>
                </a:cubicBezTo>
                <a:cubicBezTo>
                  <a:pt x="30" y="46"/>
                  <a:pt x="26" y="52"/>
                  <a:pt x="22" y="58"/>
                </a:cubicBezTo>
                <a:cubicBezTo>
                  <a:pt x="54" y="88"/>
                  <a:pt x="54" y="88"/>
                  <a:pt x="54" y="88"/>
                </a:cubicBezTo>
                <a:cubicBezTo>
                  <a:pt x="54" y="88"/>
                  <a:pt x="53" y="94"/>
                  <a:pt x="60" y="103"/>
                </a:cubicBezTo>
                <a:cubicBezTo>
                  <a:pt x="65" y="110"/>
                  <a:pt x="65" y="110"/>
                  <a:pt x="65" y="110"/>
                </a:cubicBezTo>
                <a:cubicBezTo>
                  <a:pt x="65" y="110"/>
                  <a:pt x="66" y="110"/>
                  <a:pt x="66" y="111"/>
                </a:cubicBezTo>
                <a:cubicBezTo>
                  <a:pt x="67" y="112"/>
                  <a:pt x="70" y="124"/>
                  <a:pt x="70" y="124"/>
                </a:cubicBezTo>
                <a:cubicBezTo>
                  <a:pt x="70" y="124"/>
                  <a:pt x="71" y="131"/>
                  <a:pt x="74" y="130"/>
                </a:cubicBezTo>
                <a:cubicBezTo>
                  <a:pt x="77" y="129"/>
                  <a:pt x="77" y="127"/>
                  <a:pt x="76" y="126"/>
                </a:cubicBezTo>
                <a:cubicBezTo>
                  <a:pt x="76" y="125"/>
                  <a:pt x="73" y="110"/>
                  <a:pt x="73" y="110"/>
                </a:cubicBezTo>
                <a:cubicBezTo>
                  <a:pt x="73" y="110"/>
                  <a:pt x="73" y="109"/>
                  <a:pt x="74" y="110"/>
                </a:cubicBezTo>
                <a:cubicBezTo>
                  <a:pt x="75" y="111"/>
                  <a:pt x="84" y="126"/>
                  <a:pt x="84" y="126"/>
                </a:cubicBezTo>
                <a:cubicBezTo>
                  <a:pt x="84" y="126"/>
                  <a:pt x="88" y="131"/>
                  <a:pt x="90" y="130"/>
                </a:cubicBezTo>
                <a:cubicBezTo>
                  <a:pt x="92" y="128"/>
                  <a:pt x="91" y="126"/>
                  <a:pt x="90" y="124"/>
                </a:cubicBezTo>
                <a:cubicBezTo>
                  <a:pt x="89" y="123"/>
                  <a:pt x="81" y="107"/>
                  <a:pt x="81" y="107"/>
                </a:cubicBezTo>
                <a:cubicBezTo>
                  <a:pt x="81" y="107"/>
                  <a:pt x="80" y="105"/>
                  <a:pt x="82" y="106"/>
                </a:cubicBezTo>
                <a:cubicBezTo>
                  <a:pt x="84" y="108"/>
                  <a:pt x="97" y="121"/>
                  <a:pt x="97" y="121"/>
                </a:cubicBezTo>
                <a:cubicBezTo>
                  <a:pt x="97" y="121"/>
                  <a:pt x="100" y="125"/>
                  <a:pt x="103" y="122"/>
                </a:cubicBezTo>
                <a:cubicBezTo>
                  <a:pt x="105" y="119"/>
                  <a:pt x="103" y="117"/>
                  <a:pt x="103" y="117"/>
                </a:cubicBezTo>
                <a:cubicBezTo>
                  <a:pt x="87" y="102"/>
                  <a:pt x="87" y="102"/>
                  <a:pt x="87" y="102"/>
                </a:cubicBezTo>
                <a:cubicBezTo>
                  <a:pt x="87" y="102"/>
                  <a:pt x="87" y="99"/>
                  <a:pt x="88" y="100"/>
                </a:cubicBezTo>
                <a:cubicBezTo>
                  <a:pt x="90" y="101"/>
                  <a:pt x="106" y="109"/>
                  <a:pt x="106" y="109"/>
                </a:cubicBezTo>
                <a:cubicBezTo>
                  <a:pt x="106" y="109"/>
                  <a:pt x="109" y="110"/>
                  <a:pt x="110" y="107"/>
                </a:cubicBezTo>
                <a:cubicBezTo>
                  <a:pt x="111" y="104"/>
                  <a:pt x="109" y="103"/>
                  <a:pt x="109" y="103"/>
                </a:cubicBezTo>
                <a:close/>
                <a:moveTo>
                  <a:pt x="243" y="195"/>
                </a:moveTo>
                <a:cubicBezTo>
                  <a:pt x="222" y="175"/>
                  <a:pt x="222" y="175"/>
                  <a:pt x="222" y="175"/>
                </a:cubicBezTo>
                <a:cubicBezTo>
                  <a:pt x="222" y="175"/>
                  <a:pt x="224" y="167"/>
                  <a:pt x="215" y="155"/>
                </a:cubicBezTo>
                <a:cubicBezTo>
                  <a:pt x="208" y="147"/>
                  <a:pt x="208" y="147"/>
                  <a:pt x="208" y="147"/>
                </a:cubicBezTo>
                <a:cubicBezTo>
                  <a:pt x="208" y="147"/>
                  <a:pt x="207" y="147"/>
                  <a:pt x="207" y="145"/>
                </a:cubicBezTo>
                <a:cubicBezTo>
                  <a:pt x="206" y="144"/>
                  <a:pt x="202" y="128"/>
                  <a:pt x="202" y="128"/>
                </a:cubicBezTo>
                <a:cubicBezTo>
                  <a:pt x="202" y="128"/>
                  <a:pt x="200" y="120"/>
                  <a:pt x="196" y="121"/>
                </a:cubicBezTo>
                <a:cubicBezTo>
                  <a:pt x="193" y="122"/>
                  <a:pt x="193" y="125"/>
                  <a:pt x="193" y="126"/>
                </a:cubicBezTo>
                <a:cubicBezTo>
                  <a:pt x="194" y="128"/>
                  <a:pt x="198" y="147"/>
                  <a:pt x="198" y="147"/>
                </a:cubicBezTo>
                <a:cubicBezTo>
                  <a:pt x="198" y="147"/>
                  <a:pt x="197" y="148"/>
                  <a:pt x="196" y="147"/>
                </a:cubicBezTo>
                <a:cubicBezTo>
                  <a:pt x="195" y="145"/>
                  <a:pt x="183" y="125"/>
                  <a:pt x="183" y="125"/>
                </a:cubicBezTo>
                <a:cubicBezTo>
                  <a:pt x="183" y="125"/>
                  <a:pt x="179" y="119"/>
                  <a:pt x="176" y="121"/>
                </a:cubicBezTo>
                <a:cubicBezTo>
                  <a:pt x="173" y="123"/>
                  <a:pt x="174" y="126"/>
                  <a:pt x="175" y="128"/>
                </a:cubicBezTo>
                <a:cubicBezTo>
                  <a:pt x="176" y="130"/>
                  <a:pt x="188" y="150"/>
                  <a:pt x="188" y="150"/>
                </a:cubicBezTo>
                <a:cubicBezTo>
                  <a:pt x="188" y="150"/>
                  <a:pt x="188" y="153"/>
                  <a:pt x="186" y="151"/>
                </a:cubicBezTo>
                <a:cubicBezTo>
                  <a:pt x="184" y="150"/>
                  <a:pt x="167" y="133"/>
                  <a:pt x="167" y="133"/>
                </a:cubicBezTo>
                <a:cubicBezTo>
                  <a:pt x="167" y="133"/>
                  <a:pt x="162" y="127"/>
                  <a:pt x="159" y="131"/>
                </a:cubicBezTo>
                <a:cubicBezTo>
                  <a:pt x="156" y="135"/>
                  <a:pt x="159" y="138"/>
                  <a:pt x="159" y="138"/>
                </a:cubicBezTo>
                <a:cubicBezTo>
                  <a:pt x="179" y="157"/>
                  <a:pt x="179" y="157"/>
                  <a:pt x="179" y="157"/>
                </a:cubicBezTo>
                <a:cubicBezTo>
                  <a:pt x="179" y="157"/>
                  <a:pt x="180" y="161"/>
                  <a:pt x="178" y="160"/>
                </a:cubicBezTo>
                <a:cubicBezTo>
                  <a:pt x="175" y="158"/>
                  <a:pt x="154" y="148"/>
                  <a:pt x="154" y="148"/>
                </a:cubicBezTo>
                <a:cubicBezTo>
                  <a:pt x="154" y="148"/>
                  <a:pt x="151" y="147"/>
                  <a:pt x="149" y="151"/>
                </a:cubicBezTo>
                <a:cubicBezTo>
                  <a:pt x="147" y="154"/>
                  <a:pt x="151" y="156"/>
                  <a:pt x="151" y="156"/>
                </a:cubicBezTo>
                <a:cubicBezTo>
                  <a:pt x="173" y="168"/>
                  <a:pt x="173" y="168"/>
                  <a:pt x="173" y="168"/>
                </a:cubicBezTo>
                <a:cubicBezTo>
                  <a:pt x="173" y="168"/>
                  <a:pt x="175" y="169"/>
                  <a:pt x="177" y="171"/>
                </a:cubicBezTo>
                <a:cubicBezTo>
                  <a:pt x="178" y="172"/>
                  <a:pt x="181" y="176"/>
                  <a:pt x="181" y="176"/>
                </a:cubicBezTo>
                <a:cubicBezTo>
                  <a:pt x="182" y="178"/>
                  <a:pt x="182" y="178"/>
                  <a:pt x="182" y="178"/>
                </a:cubicBezTo>
                <a:cubicBezTo>
                  <a:pt x="182" y="178"/>
                  <a:pt x="182" y="178"/>
                  <a:pt x="182" y="178"/>
                </a:cubicBezTo>
                <a:cubicBezTo>
                  <a:pt x="182" y="178"/>
                  <a:pt x="182" y="178"/>
                  <a:pt x="182" y="178"/>
                </a:cubicBezTo>
                <a:cubicBezTo>
                  <a:pt x="182" y="179"/>
                  <a:pt x="182" y="179"/>
                  <a:pt x="182" y="179"/>
                </a:cubicBezTo>
                <a:cubicBezTo>
                  <a:pt x="182" y="179"/>
                  <a:pt x="181" y="179"/>
                  <a:pt x="181" y="179"/>
                </a:cubicBezTo>
                <a:cubicBezTo>
                  <a:pt x="166" y="176"/>
                  <a:pt x="159" y="185"/>
                  <a:pt x="159" y="185"/>
                </a:cubicBezTo>
                <a:cubicBezTo>
                  <a:pt x="159" y="185"/>
                  <a:pt x="157" y="189"/>
                  <a:pt x="160" y="190"/>
                </a:cubicBezTo>
                <a:cubicBezTo>
                  <a:pt x="163" y="191"/>
                  <a:pt x="162" y="189"/>
                  <a:pt x="169" y="189"/>
                </a:cubicBezTo>
                <a:cubicBezTo>
                  <a:pt x="177" y="189"/>
                  <a:pt x="182" y="191"/>
                  <a:pt x="184" y="192"/>
                </a:cubicBezTo>
                <a:cubicBezTo>
                  <a:pt x="186" y="193"/>
                  <a:pt x="193" y="194"/>
                  <a:pt x="197" y="193"/>
                </a:cubicBezTo>
                <a:cubicBezTo>
                  <a:pt x="202" y="192"/>
                  <a:pt x="204" y="192"/>
                  <a:pt x="204" y="192"/>
                </a:cubicBezTo>
                <a:cubicBezTo>
                  <a:pt x="228" y="216"/>
                  <a:pt x="228" y="216"/>
                  <a:pt x="228" y="216"/>
                </a:cubicBezTo>
                <a:cubicBezTo>
                  <a:pt x="233" y="210"/>
                  <a:pt x="239" y="203"/>
                  <a:pt x="243" y="195"/>
                </a:cubicBezTo>
                <a:close/>
                <a:moveTo>
                  <a:pt x="70" y="145"/>
                </a:moveTo>
                <a:cubicBezTo>
                  <a:pt x="72" y="145"/>
                  <a:pt x="94" y="145"/>
                  <a:pt x="94" y="145"/>
                </a:cubicBezTo>
                <a:cubicBezTo>
                  <a:pt x="94" y="145"/>
                  <a:pt x="101" y="145"/>
                  <a:pt x="100" y="141"/>
                </a:cubicBezTo>
                <a:cubicBezTo>
                  <a:pt x="100" y="136"/>
                  <a:pt x="96" y="137"/>
                  <a:pt x="96" y="137"/>
                </a:cubicBezTo>
                <a:cubicBezTo>
                  <a:pt x="70" y="137"/>
                  <a:pt x="70" y="137"/>
                  <a:pt x="70" y="137"/>
                </a:cubicBezTo>
                <a:cubicBezTo>
                  <a:pt x="70" y="137"/>
                  <a:pt x="67" y="135"/>
                  <a:pt x="70" y="134"/>
                </a:cubicBezTo>
                <a:cubicBezTo>
                  <a:pt x="72" y="134"/>
                  <a:pt x="92" y="127"/>
                  <a:pt x="92" y="127"/>
                </a:cubicBezTo>
                <a:cubicBezTo>
                  <a:pt x="92" y="127"/>
                  <a:pt x="95" y="125"/>
                  <a:pt x="94" y="122"/>
                </a:cubicBezTo>
                <a:cubicBezTo>
                  <a:pt x="93" y="119"/>
                  <a:pt x="89" y="120"/>
                  <a:pt x="89" y="120"/>
                </a:cubicBezTo>
                <a:cubicBezTo>
                  <a:pt x="67" y="126"/>
                  <a:pt x="67" y="126"/>
                  <a:pt x="67" y="126"/>
                </a:cubicBezTo>
                <a:cubicBezTo>
                  <a:pt x="67" y="126"/>
                  <a:pt x="65" y="127"/>
                  <a:pt x="63" y="127"/>
                </a:cubicBezTo>
                <a:cubicBezTo>
                  <a:pt x="62" y="127"/>
                  <a:pt x="57" y="126"/>
                  <a:pt x="57" y="126"/>
                </a:cubicBezTo>
                <a:cubicBezTo>
                  <a:pt x="55" y="125"/>
                  <a:pt x="55" y="125"/>
                  <a:pt x="55" y="125"/>
                </a:cubicBezTo>
                <a:cubicBezTo>
                  <a:pt x="55" y="125"/>
                  <a:pt x="55" y="125"/>
                  <a:pt x="55" y="125"/>
                </a:cubicBezTo>
                <a:cubicBezTo>
                  <a:pt x="55" y="125"/>
                  <a:pt x="55" y="125"/>
                  <a:pt x="55" y="125"/>
                </a:cubicBezTo>
                <a:cubicBezTo>
                  <a:pt x="55" y="125"/>
                  <a:pt x="55" y="125"/>
                  <a:pt x="55" y="125"/>
                </a:cubicBezTo>
                <a:cubicBezTo>
                  <a:pt x="55" y="124"/>
                  <a:pt x="55" y="124"/>
                  <a:pt x="55" y="124"/>
                </a:cubicBezTo>
                <a:cubicBezTo>
                  <a:pt x="67" y="117"/>
                  <a:pt x="66" y="106"/>
                  <a:pt x="66" y="106"/>
                </a:cubicBezTo>
                <a:cubicBezTo>
                  <a:pt x="66" y="106"/>
                  <a:pt x="65" y="102"/>
                  <a:pt x="62" y="104"/>
                </a:cubicBezTo>
                <a:cubicBezTo>
                  <a:pt x="59" y="105"/>
                  <a:pt x="61" y="106"/>
                  <a:pt x="56" y="111"/>
                </a:cubicBezTo>
                <a:cubicBezTo>
                  <a:pt x="52" y="116"/>
                  <a:pt x="47" y="117"/>
                  <a:pt x="45" y="118"/>
                </a:cubicBezTo>
                <a:cubicBezTo>
                  <a:pt x="43" y="119"/>
                  <a:pt x="38" y="122"/>
                  <a:pt x="36" y="126"/>
                </a:cubicBezTo>
                <a:cubicBezTo>
                  <a:pt x="34" y="129"/>
                  <a:pt x="32" y="131"/>
                  <a:pt x="32" y="131"/>
                </a:cubicBezTo>
                <a:cubicBezTo>
                  <a:pt x="0" y="130"/>
                  <a:pt x="0" y="130"/>
                  <a:pt x="0" y="130"/>
                </a:cubicBezTo>
                <a:cubicBezTo>
                  <a:pt x="0" y="138"/>
                  <a:pt x="1" y="146"/>
                  <a:pt x="2" y="154"/>
                </a:cubicBezTo>
                <a:cubicBezTo>
                  <a:pt x="31" y="153"/>
                  <a:pt x="31" y="153"/>
                  <a:pt x="31" y="153"/>
                </a:cubicBezTo>
                <a:cubicBezTo>
                  <a:pt x="31" y="153"/>
                  <a:pt x="35" y="159"/>
                  <a:pt x="48" y="161"/>
                </a:cubicBezTo>
                <a:cubicBezTo>
                  <a:pt x="58" y="162"/>
                  <a:pt x="58" y="162"/>
                  <a:pt x="58" y="162"/>
                </a:cubicBezTo>
                <a:cubicBezTo>
                  <a:pt x="58" y="162"/>
                  <a:pt x="59" y="162"/>
                  <a:pt x="60" y="162"/>
                </a:cubicBezTo>
                <a:cubicBezTo>
                  <a:pt x="62" y="163"/>
                  <a:pt x="75" y="170"/>
                  <a:pt x="75" y="170"/>
                </a:cubicBezTo>
                <a:cubicBezTo>
                  <a:pt x="75" y="170"/>
                  <a:pt x="81" y="174"/>
                  <a:pt x="83" y="171"/>
                </a:cubicBezTo>
                <a:cubicBezTo>
                  <a:pt x="85" y="168"/>
                  <a:pt x="82" y="167"/>
                  <a:pt x="81" y="166"/>
                </a:cubicBezTo>
                <a:cubicBezTo>
                  <a:pt x="80" y="165"/>
                  <a:pt x="65" y="155"/>
                  <a:pt x="65" y="155"/>
                </a:cubicBezTo>
                <a:cubicBezTo>
                  <a:pt x="65" y="155"/>
                  <a:pt x="65" y="154"/>
                  <a:pt x="66" y="155"/>
                </a:cubicBezTo>
                <a:cubicBezTo>
                  <a:pt x="68" y="155"/>
                  <a:pt x="88" y="160"/>
                  <a:pt x="88" y="160"/>
                </a:cubicBezTo>
                <a:cubicBezTo>
                  <a:pt x="88" y="160"/>
                  <a:pt x="95" y="161"/>
                  <a:pt x="96" y="158"/>
                </a:cubicBezTo>
                <a:cubicBezTo>
                  <a:pt x="96" y="155"/>
                  <a:pt x="94" y="154"/>
                  <a:pt x="92" y="153"/>
                </a:cubicBezTo>
                <a:cubicBezTo>
                  <a:pt x="90" y="153"/>
                  <a:pt x="69" y="147"/>
                  <a:pt x="69" y="147"/>
                </a:cubicBezTo>
                <a:cubicBezTo>
                  <a:pt x="69" y="147"/>
                  <a:pt x="67" y="145"/>
                  <a:pt x="70" y="14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5" name="Freeform 13"/>
          <p:cNvSpPr>
            <a:spLocks noEditPoints="1"/>
          </p:cNvSpPr>
          <p:nvPr/>
        </p:nvSpPr>
        <p:spPr bwMode="auto">
          <a:xfrm>
            <a:off x="9300343" y="3091027"/>
            <a:ext cx="574814" cy="660532"/>
          </a:xfrm>
          <a:custGeom>
            <a:avLst/>
            <a:gdLst>
              <a:gd name="T0" fmla="*/ 27 w 94"/>
              <a:gd name="T1" fmla="*/ 39 h 108"/>
              <a:gd name="T2" fmla="*/ 52 w 94"/>
              <a:gd name="T3" fmla="*/ 37 h 108"/>
              <a:gd name="T4" fmla="*/ 93 w 94"/>
              <a:gd name="T5" fmla="*/ 58 h 108"/>
              <a:gd name="T6" fmla="*/ 90 w 94"/>
              <a:gd name="T7" fmla="*/ 50 h 108"/>
              <a:gd name="T8" fmla="*/ 88 w 94"/>
              <a:gd name="T9" fmla="*/ 43 h 108"/>
              <a:gd name="T10" fmla="*/ 89 w 94"/>
              <a:gd name="T11" fmla="*/ 39 h 108"/>
              <a:gd name="T12" fmla="*/ 87 w 94"/>
              <a:gd name="T13" fmla="*/ 32 h 108"/>
              <a:gd name="T14" fmla="*/ 84 w 94"/>
              <a:gd name="T15" fmla="*/ 25 h 108"/>
              <a:gd name="T16" fmla="*/ 84 w 94"/>
              <a:gd name="T17" fmla="*/ 19 h 108"/>
              <a:gd name="T18" fmla="*/ 80 w 94"/>
              <a:gd name="T19" fmla="*/ 14 h 108"/>
              <a:gd name="T20" fmla="*/ 76 w 94"/>
              <a:gd name="T21" fmla="*/ 10 h 108"/>
              <a:gd name="T22" fmla="*/ 75 w 94"/>
              <a:gd name="T23" fmla="*/ 7 h 108"/>
              <a:gd name="T24" fmla="*/ 70 w 94"/>
              <a:gd name="T25" fmla="*/ 4 h 108"/>
              <a:gd name="T26" fmla="*/ 65 w 94"/>
              <a:gd name="T27" fmla="*/ 2 h 108"/>
              <a:gd name="T28" fmla="*/ 58 w 94"/>
              <a:gd name="T29" fmla="*/ 1 h 108"/>
              <a:gd name="T30" fmla="*/ 51 w 94"/>
              <a:gd name="T31" fmla="*/ 0 h 108"/>
              <a:gd name="T32" fmla="*/ 45 w 94"/>
              <a:gd name="T33" fmla="*/ 0 h 108"/>
              <a:gd name="T34" fmla="*/ 38 w 94"/>
              <a:gd name="T35" fmla="*/ 1 h 108"/>
              <a:gd name="T36" fmla="*/ 31 w 94"/>
              <a:gd name="T37" fmla="*/ 2 h 108"/>
              <a:gd name="T38" fmla="*/ 24 w 94"/>
              <a:gd name="T39" fmla="*/ 4 h 108"/>
              <a:gd name="T40" fmla="*/ 18 w 94"/>
              <a:gd name="T41" fmla="*/ 8 h 108"/>
              <a:gd name="T42" fmla="*/ 13 w 94"/>
              <a:gd name="T43" fmla="*/ 12 h 108"/>
              <a:gd name="T44" fmla="*/ 8 w 94"/>
              <a:gd name="T45" fmla="*/ 17 h 108"/>
              <a:gd name="T46" fmla="*/ 5 w 94"/>
              <a:gd name="T47" fmla="*/ 22 h 108"/>
              <a:gd name="T48" fmla="*/ 2 w 94"/>
              <a:gd name="T49" fmla="*/ 28 h 108"/>
              <a:gd name="T50" fmla="*/ 0 w 94"/>
              <a:gd name="T51" fmla="*/ 36 h 108"/>
              <a:gd name="T52" fmla="*/ 1 w 94"/>
              <a:gd name="T53" fmla="*/ 49 h 108"/>
              <a:gd name="T54" fmla="*/ 24 w 94"/>
              <a:gd name="T55" fmla="*/ 97 h 108"/>
              <a:gd name="T56" fmla="*/ 71 w 94"/>
              <a:gd name="T57" fmla="*/ 107 h 108"/>
              <a:gd name="T58" fmla="*/ 72 w 94"/>
              <a:gd name="T59" fmla="*/ 93 h 108"/>
              <a:gd name="T60" fmla="*/ 73 w 94"/>
              <a:gd name="T61" fmla="*/ 90 h 108"/>
              <a:gd name="T62" fmla="*/ 76 w 94"/>
              <a:gd name="T63" fmla="*/ 89 h 108"/>
              <a:gd name="T64" fmla="*/ 79 w 94"/>
              <a:gd name="T65" fmla="*/ 89 h 108"/>
              <a:gd name="T66" fmla="*/ 82 w 94"/>
              <a:gd name="T67" fmla="*/ 90 h 108"/>
              <a:gd name="T68" fmla="*/ 83 w 94"/>
              <a:gd name="T69" fmla="*/ 90 h 108"/>
              <a:gd name="T70" fmla="*/ 86 w 94"/>
              <a:gd name="T71" fmla="*/ 90 h 108"/>
              <a:gd name="T72" fmla="*/ 89 w 94"/>
              <a:gd name="T73" fmla="*/ 88 h 108"/>
              <a:gd name="T74" fmla="*/ 89 w 94"/>
              <a:gd name="T75" fmla="*/ 84 h 108"/>
              <a:gd name="T76" fmla="*/ 90 w 94"/>
              <a:gd name="T77" fmla="*/ 81 h 108"/>
              <a:gd name="T78" fmla="*/ 91 w 94"/>
              <a:gd name="T79" fmla="*/ 79 h 108"/>
              <a:gd name="T80" fmla="*/ 90 w 94"/>
              <a:gd name="T81" fmla="*/ 77 h 108"/>
              <a:gd name="T82" fmla="*/ 89 w 94"/>
              <a:gd name="T83" fmla="*/ 75 h 108"/>
              <a:gd name="T84" fmla="*/ 90 w 94"/>
              <a:gd name="T85" fmla="*/ 73 h 108"/>
              <a:gd name="T86" fmla="*/ 91 w 94"/>
              <a:gd name="T87" fmla="*/ 71 h 108"/>
              <a:gd name="T88" fmla="*/ 90 w 94"/>
              <a:gd name="T89" fmla="*/ 66 h 108"/>
              <a:gd name="T90" fmla="*/ 92 w 94"/>
              <a:gd name="T91" fmla="*/ 63 h 108"/>
              <a:gd name="T92" fmla="*/ 94 w 94"/>
              <a:gd name="T93" fmla="*/ 61 h 108"/>
              <a:gd name="T94" fmla="*/ 28 w 94"/>
              <a:gd name="T95" fmla="*/ 46 h 108"/>
              <a:gd name="T96" fmla="*/ 22 w 94"/>
              <a:gd name="T97" fmla="*/ 47 h 108"/>
              <a:gd name="T98" fmla="*/ 18 w 94"/>
              <a:gd name="T99" fmla="*/ 44 h 108"/>
              <a:gd name="T100" fmla="*/ 17 w 94"/>
              <a:gd name="T101" fmla="*/ 38 h 108"/>
              <a:gd name="T102" fmla="*/ 20 w 94"/>
              <a:gd name="T103" fmla="*/ 33 h 108"/>
              <a:gd name="T104" fmla="*/ 26 w 94"/>
              <a:gd name="T105" fmla="*/ 33 h 108"/>
              <a:gd name="T106" fmla="*/ 30 w 94"/>
              <a:gd name="T107" fmla="*/ 36 h 108"/>
              <a:gd name="T108" fmla="*/ 31 w 94"/>
              <a:gd name="T109" fmla="*/ 42 h 108"/>
              <a:gd name="T110" fmla="*/ 67 w 94"/>
              <a:gd name="T111" fmla="*/ 35 h 108"/>
              <a:gd name="T112" fmla="*/ 59 w 94"/>
              <a:gd name="T113" fmla="*/ 44 h 108"/>
              <a:gd name="T114" fmla="*/ 47 w 94"/>
              <a:gd name="T115" fmla="*/ 45 h 108"/>
              <a:gd name="T116" fmla="*/ 38 w 94"/>
              <a:gd name="T117" fmla="*/ 37 h 108"/>
              <a:gd name="T118" fmla="*/ 37 w 94"/>
              <a:gd name="T119" fmla="*/ 25 h 108"/>
              <a:gd name="T120" fmla="*/ 45 w 94"/>
              <a:gd name="T121" fmla="*/ 16 h 108"/>
              <a:gd name="T122" fmla="*/ 57 w 94"/>
              <a:gd name="T123" fmla="*/ 15 h 108"/>
              <a:gd name="T124" fmla="*/ 66 w 94"/>
              <a:gd name="T125" fmla="*/ 2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108">
                <a:moveTo>
                  <a:pt x="25" y="43"/>
                </a:moveTo>
                <a:cubicBezTo>
                  <a:pt x="23" y="43"/>
                  <a:pt x="22" y="42"/>
                  <a:pt x="21" y="41"/>
                </a:cubicBezTo>
                <a:cubicBezTo>
                  <a:pt x="21" y="39"/>
                  <a:pt x="22" y="37"/>
                  <a:pt x="23" y="37"/>
                </a:cubicBezTo>
                <a:cubicBezTo>
                  <a:pt x="25" y="36"/>
                  <a:pt x="27" y="37"/>
                  <a:pt x="27" y="39"/>
                </a:cubicBezTo>
                <a:cubicBezTo>
                  <a:pt x="28" y="41"/>
                  <a:pt x="27" y="43"/>
                  <a:pt x="25" y="43"/>
                </a:cubicBezTo>
                <a:close/>
                <a:moveTo>
                  <a:pt x="52" y="24"/>
                </a:moveTo>
                <a:cubicBezTo>
                  <a:pt x="48" y="24"/>
                  <a:pt x="45" y="26"/>
                  <a:pt x="45" y="30"/>
                </a:cubicBezTo>
                <a:cubicBezTo>
                  <a:pt x="45" y="34"/>
                  <a:pt x="48" y="37"/>
                  <a:pt x="52" y="37"/>
                </a:cubicBezTo>
                <a:cubicBezTo>
                  <a:pt x="56" y="37"/>
                  <a:pt x="59" y="34"/>
                  <a:pt x="59" y="30"/>
                </a:cubicBezTo>
                <a:cubicBezTo>
                  <a:pt x="59" y="26"/>
                  <a:pt x="56" y="24"/>
                  <a:pt x="52" y="24"/>
                </a:cubicBezTo>
                <a:close/>
                <a:moveTo>
                  <a:pt x="94" y="61"/>
                </a:moveTo>
                <a:cubicBezTo>
                  <a:pt x="93" y="58"/>
                  <a:pt x="93" y="58"/>
                  <a:pt x="93" y="58"/>
                </a:cubicBezTo>
                <a:cubicBezTo>
                  <a:pt x="92" y="56"/>
                  <a:pt x="92" y="56"/>
                  <a:pt x="92" y="56"/>
                </a:cubicBezTo>
                <a:cubicBezTo>
                  <a:pt x="92" y="54"/>
                  <a:pt x="92" y="54"/>
                  <a:pt x="92" y="54"/>
                </a:cubicBezTo>
                <a:cubicBezTo>
                  <a:pt x="91" y="52"/>
                  <a:pt x="91" y="52"/>
                  <a:pt x="91" y="52"/>
                </a:cubicBezTo>
                <a:cubicBezTo>
                  <a:pt x="90" y="50"/>
                  <a:pt x="90" y="50"/>
                  <a:pt x="90" y="50"/>
                </a:cubicBezTo>
                <a:cubicBezTo>
                  <a:pt x="89" y="48"/>
                  <a:pt x="89" y="48"/>
                  <a:pt x="89" y="48"/>
                </a:cubicBezTo>
                <a:cubicBezTo>
                  <a:pt x="89" y="46"/>
                  <a:pt x="89" y="46"/>
                  <a:pt x="89" y="46"/>
                </a:cubicBezTo>
                <a:cubicBezTo>
                  <a:pt x="88" y="44"/>
                  <a:pt x="88" y="44"/>
                  <a:pt x="88" y="44"/>
                </a:cubicBezTo>
                <a:cubicBezTo>
                  <a:pt x="88" y="43"/>
                  <a:pt x="88" y="43"/>
                  <a:pt x="88" y="43"/>
                </a:cubicBezTo>
                <a:cubicBezTo>
                  <a:pt x="89" y="43"/>
                  <a:pt x="89" y="43"/>
                  <a:pt x="89" y="43"/>
                </a:cubicBezTo>
                <a:cubicBezTo>
                  <a:pt x="89" y="42"/>
                  <a:pt x="89" y="42"/>
                  <a:pt x="89" y="42"/>
                </a:cubicBezTo>
                <a:cubicBezTo>
                  <a:pt x="89" y="41"/>
                  <a:pt x="89" y="41"/>
                  <a:pt x="89" y="41"/>
                </a:cubicBezTo>
                <a:cubicBezTo>
                  <a:pt x="89" y="39"/>
                  <a:pt x="89" y="39"/>
                  <a:pt x="89" y="39"/>
                </a:cubicBezTo>
                <a:cubicBezTo>
                  <a:pt x="89" y="37"/>
                  <a:pt x="89" y="37"/>
                  <a:pt x="89" y="37"/>
                </a:cubicBezTo>
                <a:cubicBezTo>
                  <a:pt x="88" y="36"/>
                  <a:pt x="88" y="36"/>
                  <a:pt x="88" y="36"/>
                </a:cubicBezTo>
                <a:cubicBezTo>
                  <a:pt x="87" y="34"/>
                  <a:pt x="87" y="34"/>
                  <a:pt x="87" y="34"/>
                </a:cubicBezTo>
                <a:cubicBezTo>
                  <a:pt x="87" y="32"/>
                  <a:pt x="87" y="32"/>
                  <a:pt x="87" y="32"/>
                </a:cubicBezTo>
                <a:cubicBezTo>
                  <a:pt x="86" y="30"/>
                  <a:pt x="86" y="30"/>
                  <a:pt x="86" y="30"/>
                </a:cubicBezTo>
                <a:cubicBezTo>
                  <a:pt x="86" y="29"/>
                  <a:pt x="86" y="29"/>
                  <a:pt x="86" y="29"/>
                </a:cubicBezTo>
                <a:cubicBezTo>
                  <a:pt x="85" y="27"/>
                  <a:pt x="85" y="27"/>
                  <a:pt x="85" y="27"/>
                </a:cubicBezTo>
                <a:cubicBezTo>
                  <a:pt x="84" y="25"/>
                  <a:pt x="84" y="25"/>
                  <a:pt x="84" y="25"/>
                </a:cubicBezTo>
                <a:cubicBezTo>
                  <a:pt x="83" y="24"/>
                  <a:pt x="83" y="24"/>
                  <a:pt x="83" y="24"/>
                </a:cubicBezTo>
                <a:cubicBezTo>
                  <a:pt x="83" y="22"/>
                  <a:pt x="83" y="22"/>
                  <a:pt x="83" y="22"/>
                </a:cubicBezTo>
                <a:cubicBezTo>
                  <a:pt x="85" y="21"/>
                  <a:pt x="85" y="21"/>
                  <a:pt x="85" y="21"/>
                </a:cubicBezTo>
                <a:cubicBezTo>
                  <a:pt x="84" y="19"/>
                  <a:pt x="84" y="19"/>
                  <a:pt x="84" y="19"/>
                </a:cubicBezTo>
                <a:cubicBezTo>
                  <a:pt x="83" y="18"/>
                  <a:pt x="83" y="18"/>
                  <a:pt x="83" y="18"/>
                </a:cubicBezTo>
                <a:cubicBezTo>
                  <a:pt x="82" y="16"/>
                  <a:pt x="82" y="16"/>
                  <a:pt x="82" y="16"/>
                </a:cubicBezTo>
                <a:cubicBezTo>
                  <a:pt x="81" y="15"/>
                  <a:pt x="81" y="15"/>
                  <a:pt x="81" y="15"/>
                </a:cubicBezTo>
                <a:cubicBezTo>
                  <a:pt x="80" y="14"/>
                  <a:pt x="80" y="14"/>
                  <a:pt x="80" y="14"/>
                </a:cubicBezTo>
                <a:cubicBezTo>
                  <a:pt x="79" y="13"/>
                  <a:pt x="79" y="13"/>
                  <a:pt x="79" y="13"/>
                </a:cubicBezTo>
                <a:cubicBezTo>
                  <a:pt x="78" y="12"/>
                  <a:pt x="78" y="12"/>
                  <a:pt x="78" y="12"/>
                </a:cubicBezTo>
                <a:cubicBezTo>
                  <a:pt x="77" y="11"/>
                  <a:pt x="77" y="11"/>
                  <a:pt x="77" y="11"/>
                </a:cubicBezTo>
                <a:cubicBezTo>
                  <a:pt x="76" y="10"/>
                  <a:pt x="76" y="10"/>
                  <a:pt x="76" y="10"/>
                </a:cubicBezTo>
                <a:cubicBezTo>
                  <a:pt x="79" y="9"/>
                  <a:pt x="79" y="9"/>
                  <a:pt x="79" y="9"/>
                </a:cubicBezTo>
                <a:cubicBezTo>
                  <a:pt x="78" y="8"/>
                  <a:pt x="78" y="8"/>
                  <a:pt x="78" y="8"/>
                </a:cubicBezTo>
                <a:cubicBezTo>
                  <a:pt x="76" y="7"/>
                  <a:pt x="76" y="7"/>
                  <a:pt x="76" y="7"/>
                </a:cubicBezTo>
                <a:cubicBezTo>
                  <a:pt x="75" y="7"/>
                  <a:pt x="75" y="7"/>
                  <a:pt x="75" y="7"/>
                </a:cubicBezTo>
                <a:cubicBezTo>
                  <a:pt x="74" y="6"/>
                  <a:pt x="74" y="6"/>
                  <a:pt x="74" y="6"/>
                </a:cubicBezTo>
                <a:cubicBezTo>
                  <a:pt x="73" y="5"/>
                  <a:pt x="73" y="5"/>
                  <a:pt x="73" y="5"/>
                </a:cubicBezTo>
                <a:cubicBezTo>
                  <a:pt x="72" y="5"/>
                  <a:pt x="72" y="5"/>
                  <a:pt x="72" y="5"/>
                </a:cubicBezTo>
                <a:cubicBezTo>
                  <a:pt x="70" y="4"/>
                  <a:pt x="70" y="4"/>
                  <a:pt x="70" y="4"/>
                </a:cubicBezTo>
                <a:cubicBezTo>
                  <a:pt x="69" y="4"/>
                  <a:pt x="69" y="4"/>
                  <a:pt x="69" y="4"/>
                </a:cubicBezTo>
                <a:cubicBezTo>
                  <a:pt x="68" y="3"/>
                  <a:pt x="68" y="3"/>
                  <a:pt x="68" y="3"/>
                </a:cubicBezTo>
                <a:cubicBezTo>
                  <a:pt x="66" y="3"/>
                  <a:pt x="66" y="3"/>
                  <a:pt x="66" y="3"/>
                </a:cubicBezTo>
                <a:cubicBezTo>
                  <a:pt x="65" y="2"/>
                  <a:pt x="65" y="2"/>
                  <a:pt x="65" y="2"/>
                </a:cubicBezTo>
                <a:cubicBezTo>
                  <a:pt x="63" y="2"/>
                  <a:pt x="63" y="2"/>
                  <a:pt x="63" y="2"/>
                </a:cubicBezTo>
                <a:cubicBezTo>
                  <a:pt x="61" y="1"/>
                  <a:pt x="61" y="1"/>
                  <a:pt x="61" y="1"/>
                </a:cubicBezTo>
                <a:cubicBezTo>
                  <a:pt x="60" y="1"/>
                  <a:pt x="60" y="1"/>
                  <a:pt x="60" y="1"/>
                </a:cubicBezTo>
                <a:cubicBezTo>
                  <a:pt x="58" y="1"/>
                  <a:pt x="58" y="1"/>
                  <a:pt x="58" y="1"/>
                </a:cubicBezTo>
                <a:cubicBezTo>
                  <a:pt x="56" y="0"/>
                  <a:pt x="56" y="0"/>
                  <a:pt x="56" y="0"/>
                </a:cubicBezTo>
                <a:cubicBezTo>
                  <a:pt x="55" y="0"/>
                  <a:pt x="55" y="0"/>
                  <a:pt x="55" y="0"/>
                </a:cubicBezTo>
                <a:cubicBezTo>
                  <a:pt x="53" y="0"/>
                  <a:pt x="53" y="0"/>
                  <a:pt x="53" y="0"/>
                </a:cubicBezTo>
                <a:cubicBezTo>
                  <a:pt x="51" y="0"/>
                  <a:pt x="51" y="0"/>
                  <a:pt x="51" y="0"/>
                </a:cubicBezTo>
                <a:cubicBezTo>
                  <a:pt x="50" y="0"/>
                  <a:pt x="50" y="0"/>
                  <a:pt x="50" y="0"/>
                </a:cubicBezTo>
                <a:cubicBezTo>
                  <a:pt x="48" y="0"/>
                  <a:pt x="48" y="0"/>
                  <a:pt x="48" y="0"/>
                </a:cubicBezTo>
                <a:cubicBezTo>
                  <a:pt x="46" y="0"/>
                  <a:pt x="46" y="0"/>
                  <a:pt x="46" y="0"/>
                </a:cubicBezTo>
                <a:cubicBezTo>
                  <a:pt x="45" y="0"/>
                  <a:pt x="45" y="0"/>
                  <a:pt x="45" y="0"/>
                </a:cubicBezTo>
                <a:cubicBezTo>
                  <a:pt x="43" y="0"/>
                  <a:pt x="43" y="0"/>
                  <a:pt x="43" y="0"/>
                </a:cubicBezTo>
                <a:cubicBezTo>
                  <a:pt x="41" y="0"/>
                  <a:pt x="41" y="0"/>
                  <a:pt x="41" y="0"/>
                </a:cubicBezTo>
                <a:cubicBezTo>
                  <a:pt x="40" y="0"/>
                  <a:pt x="40" y="0"/>
                  <a:pt x="40" y="0"/>
                </a:cubicBezTo>
                <a:cubicBezTo>
                  <a:pt x="38" y="1"/>
                  <a:pt x="38" y="1"/>
                  <a:pt x="38" y="1"/>
                </a:cubicBezTo>
                <a:cubicBezTo>
                  <a:pt x="36" y="1"/>
                  <a:pt x="36" y="1"/>
                  <a:pt x="36" y="1"/>
                </a:cubicBezTo>
                <a:cubicBezTo>
                  <a:pt x="35" y="1"/>
                  <a:pt x="35" y="1"/>
                  <a:pt x="35" y="1"/>
                </a:cubicBezTo>
                <a:cubicBezTo>
                  <a:pt x="33" y="2"/>
                  <a:pt x="33" y="2"/>
                  <a:pt x="33" y="2"/>
                </a:cubicBezTo>
                <a:cubicBezTo>
                  <a:pt x="31" y="2"/>
                  <a:pt x="31" y="2"/>
                  <a:pt x="31" y="2"/>
                </a:cubicBezTo>
                <a:cubicBezTo>
                  <a:pt x="29" y="3"/>
                  <a:pt x="29" y="3"/>
                  <a:pt x="29" y="3"/>
                </a:cubicBezTo>
                <a:cubicBezTo>
                  <a:pt x="28" y="3"/>
                  <a:pt x="28" y="3"/>
                  <a:pt x="28" y="3"/>
                </a:cubicBezTo>
                <a:cubicBezTo>
                  <a:pt x="26" y="4"/>
                  <a:pt x="26" y="4"/>
                  <a:pt x="26" y="4"/>
                </a:cubicBezTo>
                <a:cubicBezTo>
                  <a:pt x="24" y="4"/>
                  <a:pt x="24" y="4"/>
                  <a:pt x="24" y="4"/>
                </a:cubicBezTo>
                <a:cubicBezTo>
                  <a:pt x="23" y="5"/>
                  <a:pt x="23" y="5"/>
                  <a:pt x="23" y="5"/>
                </a:cubicBezTo>
                <a:cubicBezTo>
                  <a:pt x="21" y="6"/>
                  <a:pt x="21" y="6"/>
                  <a:pt x="21" y="6"/>
                </a:cubicBezTo>
                <a:cubicBezTo>
                  <a:pt x="20" y="7"/>
                  <a:pt x="20" y="7"/>
                  <a:pt x="20" y="7"/>
                </a:cubicBezTo>
                <a:cubicBezTo>
                  <a:pt x="18" y="8"/>
                  <a:pt x="18" y="8"/>
                  <a:pt x="18" y="8"/>
                </a:cubicBezTo>
                <a:cubicBezTo>
                  <a:pt x="17" y="9"/>
                  <a:pt x="17" y="9"/>
                  <a:pt x="17" y="9"/>
                </a:cubicBezTo>
                <a:cubicBezTo>
                  <a:pt x="15" y="10"/>
                  <a:pt x="15" y="10"/>
                  <a:pt x="15" y="10"/>
                </a:cubicBezTo>
                <a:cubicBezTo>
                  <a:pt x="14" y="11"/>
                  <a:pt x="14" y="11"/>
                  <a:pt x="14" y="11"/>
                </a:cubicBezTo>
                <a:cubicBezTo>
                  <a:pt x="13" y="12"/>
                  <a:pt x="13" y="12"/>
                  <a:pt x="13" y="12"/>
                </a:cubicBezTo>
                <a:cubicBezTo>
                  <a:pt x="12" y="13"/>
                  <a:pt x="12" y="13"/>
                  <a:pt x="12" y="13"/>
                </a:cubicBezTo>
                <a:cubicBezTo>
                  <a:pt x="10" y="14"/>
                  <a:pt x="10" y="14"/>
                  <a:pt x="10" y="14"/>
                </a:cubicBezTo>
                <a:cubicBezTo>
                  <a:pt x="9" y="15"/>
                  <a:pt x="9" y="15"/>
                  <a:pt x="9" y="15"/>
                </a:cubicBezTo>
                <a:cubicBezTo>
                  <a:pt x="8" y="17"/>
                  <a:pt x="8" y="17"/>
                  <a:pt x="8" y="17"/>
                </a:cubicBezTo>
                <a:cubicBezTo>
                  <a:pt x="7" y="18"/>
                  <a:pt x="7" y="18"/>
                  <a:pt x="7" y="18"/>
                </a:cubicBezTo>
                <a:cubicBezTo>
                  <a:pt x="6" y="19"/>
                  <a:pt x="6" y="19"/>
                  <a:pt x="6" y="19"/>
                </a:cubicBezTo>
                <a:cubicBezTo>
                  <a:pt x="5" y="21"/>
                  <a:pt x="5" y="21"/>
                  <a:pt x="5" y="21"/>
                </a:cubicBezTo>
                <a:cubicBezTo>
                  <a:pt x="5" y="22"/>
                  <a:pt x="5" y="22"/>
                  <a:pt x="5" y="22"/>
                </a:cubicBezTo>
                <a:cubicBezTo>
                  <a:pt x="4" y="24"/>
                  <a:pt x="4" y="24"/>
                  <a:pt x="4" y="24"/>
                </a:cubicBezTo>
                <a:cubicBezTo>
                  <a:pt x="3" y="25"/>
                  <a:pt x="3" y="25"/>
                  <a:pt x="3" y="25"/>
                </a:cubicBezTo>
                <a:cubicBezTo>
                  <a:pt x="3" y="27"/>
                  <a:pt x="3" y="27"/>
                  <a:pt x="3" y="27"/>
                </a:cubicBezTo>
                <a:cubicBezTo>
                  <a:pt x="2" y="28"/>
                  <a:pt x="2" y="28"/>
                  <a:pt x="2" y="28"/>
                </a:cubicBezTo>
                <a:cubicBezTo>
                  <a:pt x="2" y="30"/>
                  <a:pt x="2" y="30"/>
                  <a:pt x="2" y="30"/>
                </a:cubicBezTo>
                <a:cubicBezTo>
                  <a:pt x="1" y="31"/>
                  <a:pt x="1" y="31"/>
                  <a:pt x="1" y="31"/>
                </a:cubicBezTo>
                <a:cubicBezTo>
                  <a:pt x="1" y="33"/>
                  <a:pt x="1" y="33"/>
                  <a:pt x="1" y="33"/>
                </a:cubicBezTo>
                <a:cubicBezTo>
                  <a:pt x="0" y="36"/>
                  <a:pt x="0" y="36"/>
                  <a:pt x="0" y="36"/>
                </a:cubicBezTo>
                <a:cubicBezTo>
                  <a:pt x="0" y="40"/>
                  <a:pt x="0" y="40"/>
                  <a:pt x="0" y="40"/>
                </a:cubicBezTo>
                <a:cubicBezTo>
                  <a:pt x="0" y="43"/>
                  <a:pt x="0" y="43"/>
                  <a:pt x="0" y="43"/>
                </a:cubicBezTo>
                <a:cubicBezTo>
                  <a:pt x="1" y="46"/>
                  <a:pt x="1" y="46"/>
                  <a:pt x="1" y="46"/>
                </a:cubicBezTo>
                <a:cubicBezTo>
                  <a:pt x="1" y="49"/>
                  <a:pt x="1" y="49"/>
                  <a:pt x="1" y="49"/>
                </a:cubicBezTo>
                <a:cubicBezTo>
                  <a:pt x="2" y="52"/>
                  <a:pt x="2" y="52"/>
                  <a:pt x="2" y="52"/>
                </a:cubicBezTo>
                <a:cubicBezTo>
                  <a:pt x="3" y="56"/>
                  <a:pt x="3" y="56"/>
                  <a:pt x="3" y="56"/>
                </a:cubicBezTo>
                <a:cubicBezTo>
                  <a:pt x="11" y="69"/>
                  <a:pt x="11" y="69"/>
                  <a:pt x="11" y="69"/>
                </a:cubicBezTo>
                <a:cubicBezTo>
                  <a:pt x="25" y="83"/>
                  <a:pt x="24" y="97"/>
                  <a:pt x="24" y="97"/>
                </a:cubicBezTo>
                <a:cubicBezTo>
                  <a:pt x="24" y="100"/>
                  <a:pt x="24" y="100"/>
                  <a:pt x="24" y="100"/>
                </a:cubicBezTo>
                <a:cubicBezTo>
                  <a:pt x="24" y="108"/>
                  <a:pt x="24" y="108"/>
                  <a:pt x="24" y="108"/>
                </a:cubicBezTo>
                <a:cubicBezTo>
                  <a:pt x="71" y="108"/>
                  <a:pt x="71" y="108"/>
                  <a:pt x="71" y="108"/>
                </a:cubicBezTo>
                <a:cubicBezTo>
                  <a:pt x="71" y="107"/>
                  <a:pt x="71" y="107"/>
                  <a:pt x="71" y="107"/>
                </a:cubicBezTo>
                <a:cubicBezTo>
                  <a:pt x="71" y="105"/>
                  <a:pt x="71" y="105"/>
                  <a:pt x="71" y="105"/>
                </a:cubicBezTo>
                <a:cubicBezTo>
                  <a:pt x="71" y="102"/>
                  <a:pt x="71" y="102"/>
                  <a:pt x="71" y="102"/>
                </a:cubicBezTo>
                <a:cubicBezTo>
                  <a:pt x="72" y="96"/>
                  <a:pt x="72" y="96"/>
                  <a:pt x="72" y="96"/>
                </a:cubicBezTo>
                <a:cubicBezTo>
                  <a:pt x="72" y="93"/>
                  <a:pt x="72" y="93"/>
                  <a:pt x="72" y="93"/>
                </a:cubicBezTo>
                <a:cubicBezTo>
                  <a:pt x="72" y="92"/>
                  <a:pt x="72" y="92"/>
                  <a:pt x="72" y="92"/>
                </a:cubicBezTo>
                <a:cubicBezTo>
                  <a:pt x="72" y="91"/>
                  <a:pt x="72" y="91"/>
                  <a:pt x="72" y="91"/>
                </a:cubicBezTo>
                <a:cubicBezTo>
                  <a:pt x="73" y="91"/>
                  <a:pt x="73" y="91"/>
                  <a:pt x="73" y="91"/>
                </a:cubicBezTo>
                <a:cubicBezTo>
                  <a:pt x="73" y="90"/>
                  <a:pt x="73" y="90"/>
                  <a:pt x="73" y="90"/>
                </a:cubicBezTo>
                <a:cubicBezTo>
                  <a:pt x="74" y="90"/>
                  <a:pt x="74" y="90"/>
                  <a:pt x="74" y="90"/>
                </a:cubicBezTo>
                <a:cubicBezTo>
                  <a:pt x="74" y="90"/>
                  <a:pt x="74" y="90"/>
                  <a:pt x="74" y="90"/>
                </a:cubicBezTo>
                <a:cubicBezTo>
                  <a:pt x="75" y="90"/>
                  <a:pt x="75" y="90"/>
                  <a:pt x="75" y="90"/>
                </a:cubicBezTo>
                <a:cubicBezTo>
                  <a:pt x="76" y="89"/>
                  <a:pt x="76" y="89"/>
                  <a:pt x="76" y="89"/>
                </a:cubicBezTo>
                <a:cubicBezTo>
                  <a:pt x="77" y="89"/>
                  <a:pt x="77" y="89"/>
                  <a:pt x="77" y="89"/>
                </a:cubicBezTo>
                <a:cubicBezTo>
                  <a:pt x="78" y="89"/>
                  <a:pt x="78" y="89"/>
                  <a:pt x="78" y="89"/>
                </a:cubicBezTo>
                <a:cubicBezTo>
                  <a:pt x="78" y="89"/>
                  <a:pt x="78" y="89"/>
                  <a:pt x="78" y="89"/>
                </a:cubicBezTo>
                <a:cubicBezTo>
                  <a:pt x="79" y="89"/>
                  <a:pt x="79" y="89"/>
                  <a:pt x="79" y="89"/>
                </a:cubicBezTo>
                <a:cubicBezTo>
                  <a:pt x="80" y="89"/>
                  <a:pt x="80" y="89"/>
                  <a:pt x="80" y="89"/>
                </a:cubicBezTo>
                <a:cubicBezTo>
                  <a:pt x="81" y="90"/>
                  <a:pt x="81" y="90"/>
                  <a:pt x="81" y="90"/>
                </a:cubicBezTo>
                <a:cubicBezTo>
                  <a:pt x="81" y="90"/>
                  <a:pt x="81" y="90"/>
                  <a:pt x="81" y="90"/>
                </a:cubicBezTo>
                <a:cubicBezTo>
                  <a:pt x="82" y="90"/>
                  <a:pt x="82" y="90"/>
                  <a:pt x="82" y="90"/>
                </a:cubicBezTo>
                <a:cubicBezTo>
                  <a:pt x="83" y="90"/>
                  <a:pt x="83" y="90"/>
                  <a:pt x="83" y="90"/>
                </a:cubicBezTo>
                <a:cubicBezTo>
                  <a:pt x="81" y="90"/>
                  <a:pt x="81" y="90"/>
                  <a:pt x="81" y="90"/>
                </a:cubicBezTo>
                <a:cubicBezTo>
                  <a:pt x="82" y="90"/>
                  <a:pt x="82" y="90"/>
                  <a:pt x="82" y="90"/>
                </a:cubicBezTo>
                <a:cubicBezTo>
                  <a:pt x="83" y="90"/>
                  <a:pt x="83" y="90"/>
                  <a:pt x="83" y="90"/>
                </a:cubicBezTo>
                <a:cubicBezTo>
                  <a:pt x="84" y="90"/>
                  <a:pt x="84" y="90"/>
                  <a:pt x="84" y="90"/>
                </a:cubicBezTo>
                <a:cubicBezTo>
                  <a:pt x="85" y="90"/>
                  <a:pt x="85" y="90"/>
                  <a:pt x="85" y="90"/>
                </a:cubicBezTo>
                <a:cubicBezTo>
                  <a:pt x="86" y="90"/>
                  <a:pt x="86" y="90"/>
                  <a:pt x="86" y="90"/>
                </a:cubicBezTo>
                <a:cubicBezTo>
                  <a:pt x="86" y="90"/>
                  <a:pt x="86" y="90"/>
                  <a:pt x="86" y="90"/>
                </a:cubicBezTo>
                <a:cubicBezTo>
                  <a:pt x="87" y="89"/>
                  <a:pt x="87" y="89"/>
                  <a:pt x="87" y="89"/>
                </a:cubicBezTo>
                <a:cubicBezTo>
                  <a:pt x="88" y="89"/>
                  <a:pt x="88" y="89"/>
                  <a:pt x="88" y="89"/>
                </a:cubicBezTo>
                <a:cubicBezTo>
                  <a:pt x="88" y="88"/>
                  <a:pt x="88" y="88"/>
                  <a:pt x="88" y="88"/>
                </a:cubicBezTo>
                <a:cubicBezTo>
                  <a:pt x="89" y="88"/>
                  <a:pt x="89" y="88"/>
                  <a:pt x="89" y="88"/>
                </a:cubicBezTo>
                <a:cubicBezTo>
                  <a:pt x="89" y="87"/>
                  <a:pt x="89" y="87"/>
                  <a:pt x="89" y="87"/>
                </a:cubicBezTo>
                <a:cubicBezTo>
                  <a:pt x="89" y="86"/>
                  <a:pt x="89" y="86"/>
                  <a:pt x="89" y="86"/>
                </a:cubicBezTo>
                <a:cubicBezTo>
                  <a:pt x="89" y="85"/>
                  <a:pt x="89" y="85"/>
                  <a:pt x="89" y="85"/>
                </a:cubicBezTo>
                <a:cubicBezTo>
                  <a:pt x="89" y="84"/>
                  <a:pt x="89" y="84"/>
                  <a:pt x="89" y="84"/>
                </a:cubicBezTo>
                <a:cubicBezTo>
                  <a:pt x="89" y="82"/>
                  <a:pt x="89" y="82"/>
                  <a:pt x="89" y="82"/>
                </a:cubicBezTo>
                <a:cubicBezTo>
                  <a:pt x="89" y="82"/>
                  <a:pt x="89" y="82"/>
                  <a:pt x="89" y="82"/>
                </a:cubicBezTo>
                <a:cubicBezTo>
                  <a:pt x="89" y="81"/>
                  <a:pt x="89" y="81"/>
                  <a:pt x="89" y="81"/>
                </a:cubicBezTo>
                <a:cubicBezTo>
                  <a:pt x="90" y="81"/>
                  <a:pt x="90" y="81"/>
                  <a:pt x="90" y="81"/>
                </a:cubicBezTo>
                <a:cubicBezTo>
                  <a:pt x="90" y="80"/>
                  <a:pt x="90" y="80"/>
                  <a:pt x="90" y="80"/>
                </a:cubicBezTo>
                <a:cubicBezTo>
                  <a:pt x="90" y="80"/>
                  <a:pt x="90" y="80"/>
                  <a:pt x="90" y="80"/>
                </a:cubicBezTo>
                <a:cubicBezTo>
                  <a:pt x="90" y="79"/>
                  <a:pt x="90" y="79"/>
                  <a:pt x="90" y="79"/>
                </a:cubicBezTo>
                <a:cubicBezTo>
                  <a:pt x="91" y="79"/>
                  <a:pt x="91" y="79"/>
                  <a:pt x="91" y="79"/>
                </a:cubicBezTo>
                <a:cubicBezTo>
                  <a:pt x="91" y="78"/>
                  <a:pt x="91" y="78"/>
                  <a:pt x="91" y="78"/>
                </a:cubicBezTo>
                <a:cubicBezTo>
                  <a:pt x="91" y="78"/>
                  <a:pt x="91" y="78"/>
                  <a:pt x="91" y="78"/>
                </a:cubicBezTo>
                <a:cubicBezTo>
                  <a:pt x="91" y="77"/>
                  <a:pt x="91" y="77"/>
                  <a:pt x="91" y="77"/>
                </a:cubicBezTo>
                <a:cubicBezTo>
                  <a:pt x="90" y="77"/>
                  <a:pt x="90" y="77"/>
                  <a:pt x="90" y="77"/>
                </a:cubicBezTo>
                <a:cubicBezTo>
                  <a:pt x="90" y="76"/>
                  <a:pt x="90" y="76"/>
                  <a:pt x="90" y="76"/>
                </a:cubicBezTo>
                <a:cubicBezTo>
                  <a:pt x="90" y="76"/>
                  <a:pt x="90" y="76"/>
                  <a:pt x="90" y="76"/>
                </a:cubicBezTo>
                <a:cubicBezTo>
                  <a:pt x="89" y="75"/>
                  <a:pt x="89" y="75"/>
                  <a:pt x="89" y="75"/>
                </a:cubicBezTo>
                <a:cubicBezTo>
                  <a:pt x="89" y="75"/>
                  <a:pt x="89" y="75"/>
                  <a:pt x="89" y="75"/>
                </a:cubicBezTo>
                <a:cubicBezTo>
                  <a:pt x="88" y="75"/>
                  <a:pt x="88" y="75"/>
                  <a:pt x="88" y="75"/>
                </a:cubicBezTo>
                <a:cubicBezTo>
                  <a:pt x="89" y="74"/>
                  <a:pt x="89" y="74"/>
                  <a:pt x="89" y="74"/>
                </a:cubicBezTo>
                <a:cubicBezTo>
                  <a:pt x="89" y="74"/>
                  <a:pt x="89" y="74"/>
                  <a:pt x="89" y="74"/>
                </a:cubicBezTo>
                <a:cubicBezTo>
                  <a:pt x="90" y="73"/>
                  <a:pt x="90" y="73"/>
                  <a:pt x="90" y="73"/>
                </a:cubicBezTo>
                <a:cubicBezTo>
                  <a:pt x="90" y="73"/>
                  <a:pt x="90" y="73"/>
                  <a:pt x="90" y="73"/>
                </a:cubicBezTo>
                <a:cubicBezTo>
                  <a:pt x="91" y="72"/>
                  <a:pt x="91" y="72"/>
                  <a:pt x="91" y="72"/>
                </a:cubicBezTo>
                <a:cubicBezTo>
                  <a:pt x="91" y="72"/>
                  <a:pt x="91" y="72"/>
                  <a:pt x="91" y="72"/>
                </a:cubicBezTo>
                <a:cubicBezTo>
                  <a:pt x="91" y="71"/>
                  <a:pt x="91" y="71"/>
                  <a:pt x="91" y="71"/>
                </a:cubicBezTo>
                <a:cubicBezTo>
                  <a:pt x="91" y="71"/>
                  <a:pt x="91" y="71"/>
                  <a:pt x="91" y="71"/>
                </a:cubicBezTo>
                <a:cubicBezTo>
                  <a:pt x="90" y="69"/>
                  <a:pt x="90" y="69"/>
                  <a:pt x="90" y="69"/>
                </a:cubicBezTo>
                <a:cubicBezTo>
                  <a:pt x="90" y="67"/>
                  <a:pt x="90" y="67"/>
                  <a:pt x="90" y="67"/>
                </a:cubicBezTo>
                <a:cubicBezTo>
                  <a:pt x="90" y="66"/>
                  <a:pt x="90" y="66"/>
                  <a:pt x="90" y="66"/>
                </a:cubicBezTo>
                <a:cubicBezTo>
                  <a:pt x="90" y="64"/>
                  <a:pt x="90" y="64"/>
                  <a:pt x="90" y="64"/>
                </a:cubicBezTo>
                <a:cubicBezTo>
                  <a:pt x="91" y="64"/>
                  <a:pt x="91" y="64"/>
                  <a:pt x="91" y="64"/>
                </a:cubicBezTo>
                <a:cubicBezTo>
                  <a:pt x="92" y="63"/>
                  <a:pt x="92" y="63"/>
                  <a:pt x="92" y="63"/>
                </a:cubicBezTo>
                <a:cubicBezTo>
                  <a:pt x="92" y="63"/>
                  <a:pt x="92" y="63"/>
                  <a:pt x="92" y="63"/>
                </a:cubicBezTo>
                <a:cubicBezTo>
                  <a:pt x="93" y="63"/>
                  <a:pt x="93" y="63"/>
                  <a:pt x="93" y="63"/>
                </a:cubicBezTo>
                <a:cubicBezTo>
                  <a:pt x="93" y="62"/>
                  <a:pt x="93" y="62"/>
                  <a:pt x="93" y="62"/>
                </a:cubicBezTo>
                <a:cubicBezTo>
                  <a:pt x="94" y="62"/>
                  <a:pt x="94" y="62"/>
                  <a:pt x="94" y="62"/>
                </a:cubicBezTo>
                <a:cubicBezTo>
                  <a:pt x="94" y="61"/>
                  <a:pt x="94" y="61"/>
                  <a:pt x="94" y="61"/>
                </a:cubicBezTo>
                <a:close/>
                <a:moveTo>
                  <a:pt x="33" y="44"/>
                </a:moveTo>
                <a:cubicBezTo>
                  <a:pt x="32" y="46"/>
                  <a:pt x="32" y="46"/>
                  <a:pt x="32" y="46"/>
                </a:cubicBezTo>
                <a:cubicBezTo>
                  <a:pt x="32" y="46"/>
                  <a:pt x="29" y="46"/>
                  <a:pt x="29" y="46"/>
                </a:cubicBezTo>
                <a:cubicBezTo>
                  <a:pt x="28" y="46"/>
                  <a:pt x="28" y="46"/>
                  <a:pt x="28" y="46"/>
                </a:cubicBezTo>
                <a:cubicBezTo>
                  <a:pt x="28" y="46"/>
                  <a:pt x="28" y="49"/>
                  <a:pt x="28" y="49"/>
                </a:cubicBezTo>
                <a:cubicBezTo>
                  <a:pt x="25" y="50"/>
                  <a:pt x="25" y="50"/>
                  <a:pt x="25" y="50"/>
                </a:cubicBezTo>
                <a:cubicBezTo>
                  <a:pt x="25" y="50"/>
                  <a:pt x="24" y="47"/>
                  <a:pt x="24" y="47"/>
                </a:cubicBezTo>
                <a:cubicBezTo>
                  <a:pt x="22" y="47"/>
                  <a:pt x="22" y="47"/>
                  <a:pt x="22" y="47"/>
                </a:cubicBezTo>
                <a:cubicBezTo>
                  <a:pt x="22" y="47"/>
                  <a:pt x="20" y="49"/>
                  <a:pt x="20" y="49"/>
                </a:cubicBezTo>
                <a:cubicBezTo>
                  <a:pt x="18" y="48"/>
                  <a:pt x="18" y="48"/>
                  <a:pt x="18" y="48"/>
                </a:cubicBezTo>
                <a:cubicBezTo>
                  <a:pt x="18" y="48"/>
                  <a:pt x="19" y="45"/>
                  <a:pt x="19" y="45"/>
                </a:cubicBezTo>
                <a:cubicBezTo>
                  <a:pt x="18" y="44"/>
                  <a:pt x="18" y="44"/>
                  <a:pt x="18" y="44"/>
                </a:cubicBezTo>
                <a:cubicBezTo>
                  <a:pt x="18" y="44"/>
                  <a:pt x="15" y="43"/>
                  <a:pt x="15" y="43"/>
                </a:cubicBezTo>
                <a:cubicBezTo>
                  <a:pt x="14" y="41"/>
                  <a:pt x="14" y="41"/>
                  <a:pt x="14" y="41"/>
                </a:cubicBezTo>
                <a:cubicBezTo>
                  <a:pt x="14" y="41"/>
                  <a:pt x="17" y="39"/>
                  <a:pt x="17" y="39"/>
                </a:cubicBezTo>
                <a:cubicBezTo>
                  <a:pt x="17" y="38"/>
                  <a:pt x="17" y="38"/>
                  <a:pt x="17" y="38"/>
                </a:cubicBezTo>
                <a:cubicBezTo>
                  <a:pt x="17" y="38"/>
                  <a:pt x="15" y="36"/>
                  <a:pt x="15" y="36"/>
                </a:cubicBezTo>
                <a:cubicBezTo>
                  <a:pt x="16" y="34"/>
                  <a:pt x="16" y="34"/>
                  <a:pt x="16" y="34"/>
                </a:cubicBezTo>
                <a:cubicBezTo>
                  <a:pt x="16" y="34"/>
                  <a:pt x="19" y="34"/>
                  <a:pt x="19" y="34"/>
                </a:cubicBezTo>
                <a:cubicBezTo>
                  <a:pt x="20" y="33"/>
                  <a:pt x="20" y="33"/>
                  <a:pt x="20" y="33"/>
                </a:cubicBezTo>
                <a:cubicBezTo>
                  <a:pt x="20" y="33"/>
                  <a:pt x="21" y="31"/>
                  <a:pt x="21" y="31"/>
                </a:cubicBezTo>
                <a:cubicBezTo>
                  <a:pt x="23" y="30"/>
                  <a:pt x="23" y="30"/>
                  <a:pt x="23" y="30"/>
                </a:cubicBezTo>
                <a:cubicBezTo>
                  <a:pt x="23" y="30"/>
                  <a:pt x="25" y="32"/>
                  <a:pt x="25" y="32"/>
                </a:cubicBezTo>
                <a:cubicBezTo>
                  <a:pt x="26" y="33"/>
                  <a:pt x="26" y="33"/>
                  <a:pt x="26" y="33"/>
                </a:cubicBezTo>
                <a:cubicBezTo>
                  <a:pt x="26" y="33"/>
                  <a:pt x="28" y="31"/>
                  <a:pt x="28" y="31"/>
                </a:cubicBezTo>
                <a:cubicBezTo>
                  <a:pt x="30" y="32"/>
                  <a:pt x="30" y="32"/>
                  <a:pt x="30" y="32"/>
                </a:cubicBezTo>
                <a:cubicBezTo>
                  <a:pt x="30" y="32"/>
                  <a:pt x="30" y="35"/>
                  <a:pt x="30" y="35"/>
                </a:cubicBezTo>
                <a:cubicBezTo>
                  <a:pt x="30" y="36"/>
                  <a:pt x="30" y="36"/>
                  <a:pt x="30" y="36"/>
                </a:cubicBezTo>
                <a:cubicBezTo>
                  <a:pt x="30" y="36"/>
                  <a:pt x="33" y="36"/>
                  <a:pt x="33" y="37"/>
                </a:cubicBezTo>
                <a:cubicBezTo>
                  <a:pt x="34" y="39"/>
                  <a:pt x="34" y="39"/>
                  <a:pt x="34" y="39"/>
                </a:cubicBezTo>
                <a:cubicBezTo>
                  <a:pt x="34" y="39"/>
                  <a:pt x="32" y="40"/>
                  <a:pt x="32" y="40"/>
                </a:cubicBezTo>
                <a:cubicBezTo>
                  <a:pt x="31" y="42"/>
                  <a:pt x="31" y="42"/>
                  <a:pt x="31" y="42"/>
                </a:cubicBezTo>
                <a:cubicBezTo>
                  <a:pt x="31" y="42"/>
                  <a:pt x="33" y="44"/>
                  <a:pt x="33" y="44"/>
                </a:cubicBezTo>
                <a:close/>
                <a:moveTo>
                  <a:pt x="73" y="32"/>
                </a:moveTo>
                <a:cubicBezTo>
                  <a:pt x="73" y="32"/>
                  <a:pt x="73" y="32"/>
                  <a:pt x="73" y="32"/>
                </a:cubicBezTo>
                <a:cubicBezTo>
                  <a:pt x="73" y="33"/>
                  <a:pt x="67" y="35"/>
                  <a:pt x="67" y="35"/>
                </a:cubicBezTo>
                <a:cubicBezTo>
                  <a:pt x="66" y="37"/>
                  <a:pt x="66" y="37"/>
                  <a:pt x="66" y="37"/>
                </a:cubicBezTo>
                <a:cubicBezTo>
                  <a:pt x="66" y="37"/>
                  <a:pt x="69" y="43"/>
                  <a:pt x="68" y="43"/>
                </a:cubicBezTo>
                <a:cubicBezTo>
                  <a:pt x="65" y="46"/>
                  <a:pt x="65" y="46"/>
                  <a:pt x="65" y="46"/>
                </a:cubicBezTo>
                <a:cubicBezTo>
                  <a:pt x="65" y="46"/>
                  <a:pt x="59" y="44"/>
                  <a:pt x="59" y="44"/>
                </a:cubicBezTo>
                <a:cubicBezTo>
                  <a:pt x="57" y="45"/>
                  <a:pt x="57" y="45"/>
                  <a:pt x="57" y="45"/>
                </a:cubicBezTo>
                <a:cubicBezTo>
                  <a:pt x="57" y="45"/>
                  <a:pt x="55" y="50"/>
                  <a:pt x="54" y="50"/>
                </a:cubicBezTo>
                <a:cubicBezTo>
                  <a:pt x="50" y="50"/>
                  <a:pt x="50" y="50"/>
                  <a:pt x="50" y="50"/>
                </a:cubicBezTo>
                <a:cubicBezTo>
                  <a:pt x="49" y="50"/>
                  <a:pt x="47" y="45"/>
                  <a:pt x="47" y="45"/>
                </a:cubicBezTo>
                <a:cubicBezTo>
                  <a:pt x="45" y="44"/>
                  <a:pt x="45" y="44"/>
                  <a:pt x="45" y="44"/>
                </a:cubicBezTo>
                <a:cubicBezTo>
                  <a:pt x="45" y="44"/>
                  <a:pt x="39" y="46"/>
                  <a:pt x="39" y="46"/>
                </a:cubicBezTo>
                <a:cubicBezTo>
                  <a:pt x="36" y="43"/>
                  <a:pt x="36" y="43"/>
                  <a:pt x="36" y="43"/>
                </a:cubicBezTo>
                <a:cubicBezTo>
                  <a:pt x="36" y="43"/>
                  <a:pt x="38" y="37"/>
                  <a:pt x="38" y="37"/>
                </a:cubicBezTo>
                <a:cubicBezTo>
                  <a:pt x="37" y="35"/>
                  <a:pt x="37" y="35"/>
                  <a:pt x="37" y="35"/>
                </a:cubicBezTo>
                <a:cubicBezTo>
                  <a:pt x="37" y="35"/>
                  <a:pt x="31" y="32"/>
                  <a:pt x="31" y="32"/>
                </a:cubicBezTo>
                <a:cubicBezTo>
                  <a:pt x="31" y="28"/>
                  <a:pt x="31" y="28"/>
                  <a:pt x="31" y="28"/>
                </a:cubicBezTo>
                <a:cubicBezTo>
                  <a:pt x="31" y="27"/>
                  <a:pt x="37" y="25"/>
                  <a:pt x="37" y="25"/>
                </a:cubicBezTo>
                <a:cubicBezTo>
                  <a:pt x="38" y="23"/>
                  <a:pt x="38" y="23"/>
                  <a:pt x="38" y="23"/>
                </a:cubicBezTo>
                <a:cubicBezTo>
                  <a:pt x="38" y="23"/>
                  <a:pt x="36" y="17"/>
                  <a:pt x="36" y="17"/>
                </a:cubicBezTo>
                <a:cubicBezTo>
                  <a:pt x="39" y="14"/>
                  <a:pt x="39" y="14"/>
                  <a:pt x="39" y="14"/>
                </a:cubicBezTo>
                <a:cubicBezTo>
                  <a:pt x="39" y="14"/>
                  <a:pt x="45" y="16"/>
                  <a:pt x="45" y="16"/>
                </a:cubicBezTo>
                <a:cubicBezTo>
                  <a:pt x="47" y="15"/>
                  <a:pt x="47" y="15"/>
                  <a:pt x="47" y="15"/>
                </a:cubicBezTo>
                <a:cubicBezTo>
                  <a:pt x="47" y="15"/>
                  <a:pt x="50" y="10"/>
                  <a:pt x="50" y="10"/>
                </a:cubicBezTo>
                <a:cubicBezTo>
                  <a:pt x="55" y="10"/>
                  <a:pt x="55" y="10"/>
                  <a:pt x="55" y="10"/>
                </a:cubicBezTo>
                <a:cubicBezTo>
                  <a:pt x="55" y="10"/>
                  <a:pt x="57" y="15"/>
                  <a:pt x="57" y="15"/>
                </a:cubicBezTo>
                <a:cubicBezTo>
                  <a:pt x="59" y="16"/>
                  <a:pt x="59" y="16"/>
                  <a:pt x="59" y="16"/>
                </a:cubicBezTo>
                <a:cubicBezTo>
                  <a:pt x="59" y="16"/>
                  <a:pt x="65" y="14"/>
                  <a:pt x="65" y="14"/>
                </a:cubicBezTo>
                <a:cubicBezTo>
                  <a:pt x="69" y="17"/>
                  <a:pt x="69" y="17"/>
                  <a:pt x="69" y="17"/>
                </a:cubicBezTo>
                <a:cubicBezTo>
                  <a:pt x="69" y="18"/>
                  <a:pt x="66" y="23"/>
                  <a:pt x="66" y="23"/>
                </a:cubicBezTo>
                <a:cubicBezTo>
                  <a:pt x="67" y="25"/>
                  <a:pt x="67" y="25"/>
                  <a:pt x="67" y="25"/>
                </a:cubicBezTo>
                <a:cubicBezTo>
                  <a:pt x="67" y="25"/>
                  <a:pt x="73" y="28"/>
                  <a:pt x="73" y="28"/>
                </a:cubicBezTo>
                <a:cubicBezTo>
                  <a:pt x="73" y="32"/>
                  <a:pt x="73" y="32"/>
                  <a:pt x="73" y="3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26" name="组合 25"/>
          <p:cNvGrpSpPr/>
          <p:nvPr/>
        </p:nvGrpSpPr>
        <p:grpSpPr>
          <a:xfrm>
            <a:off x="1480944" y="3033824"/>
            <a:ext cx="716093" cy="732294"/>
            <a:chOff x="0" y="0"/>
            <a:chExt cx="701675" cy="717550"/>
          </a:xfrm>
          <a:solidFill>
            <a:schemeClr val="bg1"/>
          </a:solidFill>
        </p:grpSpPr>
        <p:sp>
          <p:nvSpPr>
            <p:cNvPr id="27" name="Freeform 5"/>
            <p:cNvSpPr>
              <a:spLocks noEditPoints="1"/>
            </p:cNvSpPr>
            <p:nvPr/>
          </p:nvSpPr>
          <p:spPr bwMode="auto">
            <a:xfrm>
              <a:off x="174625" y="174625"/>
              <a:ext cx="350838" cy="542925"/>
            </a:xfrm>
            <a:custGeom>
              <a:avLst/>
              <a:gdLst>
                <a:gd name="T0" fmla="*/ 46 w 92"/>
                <a:gd name="T1" fmla="*/ 0 h 142"/>
                <a:gd name="T2" fmla="*/ 0 w 92"/>
                <a:gd name="T3" fmla="*/ 44 h 142"/>
                <a:gd name="T4" fmla="*/ 20 w 92"/>
                <a:gd name="T5" fmla="*/ 97 h 142"/>
                <a:gd name="T6" fmla="*/ 28 w 92"/>
                <a:gd name="T7" fmla="*/ 108 h 142"/>
                <a:gd name="T8" fmla="*/ 26 w 92"/>
                <a:gd name="T9" fmla="*/ 111 h 142"/>
                <a:gd name="T10" fmla="*/ 29 w 92"/>
                <a:gd name="T11" fmla="*/ 115 h 142"/>
                <a:gd name="T12" fmla="*/ 27 w 92"/>
                <a:gd name="T13" fmla="*/ 118 h 142"/>
                <a:gd name="T14" fmla="*/ 29 w 92"/>
                <a:gd name="T15" fmla="*/ 122 h 142"/>
                <a:gd name="T16" fmla="*/ 26 w 92"/>
                <a:gd name="T17" fmla="*/ 125 h 142"/>
                <a:gd name="T18" fmla="*/ 30 w 92"/>
                <a:gd name="T19" fmla="*/ 129 h 142"/>
                <a:gd name="T20" fmla="*/ 29 w 92"/>
                <a:gd name="T21" fmla="*/ 132 h 142"/>
                <a:gd name="T22" fmla="*/ 40 w 92"/>
                <a:gd name="T23" fmla="*/ 138 h 142"/>
                <a:gd name="T24" fmla="*/ 46 w 92"/>
                <a:gd name="T25" fmla="*/ 142 h 142"/>
                <a:gd name="T26" fmla="*/ 52 w 92"/>
                <a:gd name="T27" fmla="*/ 138 h 142"/>
                <a:gd name="T28" fmla="*/ 63 w 92"/>
                <a:gd name="T29" fmla="*/ 132 h 142"/>
                <a:gd name="T30" fmla="*/ 62 w 92"/>
                <a:gd name="T31" fmla="*/ 129 h 142"/>
                <a:gd name="T32" fmla="*/ 66 w 92"/>
                <a:gd name="T33" fmla="*/ 125 h 142"/>
                <a:gd name="T34" fmla="*/ 63 w 92"/>
                <a:gd name="T35" fmla="*/ 122 h 142"/>
                <a:gd name="T36" fmla="*/ 66 w 92"/>
                <a:gd name="T37" fmla="*/ 118 h 142"/>
                <a:gd name="T38" fmla="*/ 63 w 92"/>
                <a:gd name="T39" fmla="*/ 115 h 142"/>
                <a:gd name="T40" fmla="*/ 66 w 92"/>
                <a:gd name="T41" fmla="*/ 111 h 142"/>
                <a:gd name="T42" fmla="*/ 64 w 92"/>
                <a:gd name="T43" fmla="*/ 108 h 142"/>
                <a:gd name="T44" fmla="*/ 72 w 92"/>
                <a:gd name="T45" fmla="*/ 97 h 142"/>
                <a:gd name="T46" fmla="*/ 92 w 92"/>
                <a:gd name="T47" fmla="*/ 44 h 142"/>
                <a:gd name="T48" fmla="*/ 46 w 92"/>
                <a:gd name="T49" fmla="*/ 0 h 142"/>
                <a:gd name="T50" fmla="*/ 70 w 92"/>
                <a:gd name="T51" fmla="*/ 72 h 142"/>
                <a:gd name="T52" fmla="*/ 60 w 92"/>
                <a:gd name="T53" fmla="*/ 96 h 142"/>
                <a:gd name="T54" fmla="*/ 46 w 92"/>
                <a:gd name="T55" fmla="*/ 101 h 142"/>
                <a:gd name="T56" fmla="*/ 32 w 92"/>
                <a:gd name="T57" fmla="*/ 96 h 142"/>
                <a:gd name="T58" fmla="*/ 22 w 92"/>
                <a:gd name="T59" fmla="*/ 72 h 142"/>
                <a:gd name="T60" fmla="*/ 12 w 92"/>
                <a:gd name="T61" fmla="*/ 44 h 142"/>
                <a:gd name="T62" fmla="*/ 46 w 92"/>
                <a:gd name="T63" fmla="*/ 12 h 142"/>
                <a:gd name="T64" fmla="*/ 80 w 92"/>
                <a:gd name="T65" fmla="*/ 44 h 142"/>
                <a:gd name="T66" fmla="*/ 70 w 92"/>
                <a:gd name="T67" fmla="*/ 7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2" h="142">
                  <a:moveTo>
                    <a:pt x="46" y="0"/>
                  </a:moveTo>
                  <a:cubicBezTo>
                    <a:pt x="20" y="0"/>
                    <a:pt x="0" y="20"/>
                    <a:pt x="0" y="44"/>
                  </a:cubicBezTo>
                  <a:cubicBezTo>
                    <a:pt x="0" y="73"/>
                    <a:pt x="20" y="81"/>
                    <a:pt x="20" y="97"/>
                  </a:cubicBezTo>
                  <a:cubicBezTo>
                    <a:pt x="20" y="102"/>
                    <a:pt x="23" y="106"/>
                    <a:pt x="28" y="108"/>
                  </a:cubicBezTo>
                  <a:cubicBezTo>
                    <a:pt x="27" y="109"/>
                    <a:pt x="26" y="110"/>
                    <a:pt x="26" y="111"/>
                  </a:cubicBezTo>
                  <a:cubicBezTo>
                    <a:pt x="26" y="112"/>
                    <a:pt x="27" y="114"/>
                    <a:pt x="29" y="115"/>
                  </a:cubicBezTo>
                  <a:cubicBezTo>
                    <a:pt x="27" y="116"/>
                    <a:pt x="27" y="117"/>
                    <a:pt x="27" y="118"/>
                  </a:cubicBezTo>
                  <a:cubicBezTo>
                    <a:pt x="27" y="119"/>
                    <a:pt x="28" y="120"/>
                    <a:pt x="29" y="122"/>
                  </a:cubicBezTo>
                  <a:cubicBezTo>
                    <a:pt x="27" y="123"/>
                    <a:pt x="26" y="124"/>
                    <a:pt x="26" y="125"/>
                  </a:cubicBezTo>
                  <a:cubicBezTo>
                    <a:pt x="26" y="127"/>
                    <a:pt x="28" y="128"/>
                    <a:pt x="30" y="129"/>
                  </a:cubicBezTo>
                  <a:cubicBezTo>
                    <a:pt x="29" y="130"/>
                    <a:pt x="29" y="131"/>
                    <a:pt x="29" y="132"/>
                  </a:cubicBezTo>
                  <a:cubicBezTo>
                    <a:pt x="29" y="135"/>
                    <a:pt x="34" y="137"/>
                    <a:pt x="40" y="138"/>
                  </a:cubicBezTo>
                  <a:cubicBezTo>
                    <a:pt x="41" y="141"/>
                    <a:pt x="43" y="142"/>
                    <a:pt x="46" y="142"/>
                  </a:cubicBezTo>
                  <a:cubicBezTo>
                    <a:pt x="49" y="142"/>
                    <a:pt x="51" y="141"/>
                    <a:pt x="52" y="138"/>
                  </a:cubicBezTo>
                  <a:cubicBezTo>
                    <a:pt x="59" y="137"/>
                    <a:pt x="63" y="135"/>
                    <a:pt x="63" y="132"/>
                  </a:cubicBezTo>
                  <a:cubicBezTo>
                    <a:pt x="63" y="131"/>
                    <a:pt x="63" y="130"/>
                    <a:pt x="62" y="129"/>
                  </a:cubicBezTo>
                  <a:cubicBezTo>
                    <a:pt x="65" y="128"/>
                    <a:pt x="66" y="127"/>
                    <a:pt x="66" y="125"/>
                  </a:cubicBezTo>
                  <a:cubicBezTo>
                    <a:pt x="66" y="124"/>
                    <a:pt x="65" y="123"/>
                    <a:pt x="63" y="122"/>
                  </a:cubicBezTo>
                  <a:cubicBezTo>
                    <a:pt x="65" y="121"/>
                    <a:pt x="66" y="119"/>
                    <a:pt x="66" y="118"/>
                  </a:cubicBezTo>
                  <a:cubicBezTo>
                    <a:pt x="66" y="117"/>
                    <a:pt x="65" y="116"/>
                    <a:pt x="63" y="115"/>
                  </a:cubicBezTo>
                  <a:cubicBezTo>
                    <a:pt x="65" y="114"/>
                    <a:pt x="66" y="112"/>
                    <a:pt x="66" y="111"/>
                  </a:cubicBezTo>
                  <a:cubicBezTo>
                    <a:pt x="66" y="110"/>
                    <a:pt x="65" y="109"/>
                    <a:pt x="64" y="108"/>
                  </a:cubicBezTo>
                  <a:cubicBezTo>
                    <a:pt x="69" y="105"/>
                    <a:pt x="72" y="102"/>
                    <a:pt x="72" y="97"/>
                  </a:cubicBezTo>
                  <a:cubicBezTo>
                    <a:pt x="72" y="81"/>
                    <a:pt x="92" y="73"/>
                    <a:pt x="92" y="44"/>
                  </a:cubicBezTo>
                  <a:cubicBezTo>
                    <a:pt x="92" y="20"/>
                    <a:pt x="72" y="0"/>
                    <a:pt x="46" y="0"/>
                  </a:cubicBezTo>
                  <a:close/>
                  <a:moveTo>
                    <a:pt x="70" y="72"/>
                  </a:moveTo>
                  <a:cubicBezTo>
                    <a:pt x="66" y="78"/>
                    <a:pt x="60" y="86"/>
                    <a:pt x="60" y="96"/>
                  </a:cubicBezTo>
                  <a:cubicBezTo>
                    <a:pt x="58" y="98"/>
                    <a:pt x="53" y="101"/>
                    <a:pt x="46" y="101"/>
                  </a:cubicBezTo>
                  <a:cubicBezTo>
                    <a:pt x="39" y="101"/>
                    <a:pt x="34" y="98"/>
                    <a:pt x="32" y="96"/>
                  </a:cubicBezTo>
                  <a:cubicBezTo>
                    <a:pt x="32" y="86"/>
                    <a:pt x="26" y="78"/>
                    <a:pt x="22" y="72"/>
                  </a:cubicBezTo>
                  <a:cubicBezTo>
                    <a:pt x="17" y="64"/>
                    <a:pt x="12" y="57"/>
                    <a:pt x="12" y="44"/>
                  </a:cubicBezTo>
                  <a:cubicBezTo>
                    <a:pt x="12" y="26"/>
                    <a:pt x="27" y="12"/>
                    <a:pt x="46" y="12"/>
                  </a:cubicBezTo>
                  <a:cubicBezTo>
                    <a:pt x="65" y="12"/>
                    <a:pt x="80" y="26"/>
                    <a:pt x="80" y="44"/>
                  </a:cubicBezTo>
                  <a:cubicBezTo>
                    <a:pt x="80" y="57"/>
                    <a:pt x="75" y="64"/>
                    <a:pt x="70"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6"/>
            <p:cNvSpPr/>
            <p:nvPr/>
          </p:nvSpPr>
          <p:spPr bwMode="auto">
            <a:xfrm>
              <a:off x="327025" y="0"/>
              <a:ext cx="46038" cy="114300"/>
            </a:xfrm>
            <a:custGeom>
              <a:avLst/>
              <a:gdLst>
                <a:gd name="T0" fmla="*/ 6 w 12"/>
                <a:gd name="T1" fmla="*/ 30 h 30"/>
                <a:gd name="T2" fmla="*/ 12 w 12"/>
                <a:gd name="T3" fmla="*/ 22 h 30"/>
                <a:gd name="T4" fmla="*/ 12 w 12"/>
                <a:gd name="T5" fmla="*/ 8 h 30"/>
                <a:gd name="T6" fmla="*/ 6 w 12"/>
                <a:gd name="T7" fmla="*/ 0 h 30"/>
                <a:gd name="T8" fmla="*/ 0 w 12"/>
                <a:gd name="T9" fmla="*/ 8 h 30"/>
                <a:gd name="T10" fmla="*/ 0 w 12"/>
                <a:gd name="T11" fmla="*/ 22 h 30"/>
                <a:gd name="T12" fmla="*/ 6 w 12"/>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6" y="30"/>
                  </a:moveTo>
                  <a:cubicBezTo>
                    <a:pt x="9" y="30"/>
                    <a:pt x="12" y="27"/>
                    <a:pt x="12" y="22"/>
                  </a:cubicBezTo>
                  <a:cubicBezTo>
                    <a:pt x="12" y="8"/>
                    <a:pt x="12" y="8"/>
                    <a:pt x="12" y="8"/>
                  </a:cubicBezTo>
                  <a:cubicBezTo>
                    <a:pt x="12" y="4"/>
                    <a:pt x="9" y="0"/>
                    <a:pt x="6" y="0"/>
                  </a:cubicBezTo>
                  <a:cubicBezTo>
                    <a:pt x="3" y="0"/>
                    <a:pt x="0" y="4"/>
                    <a:pt x="0" y="8"/>
                  </a:cubicBezTo>
                  <a:cubicBezTo>
                    <a:pt x="0" y="22"/>
                    <a:pt x="0" y="22"/>
                    <a:pt x="0" y="22"/>
                  </a:cubicBezTo>
                  <a:cubicBezTo>
                    <a:pt x="0" y="27"/>
                    <a:pt x="3" y="30"/>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7"/>
            <p:cNvSpPr/>
            <p:nvPr/>
          </p:nvSpPr>
          <p:spPr bwMode="auto">
            <a:xfrm>
              <a:off x="160338" y="41275"/>
              <a:ext cx="82550" cy="111125"/>
            </a:xfrm>
            <a:custGeom>
              <a:avLst/>
              <a:gdLst>
                <a:gd name="T0" fmla="*/ 19 w 22"/>
                <a:gd name="T1" fmla="*/ 28 h 29"/>
                <a:gd name="T2" fmla="*/ 20 w 22"/>
                <a:gd name="T3" fmla="*/ 18 h 29"/>
                <a:gd name="T4" fmla="*/ 13 w 22"/>
                <a:gd name="T5" fmla="*/ 5 h 29"/>
                <a:gd name="T6" fmla="*/ 4 w 22"/>
                <a:gd name="T7" fmla="*/ 1 h 29"/>
                <a:gd name="T8" fmla="*/ 3 w 22"/>
                <a:gd name="T9" fmla="*/ 11 h 29"/>
                <a:gd name="T10" fmla="*/ 10 w 22"/>
                <a:gd name="T11" fmla="*/ 24 h 29"/>
                <a:gd name="T12" fmla="*/ 19 w 22"/>
                <a:gd name="T13" fmla="*/ 28 h 29"/>
              </a:gdLst>
              <a:ahLst/>
              <a:cxnLst>
                <a:cxn ang="0">
                  <a:pos x="T0" y="T1"/>
                </a:cxn>
                <a:cxn ang="0">
                  <a:pos x="T2" y="T3"/>
                </a:cxn>
                <a:cxn ang="0">
                  <a:pos x="T4" y="T5"/>
                </a:cxn>
                <a:cxn ang="0">
                  <a:pos x="T6" y="T7"/>
                </a:cxn>
                <a:cxn ang="0">
                  <a:pos x="T8" y="T9"/>
                </a:cxn>
                <a:cxn ang="0">
                  <a:pos x="T10" y="T11"/>
                </a:cxn>
                <a:cxn ang="0">
                  <a:pos x="T12" y="T13"/>
                </a:cxn>
              </a:cxnLst>
              <a:rect l="0" t="0" r="r" b="b"/>
              <a:pathLst>
                <a:path w="22" h="29">
                  <a:moveTo>
                    <a:pt x="19" y="28"/>
                  </a:moveTo>
                  <a:cubicBezTo>
                    <a:pt x="22" y="26"/>
                    <a:pt x="22" y="21"/>
                    <a:pt x="20" y="18"/>
                  </a:cubicBezTo>
                  <a:cubicBezTo>
                    <a:pt x="13" y="5"/>
                    <a:pt x="13" y="5"/>
                    <a:pt x="13" y="5"/>
                  </a:cubicBezTo>
                  <a:cubicBezTo>
                    <a:pt x="11" y="1"/>
                    <a:pt x="7" y="0"/>
                    <a:pt x="4" y="1"/>
                  </a:cubicBezTo>
                  <a:cubicBezTo>
                    <a:pt x="1" y="3"/>
                    <a:pt x="0" y="8"/>
                    <a:pt x="3" y="11"/>
                  </a:cubicBezTo>
                  <a:cubicBezTo>
                    <a:pt x="10" y="24"/>
                    <a:pt x="10" y="24"/>
                    <a:pt x="10" y="24"/>
                  </a:cubicBezTo>
                  <a:cubicBezTo>
                    <a:pt x="12" y="27"/>
                    <a:pt x="16" y="29"/>
                    <a:pt x="19"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8"/>
            <p:cNvSpPr/>
            <p:nvPr/>
          </p:nvSpPr>
          <p:spPr bwMode="auto">
            <a:xfrm>
              <a:off x="38100" y="163513"/>
              <a:ext cx="114300" cy="84138"/>
            </a:xfrm>
            <a:custGeom>
              <a:avLst/>
              <a:gdLst>
                <a:gd name="T0" fmla="*/ 24 w 30"/>
                <a:gd name="T1" fmla="*/ 9 h 22"/>
                <a:gd name="T2" fmla="*/ 12 w 30"/>
                <a:gd name="T3" fmla="*/ 2 h 22"/>
                <a:gd name="T4" fmla="*/ 2 w 30"/>
                <a:gd name="T5" fmla="*/ 3 h 22"/>
                <a:gd name="T6" fmla="*/ 6 w 30"/>
                <a:gd name="T7" fmla="*/ 12 h 22"/>
                <a:gd name="T8" fmla="*/ 18 w 30"/>
                <a:gd name="T9" fmla="*/ 20 h 22"/>
                <a:gd name="T10" fmla="*/ 28 w 30"/>
                <a:gd name="T11" fmla="*/ 18 h 22"/>
                <a:gd name="T12" fmla="*/ 24 w 30"/>
                <a:gd name="T13" fmla="*/ 9 h 22"/>
              </a:gdLst>
              <a:ahLst/>
              <a:cxnLst>
                <a:cxn ang="0">
                  <a:pos x="T0" y="T1"/>
                </a:cxn>
                <a:cxn ang="0">
                  <a:pos x="T2" y="T3"/>
                </a:cxn>
                <a:cxn ang="0">
                  <a:pos x="T4" y="T5"/>
                </a:cxn>
                <a:cxn ang="0">
                  <a:pos x="T6" y="T7"/>
                </a:cxn>
                <a:cxn ang="0">
                  <a:pos x="T8" y="T9"/>
                </a:cxn>
                <a:cxn ang="0">
                  <a:pos x="T10" y="T11"/>
                </a:cxn>
                <a:cxn ang="0">
                  <a:pos x="T12" y="T13"/>
                </a:cxn>
              </a:cxnLst>
              <a:rect l="0" t="0" r="r" b="b"/>
              <a:pathLst>
                <a:path w="30" h="22">
                  <a:moveTo>
                    <a:pt x="24" y="9"/>
                  </a:moveTo>
                  <a:cubicBezTo>
                    <a:pt x="12" y="2"/>
                    <a:pt x="12" y="2"/>
                    <a:pt x="12" y="2"/>
                  </a:cubicBezTo>
                  <a:cubicBezTo>
                    <a:pt x="8" y="0"/>
                    <a:pt x="4" y="0"/>
                    <a:pt x="2" y="3"/>
                  </a:cubicBezTo>
                  <a:cubicBezTo>
                    <a:pt x="0" y="6"/>
                    <a:pt x="2" y="10"/>
                    <a:pt x="6" y="12"/>
                  </a:cubicBezTo>
                  <a:cubicBezTo>
                    <a:pt x="18" y="20"/>
                    <a:pt x="18" y="20"/>
                    <a:pt x="18" y="20"/>
                  </a:cubicBezTo>
                  <a:cubicBezTo>
                    <a:pt x="22" y="22"/>
                    <a:pt x="27" y="21"/>
                    <a:pt x="28" y="18"/>
                  </a:cubicBezTo>
                  <a:cubicBezTo>
                    <a:pt x="30" y="15"/>
                    <a:pt x="28" y="11"/>
                    <a:pt x="2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9"/>
            <p:cNvSpPr/>
            <p:nvPr/>
          </p:nvSpPr>
          <p:spPr bwMode="auto">
            <a:xfrm>
              <a:off x="549275" y="457200"/>
              <a:ext cx="114300" cy="84138"/>
            </a:xfrm>
            <a:custGeom>
              <a:avLst/>
              <a:gdLst>
                <a:gd name="T0" fmla="*/ 24 w 30"/>
                <a:gd name="T1" fmla="*/ 9 h 22"/>
                <a:gd name="T2" fmla="*/ 12 w 30"/>
                <a:gd name="T3" fmla="*/ 2 h 22"/>
                <a:gd name="T4" fmla="*/ 2 w 30"/>
                <a:gd name="T5" fmla="*/ 3 h 22"/>
                <a:gd name="T6" fmla="*/ 6 w 30"/>
                <a:gd name="T7" fmla="*/ 13 h 22"/>
                <a:gd name="T8" fmla="*/ 18 w 30"/>
                <a:gd name="T9" fmla="*/ 20 h 22"/>
                <a:gd name="T10" fmla="*/ 28 w 30"/>
                <a:gd name="T11" fmla="*/ 18 h 22"/>
                <a:gd name="T12" fmla="*/ 24 w 30"/>
                <a:gd name="T13" fmla="*/ 9 h 22"/>
              </a:gdLst>
              <a:ahLst/>
              <a:cxnLst>
                <a:cxn ang="0">
                  <a:pos x="T0" y="T1"/>
                </a:cxn>
                <a:cxn ang="0">
                  <a:pos x="T2" y="T3"/>
                </a:cxn>
                <a:cxn ang="0">
                  <a:pos x="T4" y="T5"/>
                </a:cxn>
                <a:cxn ang="0">
                  <a:pos x="T6" y="T7"/>
                </a:cxn>
                <a:cxn ang="0">
                  <a:pos x="T8" y="T9"/>
                </a:cxn>
                <a:cxn ang="0">
                  <a:pos x="T10" y="T11"/>
                </a:cxn>
                <a:cxn ang="0">
                  <a:pos x="T12" y="T13"/>
                </a:cxn>
              </a:cxnLst>
              <a:rect l="0" t="0" r="r" b="b"/>
              <a:pathLst>
                <a:path w="30" h="22">
                  <a:moveTo>
                    <a:pt x="24" y="9"/>
                  </a:moveTo>
                  <a:cubicBezTo>
                    <a:pt x="12" y="2"/>
                    <a:pt x="12" y="2"/>
                    <a:pt x="12" y="2"/>
                  </a:cubicBezTo>
                  <a:cubicBezTo>
                    <a:pt x="8" y="0"/>
                    <a:pt x="3" y="0"/>
                    <a:pt x="2" y="3"/>
                  </a:cubicBezTo>
                  <a:cubicBezTo>
                    <a:pt x="0" y="6"/>
                    <a:pt x="2" y="10"/>
                    <a:pt x="6" y="13"/>
                  </a:cubicBezTo>
                  <a:cubicBezTo>
                    <a:pt x="18" y="20"/>
                    <a:pt x="18" y="20"/>
                    <a:pt x="18" y="20"/>
                  </a:cubicBezTo>
                  <a:cubicBezTo>
                    <a:pt x="22" y="22"/>
                    <a:pt x="26" y="21"/>
                    <a:pt x="28" y="18"/>
                  </a:cubicBezTo>
                  <a:cubicBezTo>
                    <a:pt x="30" y="16"/>
                    <a:pt x="28" y="11"/>
                    <a:pt x="2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0"/>
            <p:cNvSpPr/>
            <p:nvPr/>
          </p:nvSpPr>
          <p:spPr bwMode="auto">
            <a:xfrm>
              <a:off x="0" y="327025"/>
              <a:ext cx="114300" cy="46038"/>
            </a:xfrm>
            <a:custGeom>
              <a:avLst/>
              <a:gdLst>
                <a:gd name="T0" fmla="*/ 30 w 30"/>
                <a:gd name="T1" fmla="*/ 6 h 12"/>
                <a:gd name="T2" fmla="*/ 22 w 30"/>
                <a:gd name="T3" fmla="*/ 0 h 12"/>
                <a:gd name="T4" fmla="*/ 8 w 30"/>
                <a:gd name="T5" fmla="*/ 0 h 12"/>
                <a:gd name="T6" fmla="*/ 0 w 30"/>
                <a:gd name="T7" fmla="*/ 6 h 12"/>
                <a:gd name="T8" fmla="*/ 8 w 30"/>
                <a:gd name="T9" fmla="*/ 12 h 12"/>
                <a:gd name="T10" fmla="*/ 22 w 30"/>
                <a:gd name="T11" fmla="*/ 12 h 12"/>
                <a:gd name="T12" fmla="*/ 30 w 3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0" h="12">
                  <a:moveTo>
                    <a:pt x="30" y="6"/>
                  </a:moveTo>
                  <a:cubicBezTo>
                    <a:pt x="30" y="3"/>
                    <a:pt x="26" y="0"/>
                    <a:pt x="22" y="0"/>
                  </a:cubicBezTo>
                  <a:cubicBezTo>
                    <a:pt x="8" y="0"/>
                    <a:pt x="8" y="0"/>
                    <a:pt x="8" y="0"/>
                  </a:cubicBezTo>
                  <a:cubicBezTo>
                    <a:pt x="3" y="0"/>
                    <a:pt x="0" y="3"/>
                    <a:pt x="0" y="6"/>
                  </a:cubicBezTo>
                  <a:cubicBezTo>
                    <a:pt x="0" y="10"/>
                    <a:pt x="3" y="12"/>
                    <a:pt x="8" y="12"/>
                  </a:cubicBezTo>
                  <a:cubicBezTo>
                    <a:pt x="22" y="12"/>
                    <a:pt x="22" y="12"/>
                    <a:pt x="22" y="12"/>
                  </a:cubicBezTo>
                  <a:cubicBezTo>
                    <a:pt x="26" y="12"/>
                    <a:pt x="30" y="10"/>
                    <a:pt x="3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1"/>
            <p:cNvSpPr/>
            <p:nvPr/>
          </p:nvSpPr>
          <p:spPr bwMode="auto">
            <a:xfrm>
              <a:off x="587375" y="327025"/>
              <a:ext cx="114300" cy="46038"/>
            </a:xfrm>
            <a:custGeom>
              <a:avLst/>
              <a:gdLst>
                <a:gd name="T0" fmla="*/ 22 w 30"/>
                <a:gd name="T1" fmla="*/ 0 h 12"/>
                <a:gd name="T2" fmla="*/ 8 w 30"/>
                <a:gd name="T3" fmla="*/ 0 h 12"/>
                <a:gd name="T4" fmla="*/ 0 w 30"/>
                <a:gd name="T5" fmla="*/ 6 h 12"/>
                <a:gd name="T6" fmla="*/ 8 w 30"/>
                <a:gd name="T7" fmla="*/ 12 h 12"/>
                <a:gd name="T8" fmla="*/ 22 w 30"/>
                <a:gd name="T9" fmla="*/ 12 h 12"/>
                <a:gd name="T10" fmla="*/ 30 w 30"/>
                <a:gd name="T11" fmla="*/ 6 h 12"/>
                <a:gd name="T12" fmla="*/ 22 w 3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0" h="12">
                  <a:moveTo>
                    <a:pt x="22" y="0"/>
                  </a:moveTo>
                  <a:cubicBezTo>
                    <a:pt x="8" y="0"/>
                    <a:pt x="8" y="0"/>
                    <a:pt x="8" y="0"/>
                  </a:cubicBezTo>
                  <a:cubicBezTo>
                    <a:pt x="4" y="0"/>
                    <a:pt x="0" y="3"/>
                    <a:pt x="0" y="6"/>
                  </a:cubicBezTo>
                  <a:cubicBezTo>
                    <a:pt x="0" y="10"/>
                    <a:pt x="4" y="12"/>
                    <a:pt x="8" y="12"/>
                  </a:cubicBezTo>
                  <a:cubicBezTo>
                    <a:pt x="22" y="12"/>
                    <a:pt x="22" y="12"/>
                    <a:pt x="22" y="12"/>
                  </a:cubicBezTo>
                  <a:cubicBezTo>
                    <a:pt x="27" y="12"/>
                    <a:pt x="30" y="10"/>
                    <a:pt x="30" y="6"/>
                  </a:cubicBezTo>
                  <a:cubicBezTo>
                    <a:pt x="30" y="3"/>
                    <a:pt x="27" y="0"/>
                    <a:pt x="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2"/>
            <p:cNvSpPr/>
            <p:nvPr/>
          </p:nvSpPr>
          <p:spPr bwMode="auto">
            <a:xfrm>
              <a:off x="38100" y="457200"/>
              <a:ext cx="114300" cy="84138"/>
            </a:xfrm>
            <a:custGeom>
              <a:avLst/>
              <a:gdLst>
                <a:gd name="T0" fmla="*/ 18 w 30"/>
                <a:gd name="T1" fmla="*/ 2 h 22"/>
                <a:gd name="T2" fmla="*/ 6 w 30"/>
                <a:gd name="T3" fmla="*/ 9 h 22"/>
                <a:gd name="T4" fmla="*/ 2 w 30"/>
                <a:gd name="T5" fmla="*/ 18 h 22"/>
                <a:gd name="T6" fmla="*/ 12 w 30"/>
                <a:gd name="T7" fmla="*/ 20 h 22"/>
                <a:gd name="T8" fmla="*/ 24 w 30"/>
                <a:gd name="T9" fmla="*/ 13 h 22"/>
                <a:gd name="T10" fmla="*/ 28 w 30"/>
                <a:gd name="T11" fmla="*/ 3 h 22"/>
                <a:gd name="T12" fmla="*/ 18 w 3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0" h="22">
                  <a:moveTo>
                    <a:pt x="18" y="2"/>
                  </a:moveTo>
                  <a:cubicBezTo>
                    <a:pt x="6" y="9"/>
                    <a:pt x="6" y="9"/>
                    <a:pt x="6" y="9"/>
                  </a:cubicBezTo>
                  <a:cubicBezTo>
                    <a:pt x="2" y="11"/>
                    <a:pt x="0" y="16"/>
                    <a:pt x="2" y="18"/>
                  </a:cubicBezTo>
                  <a:cubicBezTo>
                    <a:pt x="4" y="21"/>
                    <a:pt x="8" y="22"/>
                    <a:pt x="12" y="20"/>
                  </a:cubicBezTo>
                  <a:cubicBezTo>
                    <a:pt x="24" y="13"/>
                    <a:pt x="24" y="13"/>
                    <a:pt x="24" y="13"/>
                  </a:cubicBezTo>
                  <a:cubicBezTo>
                    <a:pt x="28" y="10"/>
                    <a:pt x="30" y="6"/>
                    <a:pt x="28" y="3"/>
                  </a:cubicBezTo>
                  <a:cubicBezTo>
                    <a:pt x="27" y="0"/>
                    <a:pt x="22" y="0"/>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3"/>
            <p:cNvSpPr/>
            <p:nvPr/>
          </p:nvSpPr>
          <p:spPr bwMode="auto">
            <a:xfrm>
              <a:off x="549275" y="163513"/>
              <a:ext cx="114300" cy="84138"/>
            </a:xfrm>
            <a:custGeom>
              <a:avLst/>
              <a:gdLst>
                <a:gd name="T0" fmla="*/ 12 w 30"/>
                <a:gd name="T1" fmla="*/ 20 h 22"/>
                <a:gd name="T2" fmla="*/ 24 w 30"/>
                <a:gd name="T3" fmla="*/ 12 h 22"/>
                <a:gd name="T4" fmla="*/ 28 w 30"/>
                <a:gd name="T5" fmla="*/ 3 h 22"/>
                <a:gd name="T6" fmla="*/ 18 w 30"/>
                <a:gd name="T7" fmla="*/ 2 h 22"/>
                <a:gd name="T8" fmla="*/ 6 w 30"/>
                <a:gd name="T9" fmla="*/ 9 h 22"/>
                <a:gd name="T10" fmla="*/ 2 w 30"/>
                <a:gd name="T11" fmla="*/ 18 h 22"/>
                <a:gd name="T12" fmla="*/ 12 w 30"/>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30" h="22">
                  <a:moveTo>
                    <a:pt x="12" y="20"/>
                  </a:moveTo>
                  <a:cubicBezTo>
                    <a:pt x="24" y="12"/>
                    <a:pt x="24" y="12"/>
                    <a:pt x="24" y="12"/>
                  </a:cubicBezTo>
                  <a:cubicBezTo>
                    <a:pt x="28" y="10"/>
                    <a:pt x="30" y="6"/>
                    <a:pt x="28" y="3"/>
                  </a:cubicBezTo>
                  <a:cubicBezTo>
                    <a:pt x="26" y="0"/>
                    <a:pt x="22" y="0"/>
                    <a:pt x="18" y="2"/>
                  </a:cubicBezTo>
                  <a:cubicBezTo>
                    <a:pt x="6" y="9"/>
                    <a:pt x="6" y="9"/>
                    <a:pt x="6" y="9"/>
                  </a:cubicBezTo>
                  <a:cubicBezTo>
                    <a:pt x="2" y="11"/>
                    <a:pt x="0" y="15"/>
                    <a:pt x="2" y="18"/>
                  </a:cubicBezTo>
                  <a:cubicBezTo>
                    <a:pt x="3" y="21"/>
                    <a:pt x="8" y="22"/>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4"/>
            <p:cNvSpPr/>
            <p:nvPr/>
          </p:nvSpPr>
          <p:spPr bwMode="auto">
            <a:xfrm>
              <a:off x="457200" y="41275"/>
              <a:ext cx="84138" cy="111125"/>
            </a:xfrm>
            <a:custGeom>
              <a:avLst/>
              <a:gdLst>
                <a:gd name="T0" fmla="*/ 18 w 22"/>
                <a:gd name="T1" fmla="*/ 1 h 29"/>
                <a:gd name="T2" fmla="*/ 9 w 22"/>
                <a:gd name="T3" fmla="*/ 5 h 29"/>
                <a:gd name="T4" fmla="*/ 2 w 22"/>
                <a:gd name="T5" fmla="*/ 18 h 29"/>
                <a:gd name="T6" fmla="*/ 3 w 22"/>
                <a:gd name="T7" fmla="*/ 28 h 29"/>
                <a:gd name="T8" fmla="*/ 12 w 22"/>
                <a:gd name="T9" fmla="*/ 24 h 29"/>
                <a:gd name="T10" fmla="*/ 19 w 22"/>
                <a:gd name="T11" fmla="*/ 11 h 29"/>
                <a:gd name="T12" fmla="*/ 18 w 22"/>
                <a:gd name="T13" fmla="*/ 1 h 29"/>
              </a:gdLst>
              <a:ahLst/>
              <a:cxnLst>
                <a:cxn ang="0">
                  <a:pos x="T0" y="T1"/>
                </a:cxn>
                <a:cxn ang="0">
                  <a:pos x="T2" y="T3"/>
                </a:cxn>
                <a:cxn ang="0">
                  <a:pos x="T4" y="T5"/>
                </a:cxn>
                <a:cxn ang="0">
                  <a:pos x="T6" y="T7"/>
                </a:cxn>
                <a:cxn ang="0">
                  <a:pos x="T8" y="T9"/>
                </a:cxn>
                <a:cxn ang="0">
                  <a:pos x="T10" y="T11"/>
                </a:cxn>
                <a:cxn ang="0">
                  <a:pos x="T12" y="T13"/>
                </a:cxn>
              </a:cxnLst>
              <a:rect l="0" t="0" r="r" b="b"/>
              <a:pathLst>
                <a:path w="22" h="29">
                  <a:moveTo>
                    <a:pt x="18" y="1"/>
                  </a:moveTo>
                  <a:cubicBezTo>
                    <a:pt x="15" y="0"/>
                    <a:pt x="11" y="1"/>
                    <a:pt x="9" y="5"/>
                  </a:cubicBezTo>
                  <a:cubicBezTo>
                    <a:pt x="2" y="18"/>
                    <a:pt x="2" y="18"/>
                    <a:pt x="2" y="18"/>
                  </a:cubicBezTo>
                  <a:cubicBezTo>
                    <a:pt x="0" y="21"/>
                    <a:pt x="0" y="26"/>
                    <a:pt x="3" y="28"/>
                  </a:cubicBezTo>
                  <a:cubicBezTo>
                    <a:pt x="6" y="29"/>
                    <a:pt x="10" y="27"/>
                    <a:pt x="12" y="24"/>
                  </a:cubicBezTo>
                  <a:cubicBezTo>
                    <a:pt x="19" y="11"/>
                    <a:pt x="19" y="11"/>
                    <a:pt x="19" y="11"/>
                  </a:cubicBezTo>
                  <a:cubicBezTo>
                    <a:pt x="22" y="8"/>
                    <a:pt x="21" y="3"/>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par>
                          <p:cTn id="24" fill="hold">
                            <p:stCondLst>
                              <p:cond delay="10000"/>
                            </p:stCondLst>
                            <p:childTnLst>
                              <p:par>
                                <p:cTn id="25" presetID="6" presetClass="entr" presetSubtype="16"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par>
                          <p:cTn id="28" fill="hold">
                            <p:stCondLst>
                              <p:cond delay="12000"/>
                            </p:stCondLst>
                            <p:childTnLst>
                              <p:par>
                                <p:cTn id="29" presetID="6"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childTnLst>
                          </p:cTn>
                        </p:par>
                        <p:par>
                          <p:cTn id="32" fill="hold">
                            <p:stCondLst>
                              <p:cond delay="14000"/>
                            </p:stCondLst>
                            <p:childTnLst>
                              <p:par>
                                <p:cTn id="33" presetID="6" presetClass="entr" presetSubtype="16"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childTnLst>
                          </p:cTn>
                        </p:par>
                        <p:par>
                          <p:cTn id="36" fill="hold">
                            <p:stCondLst>
                              <p:cond delay="16000"/>
                            </p:stCondLst>
                            <p:childTnLst>
                              <p:par>
                                <p:cTn id="37" presetID="6" presetClass="entr" presetSubtype="16"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in)">
                                      <p:cBhvr>
                                        <p:cTn id="39" dur="2000"/>
                                        <p:tgtEl>
                                          <p:spTgt spid="20"/>
                                        </p:tgtEl>
                                      </p:cBhvr>
                                    </p:animEffect>
                                  </p:childTnLst>
                                </p:cTn>
                              </p:par>
                            </p:childTnLst>
                          </p:cTn>
                        </p:par>
                        <p:par>
                          <p:cTn id="40" fill="hold">
                            <p:stCondLst>
                              <p:cond delay="18000"/>
                            </p:stCondLst>
                            <p:childTnLst>
                              <p:par>
                                <p:cTn id="41" presetID="6" presetClass="entr" presetSubtype="16"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childTnLst>
                          </p:cTn>
                        </p:par>
                        <p:par>
                          <p:cTn id="44" fill="hold">
                            <p:stCondLst>
                              <p:cond delay="20000"/>
                            </p:stCondLst>
                            <p:childTnLst>
                              <p:par>
                                <p:cTn id="45" presetID="6" presetClass="entr" presetSubtype="16"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par>
                          <p:cTn id="48" fill="hold">
                            <p:stCondLst>
                              <p:cond delay="22000"/>
                            </p:stCondLst>
                            <p:childTnLst>
                              <p:par>
                                <p:cTn id="49" presetID="6" presetClass="entr" presetSubtype="16"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circle(in)">
                                      <p:cBhvr>
                                        <p:cTn id="51" dur="2000"/>
                                        <p:tgtEl>
                                          <p:spTgt spid="24"/>
                                        </p:tgtEl>
                                      </p:cBhvr>
                                    </p:animEffect>
                                  </p:childTnLst>
                                </p:cTn>
                              </p:par>
                            </p:childTnLst>
                          </p:cTn>
                        </p:par>
                        <p:par>
                          <p:cTn id="52" fill="hold">
                            <p:stCondLst>
                              <p:cond delay="24000"/>
                            </p:stCondLst>
                            <p:childTnLst>
                              <p:par>
                                <p:cTn id="53" presetID="6" presetClass="entr" presetSubtype="16"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circle(in)">
                                      <p:cBhvr>
                                        <p:cTn id="55" dur="2000"/>
                                        <p:tgtEl>
                                          <p:spTgt spid="25"/>
                                        </p:tgtEl>
                                      </p:cBhvr>
                                    </p:animEffect>
                                  </p:childTnLst>
                                </p:cTn>
                              </p:par>
                            </p:childTnLst>
                          </p:cTn>
                        </p:par>
                        <p:par>
                          <p:cTn id="56" fill="hold">
                            <p:stCondLst>
                              <p:cond delay="26000"/>
                            </p:stCondLst>
                            <p:childTnLst>
                              <p:par>
                                <p:cTn id="57" presetID="6" presetClass="entr" presetSubtype="16"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circle(in)">
                                      <p:cBhvr>
                                        <p:cTn id="5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2" grpId="0" animBg="1"/>
      <p:bldP spid="7" grpId="0" animBg="1"/>
      <p:bldP spid="8"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grayscl/>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t="1162" b="40703"/>
          <a:stretch>
            <a:fillRect/>
          </a:stretch>
        </p:blipFill>
        <p:spPr>
          <a:xfrm>
            <a:off x="6985150" y="4448482"/>
            <a:ext cx="4711550" cy="1825318"/>
          </a:xfrm>
          <a:custGeom>
            <a:avLst/>
            <a:gdLst>
              <a:gd name="connsiteX0" fmla="*/ 0 w 4711550"/>
              <a:gd name="connsiteY0" fmla="*/ 0 h 1825318"/>
              <a:gd name="connsiteX1" fmla="*/ 4711550 w 4711550"/>
              <a:gd name="connsiteY1" fmla="*/ 0 h 1825318"/>
              <a:gd name="connsiteX2" fmla="*/ 4711550 w 4711550"/>
              <a:gd name="connsiteY2" fmla="*/ 1825318 h 1825318"/>
              <a:gd name="connsiteX3" fmla="*/ 0 w 4711550"/>
              <a:gd name="connsiteY3" fmla="*/ 1825318 h 1825318"/>
            </a:gdLst>
            <a:ahLst/>
            <a:cxnLst>
              <a:cxn ang="0">
                <a:pos x="connsiteX0" y="connsiteY0"/>
              </a:cxn>
              <a:cxn ang="0">
                <a:pos x="connsiteX1" y="connsiteY1"/>
              </a:cxn>
              <a:cxn ang="0">
                <a:pos x="connsiteX2" y="connsiteY2"/>
              </a:cxn>
              <a:cxn ang="0">
                <a:pos x="connsiteX3" y="connsiteY3"/>
              </a:cxn>
            </a:cxnLst>
            <a:rect l="l" t="t" r="r" b="b"/>
            <a:pathLst>
              <a:path w="4711550" h="1825318">
                <a:moveTo>
                  <a:pt x="0" y="0"/>
                </a:moveTo>
                <a:lnTo>
                  <a:pt x="4711550" y="0"/>
                </a:lnTo>
                <a:lnTo>
                  <a:pt x="4711550" y="1825318"/>
                </a:lnTo>
                <a:lnTo>
                  <a:pt x="0" y="1825318"/>
                </a:lnTo>
                <a:close/>
              </a:path>
            </a:pathLst>
          </a:custGeom>
        </p:spPr>
      </p:pic>
      <p:sp>
        <p:nvSpPr>
          <p:cNvPr id="3" name="矩形 2"/>
          <p:cNvSpPr/>
          <p:nvPr/>
        </p:nvSpPr>
        <p:spPr>
          <a:xfrm>
            <a:off x="11497456" y="0"/>
            <a:ext cx="353666" cy="71952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灯片编号占位符 5"/>
          <p:cNvSpPr>
            <a:spLocks noGrp="1"/>
          </p:cNvSpPr>
          <p:nvPr>
            <p:ph type="sldNum" sz="quarter" idx="12"/>
          </p:nvPr>
        </p:nvSpPr>
        <p:spPr>
          <a:xfrm>
            <a:off x="11370039" y="396763"/>
            <a:ext cx="659567" cy="307777"/>
          </a:xfrm>
          <a:noFill/>
        </p:spPr>
        <p:txBody>
          <a:bodyPr wrap="square" rtlCol="0">
            <a:spAutoFit/>
          </a:bodyPr>
          <a:lstStyle/>
          <a:p>
            <a:pPr algn="ctr"/>
            <a:fld id="{52EACAB8-BDC7-46D8-AED4-E3A5E447E221}" type="slidenum">
              <a:rPr lang="zh-CN" altLang="en-US" sz="1400">
                <a:solidFill>
                  <a:schemeClr val="bg1"/>
                </a:solidFill>
                <a:latin typeface="AXIS Std M" panose="020B0600000000000000" pitchFamily="34" charset="-128"/>
                <a:ea typeface="AXIS Std M" panose="020B0600000000000000" pitchFamily="34" charset="-128"/>
              </a:rPr>
            </a:fld>
            <a:endParaRPr lang="zh-CN" altLang="en-US" sz="1400" dirty="0">
              <a:solidFill>
                <a:schemeClr val="bg1"/>
              </a:solidFill>
              <a:latin typeface="AXIS Std M" panose="020B0600000000000000" pitchFamily="34" charset="-128"/>
              <a:ea typeface="AXIS Std M" panose="020B0600000000000000" pitchFamily="34" charset="-128"/>
            </a:endParaRPr>
          </a:p>
        </p:txBody>
      </p:sp>
      <p:cxnSp>
        <p:nvCxnSpPr>
          <p:cNvPr id="5" name="直接连接符 4"/>
          <p:cNvCxnSpPr/>
          <p:nvPr/>
        </p:nvCxnSpPr>
        <p:spPr>
          <a:xfrm>
            <a:off x="0" y="3421742"/>
            <a:ext cx="41656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六边形 7"/>
          <p:cNvSpPr/>
          <p:nvPr/>
        </p:nvSpPr>
        <p:spPr>
          <a:xfrm rot="16200000">
            <a:off x="1711569" y="3108973"/>
            <a:ext cx="742461" cy="640053"/>
          </a:xfrm>
          <a:prstGeom prst="hexagon">
            <a:avLst/>
          </a:prstGeom>
          <a:solidFill>
            <a:srgbClr val="AA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六边形 8"/>
          <p:cNvSpPr/>
          <p:nvPr/>
        </p:nvSpPr>
        <p:spPr>
          <a:xfrm rot="16200000">
            <a:off x="4059937" y="2761341"/>
            <a:ext cx="1532128" cy="1320801"/>
          </a:xfrm>
          <a:prstGeom prst="hexagon">
            <a:avLst/>
          </a:prstGeom>
          <a:solidFill>
            <a:srgbClr val="B9D2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970269" y="4699063"/>
            <a:ext cx="2257799" cy="1394193"/>
            <a:chOff x="1085626" y="4715360"/>
            <a:chExt cx="2257799" cy="1394193"/>
          </a:xfrm>
        </p:grpSpPr>
        <p:sp>
          <p:nvSpPr>
            <p:cNvPr id="11" name="文本框 10"/>
            <p:cNvSpPr txBox="1"/>
            <p:nvPr/>
          </p:nvSpPr>
          <p:spPr>
            <a:xfrm>
              <a:off x="1321227" y="4715360"/>
              <a:ext cx="1854830" cy="363176"/>
            </a:xfrm>
            <a:prstGeom prst="rect">
              <a:avLst/>
            </a:prstGeom>
            <a:noFill/>
          </p:spPr>
          <p:txBody>
            <a:bodyPr wrap="square" rtlCol="0">
              <a:spAutoFit/>
            </a:bodyPr>
            <a:lstStyle/>
            <a:p>
              <a:pPr>
                <a:lnSpc>
                  <a:spcPct val="110000"/>
                </a:lnSpc>
              </a:pPr>
              <a:r>
                <a:rPr lang="zh-CN" altLang="en-US" sz="1600" b="1" dirty="0">
                  <a:latin typeface="微软雅黑" panose="020B0503020204020204" pitchFamily="34" charset="-122"/>
                  <a:ea typeface="微软雅黑" panose="020B0503020204020204" pitchFamily="34" charset="-122"/>
                </a:rPr>
                <a:t>点击输入标题内容</a:t>
              </a:r>
              <a:endParaRPr lang="zh-CN" altLang="en-US" sz="1600" b="1" dirty="0">
                <a:latin typeface="微软雅黑" panose="020B0503020204020204" pitchFamily="34" charset="-122"/>
                <a:ea typeface="微软雅黑" panose="020B0503020204020204" pitchFamily="34" charset="-122"/>
              </a:endParaRPr>
            </a:p>
          </p:txBody>
        </p:sp>
        <p:sp>
          <p:nvSpPr>
            <p:cNvPr id="12" name="矩形 11"/>
            <p:cNvSpPr/>
            <p:nvPr/>
          </p:nvSpPr>
          <p:spPr>
            <a:xfrm>
              <a:off x="1085626" y="5085811"/>
              <a:ext cx="2257799" cy="1023742"/>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sp>
        <p:nvSpPr>
          <p:cNvPr id="13" name="Freeform 103"/>
          <p:cNvSpPr>
            <a:spLocks noEditPoints="1"/>
          </p:cNvSpPr>
          <p:nvPr/>
        </p:nvSpPr>
        <p:spPr bwMode="auto">
          <a:xfrm>
            <a:off x="1931018" y="3279844"/>
            <a:ext cx="301281" cy="283796"/>
          </a:xfrm>
          <a:custGeom>
            <a:avLst/>
            <a:gdLst>
              <a:gd name="T0" fmla="*/ 126 w 132"/>
              <a:gd name="T1" fmla="*/ 80 h 124"/>
              <a:gd name="T2" fmla="*/ 121 w 132"/>
              <a:gd name="T3" fmla="*/ 70 h 124"/>
              <a:gd name="T4" fmla="*/ 118 w 132"/>
              <a:gd name="T5" fmla="*/ 43 h 124"/>
              <a:gd name="T6" fmla="*/ 34 w 132"/>
              <a:gd name="T7" fmla="*/ 25 h 124"/>
              <a:gd name="T8" fmla="*/ 11 w 132"/>
              <a:gd name="T9" fmla="*/ 69 h 124"/>
              <a:gd name="T10" fmla="*/ 10 w 132"/>
              <a:gd name="T11" fmla="*/ 79 h 124"/>
              <a:gd name="T12" fmla="*/ 0 w 132"/>
              <a:gd name="T13" fmla="*/ 74 h 124"/>
              <a:gd name="T14" fmla="*/ 9 w 132"/>
              <a:gd name="T15" fmla="*/ 42 h 124"/>
              <a:gd name="T16" fmla="*/ 99 w 132"/>
              <a:gd name="T17" fmla="*/ 19 h 124"/>
              <a:gd name="T18" fmla="*/ 128 w 132"/>
              <a:gd name="T19" fmla="*/ 68 h 124"/>
              <a:gd name="T20" fmla="*/ 31 w 132"/>
              <a:gd name="T21" fmla="*/ 17 h 124"/>
              <a:gd name="T22" fmla="*/ 36 w 132"/>
              <a:gd name="T23" fmla="*/ 12 h 124"/>
              <a:gd name="T24" fmla="*/ 38 w 132"/>
              <a:gd name="T25" fmla="*/ 12 h 124"/>
              <a:gd name="T26" fmla="*/ 48 w 132"/>
              <a:gd name="T27" fmla="*/ 1 h 124"/>
              <a:gd name="T28" fmla="*/ 53 w 132"/>
              <a:gd name="T29" fmla="*/ 4 h 124"/>
              <a:gd name="T30" fmla="*/ 42 w 132"/>
              <a:gd name="T31" fmla="*/ 15 h 124"/>
              <a:gd name="T32" fmla="*/ 40 w 132"/>
              <a:gd name="T33" fmla="*/ 15 h 124"/>
              <a:gd name="T34" fmla="*/ 40 w 132"/>
              <a:gd name="T35" fmla="*/ 17 h 124"/>
              <a:gd name="T36" fmla="*/ 42 w 132"/>
              <a:gd name="T37" fmla="*/ 10 h 124"/>
              <a:gd name="T38" fmla="*/ 44 w 132"/>
              <a:gd name="T39" fmla="*/ 11 h 124"/>
              <a:gd name="T40" fmla="*/ 50 w 132"/>
              <a:gd name="T41" fmla="*/ 5 h 124"/>
              <a:gd name="T42" fmla="*/ 48 w 132"/>
              <a:gd name="T43" fmla="*/ 3 h 124"/>
              <a:gd name="T44" fmla="*/ 42 w 132"/>
              <a:gd name="T45" fmla="*/ 10 h 124"/>
              <a:gd name="T46" fmla="*/ 109 w 132"/>
              <a:gd name="T47" fmla="*/ 124 h 124"/>
              <a:gd name="T48" fmla="*/ 9 w 132"/>
              <a:gd name="T49" fmla="*/ 104 h 124"/>
              <a:gd name="T50" fmla="*/ 117 w 132"/>
              <a:gd name="T51" fmla="*/ 51 h 124"/>
              <a:gd name="T52" fmla="*/ 75 w 132"/>
              <a:gd name="T53" fmla="*/ 88 h 124"/>
              <a:gd name="T54" fmla="*/ 73 w 132"/>
              <a:gd name="T55" fmla="*/ 83 h 124"/>
              <a:gd name="T56" fmla="*/ 69 w 132"/>
              <a:gd name="T57" fmla="*/ 78 h 124"/>
              <a:gd name="T58" fmla="*/ 65 w 132"/>
              <a:gd name="T59" fmla="*/ 74 h 124"/>
              <a:gd name="T60" fmla="*/ 68 w 132"/>
              <a:gd name="T61" fmla="*/ 71 h 124"/>
              <a:gd name="T62" fmla="*/ 74 w 132"/>
              <a:gd name="T63" fmla="*/ 64 h 124"/>
              <a:gd name="T64" fmla="*/ 68 w 132"/>
              <a:gd name="T65" fmla="*/ 57 h 124"/>
              <a:gd name="T66" fmla="*/ 63 w 132"/>
              <a:gd name="T67" fmla="*/ 62 h 124"/>
              <a:gd name="T68" fmla="*/ 56 w 132"/>
              <a:gd name="T69" fmla="*/ 80 h 124"/>
              <a:gd name="T70" fmla="*/ 62 w 132"/>
              <a:gd name="T71" fmla="*/ 86 h 124"/>
              <a:gd name="T72" fmla="*/ 61 w 132"/>
              <a:gd name="T73" fmla="*/ 92 h 124"/>
              <a:gd name="T74" fmla="*/ 55 w 132"/>
              <a:gd name="T75" fmla="*/ 99 h 124"/>
              <a:gd name="T76" fmla="*/ 58 w 132"/>
              <a:gd name="T77" fmla="*/ 100 h 124"/>
              <a:gd name="T78" fmla="*/ 63 w 132"/>
              <a:gd name="T79" fmla="*/ 106 h 124"/>
              <a:gd name="T80" fmla="*/ 67 w 132"/>
              <a:gd name="T81" fmla="*/ 100 h 124"/>
              <a:gd name="T82" fmla="*/ 94 w 132"/>
              <a:gd name="T83" fmla="*/ 30 h 124"/>
              <a:gd name="T84" fmla="*/ 19 w 132"/>
              <a:gd name="T85" fmla="*/ 45 h 124"/>
              <a:gd name="T86" fmla="*/ 114 w 132"/>
              <a:gd name="T87" fmla="*/ 46 h 124"/>
              <a:gd name="T88" fmla="*/ 94 w 132"/>
              <a:gd name="T89" fmla="*/ 3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24">
                <a:moveTo>
                  <a:pt x="132" y="74"/>
                </a:moveTo>
                <a:cubicBezTo>
                  <a:pt x="132" y="77"/>
                  <a:pt x="129" y="80"/>
                  <a:pt x="126" y="80"/>
                </a:cubicBezTo>
                <a:cubicBezTo>
                  <a:pt x="125" y="80"/>
                  <a:pt x="124" y="80"/>
                  <a:pt x="123" y="79"/>
                </a:cubicBezTo>
                <a:cubicBezTo>
                  <a:pt x="121" y="70"/>
                  <a:pt x="121" y="70"/>
                  <a:pt x="121" y="70"/>
                </a:cubicBezTo>
                <a:cubicBezTo>
                  <a:pt x="121" y="69"/>
                  <a:pt x="122" y="69"/>
                  <a:pt x="122" y="69"/>
                </a:cubicBezTo>
                <a:cubicBezTo>
                  <a:pt x="118" y="43"/>
                  <a:pt x="118" y="43"/>
                  <a:pt x="118" y="43"/>
                </a:cubicBezTo>
                <a:cubicBezTo>
                  <a:pt x="117" y="34"/>
                  <a:pt x="108" y="25"/>
                  <a:pt x="99" y="25"/>
                </a:cubicBezTo>
                <a:cubicBezTo>
                  <a:pt x="34" y="25"/>
                  <a:pt x="34" y="25"/>
                  <a:pt x="34" y="25"/>
                </a:cubicBezTo>
                <a:cubicBezTo>
                  <a:pt x="25" y="25"/>
                  <a:pt x="16" y="34"/>
                  <a:pt x="15" y="43"/>
                </a:cubicBezTo>
                <a:cubicBezTo>
                  <a:pt x="11" y="69"/>
                  <a:pt x="11" y="69"/>
                  <a:pt x="11" y="69"/>
                </a:cubicBezTo>
                <a:cubicBezTo>
                  <a:pt x="11" y="70"/>
                  <a:pt x="11" y="70"/>
                  <a:pt x="11" y="70"/>
                </a:cubicBezTo>
                <a:cubicBezTo>
                  <a:pt x="10" y="79"/>
                  <a:pt x="10" y="79"/>
                  <a:pt x="10" y="79"/>
                </a:cubicBezTo>
                <a:cubicBezTo>
                  <a:pt x="9" y="80"/>
                  <a:pt x="8" y="80"/>
                  <a:pt x="7" y="80"/>
                </a:cubicBezTo>
                <a:cubicBezTo>
                  <a:pt x="3" y="80"/>
                  <a:pt x="0" y="77"/>
                  <a:pt x="0" y="74"/>
                </a:cubicBezTo>
                <a:cubicBezTo>
                  <a:pt x="0" y="71"/>
                  <a:pt x="2" y="68"/>
                  <a:pt x="5" y="68"/>
                </a:cubicBezTo>
                <a:cubicBezTo>
                  <a:pt x="9" y="42"/>
                  <a:pt x="9" y="42"/>
                  <a:pt x="9" y="42"/>
                </a:cubicBezTo>
                <a:cubicBezTo>
                  <a:pt x="10" y="30"/>
                  <a:pt x="22" y="19"/>
                  <a:pt x="34" y="19"/>
                </a:cubicBezTo>
                <a:cubicBezTo>
                  <a:pt x="99" y="19"/>
                  <a:pt x="99" y="19"/>
                  <a:pt x="99" y="19"/>
                </a:cubicBezTo>
                <a:cubicBezTo>
                  <a:pt x="111" y="19"/>
                  <a:pt x="122" y="30"/>
                  <a:pt x="124" y="42"/>
                </a:cubicBezTo>
                <a:cubicBezTo>
                  <a:pt x="128" y="68"/>
                  <a:pt x="128" y="68"/>
                  <a:pt x="128" y="68"/>
                </a:cubicBezTo>
                <a:cubicBezTo>
                  <a:pt x="130" y="69"/>
                  <a:pt x="132" y="71"/>
                  <a:pt x="132" y="74"/>
                </a:cubicBezTo>
                <a:close/>
                <a:moveTo>
                  <a:pt x="31" y="17"/>
                </a:moveTo>
                <a:cubicBezTo>
                  <a:pt x="31" y="17"/>
                  <a:pt x="31" y="17"/>
                  <a:pt x="31" y="17"/>
                </a:cubicBezTo>
                <a:cubicBezTo>
                  <a:pt x="31" y="14"/>
                  <a:pt x="33" y="12"/>
                  <a:pt x="36" y="12"/>
                </a:cubicBezTo>
                <a:cubicBezTo>
                  <a:pt x="37" y="12"/>
                  <a:pt x="38" y="13"/>
                  <a:pt x="38" y="13"/>
                </a:cubicBezTo>
                <a:cubicBezTo>
                  <a:pt x="38" y="12"/>
                  <a:pt x="38" y="12"/>
                  <a:pt x="38" y="12"/>
                </a:cubicBezTo>
                <a:cubicBezTo>
                  <a:pt x="37" y="11"/>
                  <a:pt x="37" y="10"/>
                  <a:pt x="38" y="10"/>
                </a:cubicBezTo>
                <a:cubicBezTo>
                  <a:pt x="48" y="1"/>
                  <a:pt x="48" y="1"/>
                  <a:pt x="48" y="1"/>
                </a:cubicBezTo>
                <a:cubicBezTo>
                  <a:pt x="49" y="0"/>
                  <a:pt x="50" y="0"/>
                  <a:pt x="51" y="1"/>
                </a:cubicBezTo>
                <a:cubicBezTo>
                  <a:pt x="53" y="4"/>
                  <a:pt x="53" y="4"/>
                  <a:pt x="53" y="4"/>
                </a:cubicBezTo>
                <a:cubicBezTo>
                  <a:pt x="54" y="5"/>
                  <a:pt x="54" y="6"/>
                  <a:pt x="53" y="6"/>
                </a:cubicBezTo>
                <a:cubicBezTo>
                  <a:pt x="42" y="15"/>
                  <a:pt x="42" y="15"/>
                  <a:pt x="42" y="15"/>
                </a:cubicBezTo>
                <a:cubicBezTo>
                  <a:pt x="42" y="16"/>
                  <a:pt x="41" y="16"/>
                  <a:pt x="40" y="15"/>
                </a:cubicBezTo>
                <a:cubicBezTo>
                  <a:pt x="40" y="15"/>
                  <a:pt x="40" y="15"/>
                  <a:pt x="40" y="15"/>
                </a:cubicBezTo>
                <a:cubicBezTo>
                  <a:pt x="40" y="15"/>
                  <a:pt x="40" y="16"/>
                  <a:pt x="40" y="17"/>
                </a:cubicBezTo>
                <a:cubicBezTo>
                  <a:pt x="40" y="17"/>
                  <a:pt x="40" y="17"/>
                  <a:pt x="40" y="17"/>
                </a:cubicBezTo>
                <a:lnTo>
                  <a:pt x="31" y="17"/>
                </a:lnTo>
                <a:close/>
                <a:moveTo>
                  <a:pt x="42" y="10"/>
                </a:moveTo>
                <a:cubicBezTo>
                  <a:pt x="42" y="11"/>
                  <a:pt x="42" y="11"/>
                  <a:pt x="42" y="11"/>
                </a:cubicBezTo>
                <a:cubicBezTo>
                  <a:pt x="43" y="12"/>
                  <a:pt x="43" y="12"/>
                  <a:pt x="44" y="11"/>
                </a:cubicBezTo>
                <a:cubicBezTo>
                  <a:pt x="50" y="6"/>
                  <a:pt x="50" y="6"/>
                  <a:pt x="50" y="6"/>
                </a:cubicBezTo>
                <a:cubicBezTo>
                  <a:pt x="51" y="5"/>
                  <a:pt x="51" y="5"/>
                  <a:pt x="50" y="5"/>
                </a:cubicBezTo>
                <a:cubicBezTo>
                  <a:pt x="50" y="4"/>
                  <a:pt x="50" y="4"/>
                  <a:pt x="50" y="4"/>
                </a:cubicBezTo>
                <a:cubicBezTo>
                  <a:pt x="49" y="3"/>
                  <a:pt x="49" y="3"/>
                  <a:pt x="48" y="3"/>
                </a:cubicBezTo>
                <a:cubicBezTo>
                  <a:pt x="42" y="9"/>
                  <a:pt x="42" y="9"/>
                  <a:pt x="42" y="9"/>
                </a:cubicBezTo>
                <a:cubicBezTo>
                  <a:pt x="41" y="9"/>
                  <a:pt x="41" y="10"/>
                  <a:pt x="42" y="10"/>
                </a:cubicBezTo>
                <a:close/>
                <a:moveTo>
                  <a:pt x="124" y="104"/>
                </a:moveTo>
                <a:cubicBezTo>
                  <a:pt x="126" y="115"/>
                  <a:pt x="119" y="124"/>
                  <a:pt x="109" y="124"/>
                </a:cubicBezTo>
                <a:cubicBezTo>
                  <a:pt x="23" y="124"/>
                  <a:pt x="23" y="124"/>
                  <a:pt x="23" y="124"/>
                </a:cubicBezTo>
                <a:cubicBezTo>
                  <a:pt x="14" y="124"/>
                  <a:pt x="7" y="115"/>
                  <a:pt x="9" y="104"/>
                </a:cubicBezTo>
                <a:cubicBezTo>
                  <a:pt x="16" y="51"/>
                  <a:pt x="16" y="51"/>
                  <a:pt x="16" y="51"/>
                </a:cubicBezTo>
                <a:cubicBezTo>
                  <a:pt x="117" y="51"/>
                  <a:pt x="117" y="51"/>
                  <a:pt x="117" y="51"/>
                </a:cubicBezTo>
                <a:lnTo>
                  <a:pt x="124" y="104"/>
                </a:lnTo>
                <a:close/>
                <a:moveTo>
                  <a:pt x="75" y="88"/>
                </a:moveTo>
                <a:cubicBezTo>
                  <a:pt x="75" y="87"/>
                  <a:pt x="75" y="86"/>
                  <a:pt x="74" y="85"/>
                </a:cubicBezTo>
                <a:cubicBezTo>
                  <a:pt x="74" y="85"/>
                  <a:pt x="74" y="84"/>
                  <a:pt x="73" y="83"/>
                </a:cubicBezTo>
                <a:cubicBezTo>
                  <a:pt x="73" y="82"/>
                  <a:pt x="72" y="81"/>
                  <a:pt x="72" y="81"/>
                </a:cubicBezTo>
                <a:cubicBezTo>
                  <a:pt x="71" y="80"/>
                  <a:pt x="70" y="79"/>
                  <a:pt x="69" y="78"/>
                </a:cubicBezTo>
                <a:cubicBezTo>
                  <a:pt x="67" y="77"/>
                  <a:pt x="67" y="77"/>
                  <a:pt x="67" y="77"/>
                </a:cubicBezTo>
                <a:cubicBezTo>
                  <a:pt x="66" y="76"/>
                  <a:pt x="65" y="75"/>
                  <a:pt x="65" y="74"/>
                </a:cubicBezTo>
                <a:cubicBezTo>
                  <a:pt x="65" y="73"/>
                  <a:pt x="65" y="72"/>
                  <a:pt x="66" y="72"/>
                </a:cubicBezTo>
                <a:cubicBezTo>
                  <a:pt x="66" y="72"/>
                  <a:pt x="67" y="71"/>
                  <a:pt x="68" y="71"/>
                </a:cubicBezTo>
                <a:cubicBezTo>
                  <a:pt x="70" y="71"/>
                  <a:pt x="72" y="73"/>
                  <a:pt x="74" y="75"/>
                </a:cubicBezTo>
                <a:cubicBezTo>
                  <a:pt x="74" y="64"/>
                  <a:pt x="74" y="64"/>
                  <a:pt x="74" y="64"/>
                </a:cubicBezTo>
                <a:cubicBezTo>
                  <a:pt x="72" y="63"/>
                  <a:pt x="70" y="62"/>
                  <a:pt x="68" y="62"/>
                </a:cubicBezTo>
                <a:cubicBezTo>
                  <a:pt x="68" y="57"/>
                  <a:pt x="68" y="57"/>
                  <a:pt x="68" y="57"/>
                </a:cubicBezTo>
                <a:cubicBezTo>
                  <a:pt x="63" y="57"/>
                  <a:pt x="63" y="57"/>
                  <a:pt x="63" y="57"/>
                </a:cubicBezTo>
                <a:cubicBezTo>
                  <a:pt x="63" y="62"/>
                  <a:pt x="63" y="62"/>
                  <a:pt x="63" y="62"/>
                </a:cubicBezTo>
                <a:cubicBezTo>
                  <a:pt x="58" y="65"/>
                  <a:pt x="55" y="69"/>
                  <a:pt x="55" y="74"/>
                </a:cubicBezTo>
                <a:cubicBezTo>
                  <a:pt x="55" y="76"/>
                  <a:pt x="55" y="78"/>
                  <a:pt x="56" y="80"/>
                </a:cubicBezTo>
                <a:cubicBezTo>
                  <a:pt x="57" y="81"/>
                  <a:pt x="58" y="83"/>
                  <a:pt x="60" y="85"/>
                </a:cubicBezTo>
                <a:cubicBezTo>
                  <a:pt x="62" y="86"/>
                  <a:pt x="62" y="86"/>
                  <a:pt x="62" y="86"/>
                </a:cubicBezTo>
                <a:cubicBezTo>
                  <a:pt x="64" y="87"/>
                  <a:pt x="64" y="88"/>
                  <a:pt x="64" y="89"/>
                </a:cubicBezTo>
                <a:cubicBezTo>
                  <a:pt x="64" y="91"/>
                  <a:pt x="63" y="92"/>
                  <a:pt x="61" y="92"/>
                </a:cubicBezTo>
                <a:cubicBezTo>
                  <a:pt x="59" y="92"/>
                  <a:pt x="57" y="90"/>
                  <a:pt x="55" y="87"/>
                </a:cubicBezTo>
                <a:cubicBezTo>
                  <a:pt x="55" y="99"/>
                  <a:pt x="55" y="99"/>
                  <a:pt x="55" y="99"/>
                </a:cubicBezTo>
                <a:cubicBezTo>
                  <a:pt x="56" y="100"/>
                  <a:pt x="56" y="100"/>
                  <a:pt x="57" y="100"/>
                </a:cubicBezTo>
                <a:cubicBezTo>
                  <a:pt x="57" y="100"/>
                  <a:pt x="58" y="100"/>
                  <a:pt x="58" y="100"/>
                </a:cubicBezTo>
                <a:cubicBezTo>
                  <a:pt x="59" y="101"/>
                  <a:pt x="61" y="101"/>
                  <a:pt x="63" y="101"/>
                </a:cubicBezTo>
                <a:cubicBezTo>
                  <a:pt x="63" y="106"/>
                  <a:pt x="63" y="106"/>
                  <a:pt x="63" y="106"/>
                </a:cubicBezTo>
                <a:cubicBezTo>
                  <a:pt x="67" y="106"/>
                  <a:pt x="67" y="106"/>
                  <a:pt x="67" y="106"/>
                </a:cubicBezTo>
                <a:cubicBezTo>
                  <a:pt x="67" y="100"/>
                  <a:pt x="67" y="100"/>
                  <a:pt x="67" y="100"/>
                </a:cubicBezTo>
                <a:cubicBezTo>
                  <a:pt x="72" y="98"/>
                  <a:pt x="75" y="94"/>
                  <a:pt x="75" y="88"/>
                </a:cubicBezTo>
                <a:close/>
                <a:moveTo>
                  <a:pt x="94" y="30"/>
                </a:moveTo>
                <a:cubicBezTo>
                  <a:pt x="38" y="30"/>
                  <a:pt x="38" y="30"/>
                  <a:pt x="38" y="30"/>
                </a:cubicBezTo>
                <a:cubicBezTo>
                  <a:pt x="29" y="30"/>
                  <a:pt x="21" y="37"/>
                  <a:pt x="19" y="45"/>
                </a:cubicBezTo>
                <a:cubicBezTo>
                  <a:pt x="19" y="46"/>
                  <a:pt x="19" y="46"/>
                  <a:pt x="19" y="46"/>
                </a:cubicBezTo>
                <a:cubicBezTo>
                  <a:pt x="114" y="46"/>
                  <a:pt x="114" y="46"/>
                  <a:pt x="114" y="46"/>
                </a:cubicBezTo>
                <a:cubicBezTo>
                  <a:pt x="113" y="45"/>
                  <a:pt x="113" y="45"/>
                  <a:pt x="113" y="45"/>
                </a:cubicBezTo>
                <a:cubicBezTo>
                  <a:pt x="112" y="37"/>
                  <a:pt x="103" y="30"/>
                  <a:pt x="94" y="3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4" name="Freeform 39"/>
          <p:cNvSpPr>
            <a:spLocks noEditPoints="1"/>
          </p:cNvSpPr>
          <p:nvPr/>
        </p:nvSpPr>
        <p:spPr bwMode="auto">
          <a:xfrm>
            <a:off x="4564354" y="2942756"/>
            <a:ext cx="693445" cy="957971"/>
          </a:xfrm>
          <a:custGeom>
            <a:avLst/>
            <a:gdLst>
              <a:gd name="T0" fmla="*/ 220 w 715"/>
              <a:gd name="T1" fmla="*/ 0 h 990"/>
              <a:gd name="T2" fmla="*/ 220 w 715"/>
              <a:gd name="T3" fmla="*/ 210 h 990"/>
              <a:gd name="T4" fmla="*/ 593 w 715"/>
              <a:gd name="T5" fmla="*/ 403 h 990"/>
              <a:gd name="T6" fmla="*/ 599 w 715"/>
              <a:gd name="T7" fmla="*/ 328 h 990"/>
              <a:gd name="T8" fmla="*/ 546 w 715"/>
              <a:gd name="T9" fmla="*/ 313 h 990"/>
              <a:gd name="T10" fmla="*/ 492 w 715"/>
              <a:gd name="T11" fmla="*/ 328 h 990"/>
              <a:gd name="T12" fmla="*/ 498 w 715"/>
              <a:gd name="T13" fmla="*/ 366 h 990"/>
              <a:gd name="T14" fmla="*/ 402 w 715"/>
              <a:gd name="T15" fmla="*/ 347 h 990"/>
              <a:gd name="T16" fmla="*/ 321 w 715"/>
              <a:gd name="T17" fmla="*/ 256 h 990"/>
              <a:gd name="T18" fmla="*/ 228 w 715"/>
              <a:gd name="T19" fmla="*/ 226 h 990"/>
              <a:gd name="T20" fmla="*/ 218 w 715"/>
              <a:gd name="T21" fmla="*/ 498 h 990"/>
              <a:gd name="T22" fmla="*/ 209 w 715"/>
              <a:gd name="T23" fmla="*/ 226 h 990"/>
              <a:gd name="T24" fmla="*/ 111 w 715"/>
              <a:gd name="T25" fmla="*/ 565 h 990"/>
              <a:gd name="T26" fmla="*/ 135 w 715"/>
              <a:gd name="T27" fmla="*/ 571 h 990"/>
              <a:gd name="T28" fmla="*/ 97 w 715"/>
              <a:gd name="T29" fmla="*/ 938 h 990"/>
              <a:gd name="T30" fmla="*/ 142 w 715"/>
              <a:gd name="T31" fmla="*/ 990 h 990"/>
              <a:gd name="T32" fmla="*/ 225 w 715"/>
              <a:gd name="T33" fmla="*/ 582 h 990"/>
              <a:gd name="T34" fmla="*/ 326 w 715"/>
              <a:gd name="T35" fmla="*/ 990 h 990"/>
              <a:gd name="T36" fmla="*/ 371 w 715"/>
              <a:gd name="T37" fmla="*/ 936 h 990"/>
              <a:gd name="T38" fmla="*/ 314 w 715"/>
              <a:gd name="T39" fmla="*/ 570 h 990"/>
              <a:gd name="T40" fmla="*/ 347 w 715"/>
              <a:gd name="T41" fmla="*/ 399 h 990"/>
              <a:gd name="T42" fmla="*/ 442 w 715"/>
              <a:gd name="T43" fmla="*/ 460 h 990"/>
              <a:gd name="T44" fmla="*/ 382 w 715"/>
              <a:gd name="T45" fmla="*/ 625 h 990"/>
              <a:gd name="T46" fmla="*/ 715 w 715"/>
              <a:gd name="T47" fmla="*/ 625 h 990"/>
              <a:gd name="T48" fmla="*/ 139 w 715"/>
              <a:gd name="T49" fmla="*/ 493 h 990"/>
              <a:gd name="T50" fmla="*/ 147 w 715"/>
              <a:gd name="T51" fmla="*/ 326 h 990"/>
              <a:gd name="T52" fmla="*/ 556 w 715"/>
              <a:gd name="T53" fmla="*/ 677 h 990"/>
              <a:gd name="T54" fmla="*/ 539 w 715"/>
              <a:gd name="T55" fmla="*/ 708 h 990"/>
              <a:gd name="T56" fmla="*/ 496 w 715"/>
              <a:gd name="T57" fmla="*/ 665 h 990"/>
              <a:gd name="T58" fmla="*/ 543 w 715"/>
              <a:gd name="T59" fmla="*/ 658 h 990"/>
              <a:gd name="T60" fmla="*/ 545 w 715"/>
              <a:gd name="T61" fmla="*/ 595 h 990"/>
              <a:gd name="T62" fmla="*/ 541 w 715"/>
              <a:gd name="T63" fmla="*/ 498 h 990"/>
              <a:gd name="T64" fmla="*/ 558 w 715"/>
              <a:gd name="T65" fmla="*/ 469 h 990"/>
              <a:gd name="T66" fmla="*/ 594 w 715"/>
              <a:gd name="T67" fmla="*/ 507 h 990"/>
              <a:gd name="T68" fmla="*/ 552 w 715"/>
              <a:gd name="T69" fmla="*/ 517 h 990"/>
              <a:gd name="T70" fmla="*/ 557 w 715"/>
              <a:gd name="T71" fmla="*/ 575 h 990"/>
              <a:gd name="T72" fmla="*/ 556 w 715"/>
              <a:gd name="T73" fmla="*/ 677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5" h="990">
                <a:moveTo>
                  <a:pt x="120" y="105"/>
                </a:moveTo>
                <a:cubicBezTo>
                  <a:pt x="120" y="47"/>
                  <a:pt x="165" y="0"/>
                  <a:pt x="220" y="0"/>
                </a:cubicBezTo>
                <a:cubicBezTo>
                  <a:pt x="275" y="0"/>
                  <a:pt x="319" y="47"/>
                  <a:pt x="319" y="105"/>
                </a:cubicBezTo>
                <a:cubicBezTo>
                  <a:pt x="319" y="163"/>
                  <a:pt x="275" y="210"/>
                  <a:pt x="220" y="210"/>
                </a:cubicBezTo>
                <a:cubicBezTo>
                  <a:pt x="165" y="210"/>
                  <a:pt x="120" y="163"/>
                  <a:pt x="120" y="105"/>
                </a:cubicBezTo>
                <a:close/>
                <a:moveTo>
                  <a:pt x="593" y="403"/>
                </a:moveTo>
                <a:cubicBezTo>
                  <a:pt x="589" y="377"/>
                  <a:pt x="591" y="343"/>
                  <a:pt x="619" y="329"/>
                </a:cubicBezTo>
                <a:cubicBezTo>
                  <a:pt x="619" y="329"/>
                  <a:pt x="615" y="317"/>
                  <a:pt x="599" y="328"/>
                </a:cubicBezTo>
                <a:cubicBezTo>
                  <a:pt x="583" y="338"/>
                  <a:pt x="572" y="336"/>
                  <a:pt x="567" y="329"/>
                </a:cubicBezTo>
                <a:cubicBezTo>
                  <a:pt x="564" y="326"/>
                  <a:pt x="556" y="313"/>
                  <a:pt x="546" y="313"/>
                </a:cubicBezTo>
                <a:cubicBezTo>
                  <a:pt x="536" y="312"/>
                  <a:pt x="527" y="326"/>
                  <a:pt x="524" y="329"/>
                </a:cubicBezTo>
                <a:cubicBezTo>
                  <a:pt x="519" y="336"/>
                  <a:pt x="509" y="338"/>
                  <a:pt x="492" y="328"/>
                </a:cubicBezTo>
                <a:cubicBezTo>
                  <a:pt x="476" y="317"/>
                  <a:pt x="473" y="329"/>
                  <a:pt x="473" y="329"/>
                </a:cubicBezTo>
                <a:cubicBezTo>
                  <a:pt x="488" y="337"/>
                  <a:pt x="495" y="351"/>
                  <a:pt x="498" y="366"/>
                </a:cubicBezTo>
                <a:cubicBezTo>
                  <a:pt x="500" y="374"/>
                  <a:pt x="448" y="386"/>
                  <a:pt x="440" y="386"/>
                </a:cubicBezTo>
                <a:cubicBezTo>
                  <a:pt x="418" y="385"/>
                  <a:pt x="411" y="365"/>
                  <a:pt x="402" y="347"/>
                </a:cubicBezTo>
                <a:cubicBezTo>
                  <a:pt x="394" y="333"/>
                  <a:pt x="386" y="320"/>
                  <a:pt x="377" y="308"/>
                </a:cubicBezTo>
                <a:cubicBezTo>
                  <a:pt x="361" y="288"/>
                  <a:pt x="342" y="270"/>
                  <a:pt x="321" y="256"/>
                </a:cubicBezTo>
                <a:cubicBezTo>
                  <a:pt x="305" y="245"/>
                  <a:pt x="287" y="237"/>
                  <a:pt x="268" y="232"/>
                </a:cubicBezTo>
                <a:cubicBezTo>
                  <a:pt x="266" y="231"/>
                  <a:pt x="228" y="225"/>
                  <a:pt x="228" y="226"/>
                </a:cubicBezTo>
                <a:cubicBezTo>
                  <a:pt x="228" y="226"/>
                  <a:pt x="249" y="460"/>
                  <a:pt x="249" y="460"/>
                </a:cubicBezTo>
                <a:cubicBezTo>
                  <a:pt x="218" y="498"/>
                  <a:pt x="218" y="498"/>
                  <a:pt x="218" y="498"/>
                </a:cubicBezTo>
                <a:cubicBezTo>
                  <a:pt x="183" y="460"/>
                  <a:pt x="183" y="460"/>
                  <a:pt x="183" y="460"/>
                </a:cubicBezTo>
                <a:cubicBezTo>
                  <a:pt x="183" y="460"/>
                  <a:pt x="210" y="226"/>
                  <a:pt x="209" y="226"/>
                </a:cubicBezTo>
                <a:cubicBezTo>
                  <a:pt x="182" y="225"/>
                  <a:pt x="92" y="234"/>
                  <a:pt x="30" y="369"/>
                </a:cubicBezTo>
                <a:cubicBezTo>
                  <a:pt x="0" y="432"/>
                  <a:pt x="66" y="534"/>
                  <a:pt x="111" y="565"/>
                </a:cubicBezTo>
                <a:cubicBezTo>
                  <a:pt x="117" y="570"/>
                  <a:pt x="124" y="572"/>
                  <a:pt x="131" y="572"/>
                </a:cubicBezTo>
                <a:cubicBezTo>
                  <a:pt x="132" y="572"/>
                  <a:pt x="134" y="571"/>
                  <a:pt x="135" y="571"/>
                </a:cubicBezTo>
                <a:cubicBezTo>
                  <a:pt x="134" y="583"/>
                  <a:pt x="134" y="583"/>
                  <a:pt x="134" y="583"/>
                </a:cubicBezTo>
                <a:cubicBezTo>
                  <a:pt x="97" y="938"/>
                  <a:pt x="97" y="938"/>
                  <a:pt x="97" y="938"/>
                </a:cubicBezTo>
                <a:cubicBezTo>
                  <a:pt x="95" y="964"/>
                  <a:pt x="112" y="987"/>
                  <a:pt x="137" y="989"/>
                </a:cubicBezTo>
                <a:cubicBezTo>
                  <a:pt x="138" y="990"/>
                  <a:pt x="140" y="990"/>
                  <a:pt x="142" y="990"/>
                </a:cubicBezTo>
                <a:cubicBezTo>
                  <a:pt x="164" y="990"/>
                  <a:pt x="184" y="972"/>
                  <a:pt x="186" y="948"/>
                </a:cubicBezTo>
                <a:cubicBezTo>
                  <a:pt x="225" y="582"/>
                  <a:pt x="225" y="582"/>
                  <a:pt x="225" y="582"/>
                </a:cubicBezTo>
                <a:cubicBezTo>
                  <a:pt x="282" y="951"/>
                  <a:pt x="282" y="951"/>
                  <a:pt x="282" y="951"/>
                </a:cubicBezTo>
                <a:cubicBezTo>
                  <a:pt x="286" y="973"/>
                  <a:pt x="305" y="990"/>
                  <a:pt x="326" y="990"/>
                </a:cubicBezTo>
                <a:cubicBezTo>
                  <a:pt x="329" y="990"/>
                  <a:pt x="331" y="989"/>
                  <a:pt x="334" y="989"/>
                </a:cubicBezTo>
                <a:cubicBezTo>
                  <a:pt x="358" y="985"/>
                  <a:pt x="375" y="961"/>
                  <a:pt x="371" y="936"/>
                </a:cubicBezTo>
                <a:cubicBezTo>
                  <a:pt x="313" y="571"/>
                  <a:pt x="313" y="571"/>
                  <a:pt x="313" y="571"/>
                </a:cubicBezTo>
                <a:cubicBezTo>
                  <a:pt x="313" y="571"/>
                  <a:pt x="314" y="571"/>
                  <a:pt x="314" y="570"/>
                </a:cubicBezTo>
                <a:cubicBezTo>
                  <a:pt x="295" y="328"/>
                  <a:pt x="295" y="328"/>
                  <a:pt x="295" y="328"/>
                </a:cubicBezTo>
                <a:cubicBezTo>
                  <a:pt x="313" y="343"/>
                  <a:pt x="331" y="365"/>
                  <a:pt x="347" y="399"/>
                </a:cubicBezTo>
                <a:cubicBezTo>
                  <a:pt x="360" y="428"/>
                  <a:pt x="384" y="448"/>
                  <a:pt x="413" y="457"/>
                </a:cubicBezTo>
                <a:cubicBezTo>
                  <a:pt x="422" y="459"/>
                  <a:pt x="432" y="460"/>
                  <a:pt x="442" y="460"/>
                </a:cubicBezTo>
                <a:cubicBezTo>
                  <a:pt x="443" y="460"/>
                  <a:pt x="445" y="460"/>
                  <a:pt x="446" y="460"/>
                </a:cubicBezTo>
                <a:cubicBezTo>
                  <a:pt x="410" y="508"/>
                  <a:pt x="382" y="572"/>
                  <a:pt x="382" y="625"/>
                </a:cubicBezTo>
                <a:cubicBezTo>
                  <a:pt x="382" y="723"/>
                  <a:pt x="457" y="802"/>
                  <a:pt x="548" y="802"/>
                </a:cubicBezTo>
                <a:cubicBezTo>
                  <a:pt x="640" y="802"/>
                  <a:pt x="715" y="723"/>
                  <a:pt x="715" y="625"/>
                </a:cubicBezTo>
                <a:cubicBezTo>
                  <a:pt x="715" y="548"/>
                  <a:pt x="654" y="441"/>
                  <a:pt x="593" y="403"/>
                </a:cubicBezTo>
                <a:close/>
                <a:moveTo>
                  <a:pt x="139" y="493"/>
                </a:moveTo>
                <a:cubicBezTo>
                  <a:pt x="113" y="466"/>
                  <a:pt x="89" y="416"/>
                  <a:pt x="94" y="402"/>
                </a:cubicBezTo>
                <a:cubicBezTo>
                  <a:pt x="111" y="364"/>
                  <a:pt x="130" y="341"/>
                  <a:pt x="147" y="326"/>
                </a:cubicBezTo>
                <a:lnTo>
                  <a:pt x="139" y="493"/>
                </a:lnTo>
                <a:close/>
                <a:moveTo>
                  <a:pt x="556" y="677"/>
                </a:moveTo>
                <a:cubicBezTo>
                  <a:pt x="556" y="708"/>
                  <a:pt x="556" y="708"/>
                  <a:pt x="556" y="708"/>
                </a:cubicBezTo>
                <a:cubicBezTo>
                  <a:pt x="539" y="708"/>
                  <a:pt x="539" y="708"/>
                  <a:pt x="539" y="708"/>
                </a:cubicBezTo>
                <a:cubicBezTo>
                  <a:pt x="539" y="678"/>
                  <a:pt x="539" y="678"/>
                  <a:pt x="539" y="678"/>
                </a:cubicBezTo>
                <a:cubicBezTo>
                  <a:pt x="523" y="678"/>
                  <a:pt x="506" y="673"/>
                  <a:pt x="496" y="665"/>
                </a:cubicBezTo>
                <a:cubicBezTo>
                  <a:pt x="503" y="646"/>
                  <a:pt x="503" y="646"/>
                  <a:pt x="503" y="646"/>
                </a:cubicBezTo>
                <a:cubicBezTo>
                  <a:pt x="513" y="653"/>
                  <a:pt x="527" y="658"/>
                  <a:pt x="543" y="658"/>
                </a:cubicBezTo>
                <a:cubicBezTo>
                  <a:pt x="563" y="658"/>
                  <a:pt x="576" y="646"/>
                  <a:pt x="576" y="630"/>
                </a:cubicBezTo>
                <a:cubicBezTo>
                  <a:pt x="576" y="614"/>
                  <a:pt x="565" y="604"/>
                  <a:pt x="545" y="595"/>
                </a:cubicBezTo>
                <a:cubicBezTo>
                  <a:pt x="516" y="584"/>
                  <a:pt x="499" y="570"/>
                  <a:pt x="499" y="545"/>
                </a:cubicBezTo>
                <a:cubicBezTo>
                  <a:pt x="499" y="521"/>
                  <a:pt x="515" y="503"/>
                  <a:pt x="541" y="498"/>
                </a:cubicBezTo>
                <a:cubicBezTo>
                  <a:pt x="541" y="469"/>
                  <a:pt x="541" y="469"/>
                  <a:pt x="541" y="469"/>
                </a:cubicBezTo>
                <a:cubicBezTo>
                  <a:pt x="558" y="469"/>
                  <a:pt x="558" y="469"/>
                  <a:pt x="558" y="469"/>
                </a:cubicBezTo>
                <a:cubicBezTo>
                  <a:pt x="558" y="497"/>
                  <a:pt x="558" y="497"/>
                  <a:pt x="558" y="497"/>
                </a:cubicBezTo>
                <a:cubicBezTo>
                  <a:pt x="575" y="498"/>
                  <a:pt x="586" y="502"/>
                  <a:pt x="594" y="507"/>
                </a:cubicBezTo>
                <a:cubicBezTo>
                  <a:pt x="587" y="526"/>
                  <a:pt x="587" y="526"/>
                  <a:pt x="587" y="526"/>
                </a:cubicBezTo>
                <a:cubicBezTo>
                  <a:pt x="581" y="523"/>
                  <a:pt x="570" y="517"/>
                  <a:pt x="552" y="517"/>
                </a:cubicBezTo>
                <a:cubicBezTo>
                  <a:pt x="531" y="517"/>
                  <a:pt x="523" y="530"/>
                  <a:pt x="523" y="542"/>
                </a:cubicBezTo>
                <a:cubicBezTo>
                  <a:pt x="523" y="557"/>
                  <a:pt x="533" y="564"/>
                  <a:pt x="557" y="575"/>
                </a:cubicBezTo>
                <a:cubicBezTo>
                  <a:pt x="586" y="587"/>
                  <a:pt x="600" y="602"/>
                  <a:pt x="600" y="628"/>
                </a:cubicBezTo>
                <a:cubicBezTo>
                  <a:pt x="600" y="651"/>
                  <a:pt x="585" y="672"/>
                  <a:pt x="556" y="67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7" name="矩形 16"/>
          <p:cNvSpPr/>
          <p:nvPr/>
        </p:nvSpPr>
        <p:spPr>
          <a:xfrm>
            <a:off x="4089401" y="4778682"/>
            <a:ext cx="1473200" cy="681990"/>
          </a:xfrm>
          <a:prstGeom prst="rect">
            <a:avLst/>
          </a:prstGeom>
          <a:solidFill>
            <a:srgbClr val="282828"/>
          </a:solidFill>
        </p:spPr>
        <p:txBody>
          <a:bodyPr wrap="square">
            <a:spAutoFit/>
          </a:bodyPr>
          <a:lstStyle/>
          <a:p>
            <a:pPr lvl="0" algn="ctr">
              <a:lnSpc>
                <a:spcPct val="120000"/>
              </a:lnSpc>
            </a:pPr>
            <a:r>
              <a:rPr lang="en-US" altLang="zh-CN" sz="3200" dirty="0">
                <a:solidFill>
                  <a:schemeClr val="bg1"/>
                </a:solidFill>
                <a:latin typeface="AXIS Std M" panose="020B0600000000000000" pitchFamily="34" charset="-128"/>
                <a:ea typeface="AXIS Std M" panose="020B0600000000000000" pitchFamily="34" charset="-128"/>
              </a:rPr>
              <a:t>2021</a:t>
            </a:r>
            <a:endParaRPr lang="zh-CN" altLang="en-US" sz="3200" dirty="0">
              <a:solidFill>
                <a:schemeClr val="bg1"/>
              </a:solidFill>
              <a:latin typeface="AXIS Std M" panose="020B0600000000000000" pitchFamily="34" charset="-128"/>
              <a:ea typeface="AXIS Std M" panose="020B0600000000000000" pitchFamily="34" charset="-128"/>
            </a:endParaRPr>
          </a:p>
        </p:txBody>
      </p:sp>
      <p:sp>
        <p:nvSpPr>
          <p:cNvPr id="15" name="文本框 14"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6858150" y="1154543"/>
            <a:ext cx="5333850" cy="785215"/>
          </a:xfrm>
          <a:prstGeom prst="rect">
            <a:avLst/>
          </a:prstGeom>
          <a:noFill/>
        </p:spPr>
        <p:txBody>
          <a:bodyPr wrap="square" rtlCol="0">
            <a:spAutoFit/>
          </a:bodyPr>
          <a:lstStyle/>
          <a:p>
            <a:pPr>
              <a:lnSpc>
                <a:spcPct val="110000"/>
              </a:lnSpc>
            </a:pPr>
            <a:r>
              <a:rPr lang="zh-CN" altLang="en-US" sz="4400" b="1" dirty="0">
                <a:latin typeface="微软雅黑" panose="020B0503020204020204" pitchFamily="34" charset="-122"/>
                <a:ea typeface="微软雅黑" panose="020B0503020204020204" pitchFamily="34" charset="-122"/>
              </a:rPr>
              <a:t>点击输入标题内容</a:t>
            </a:r>
            <a:endParaRPr lang="zh-CN" altLang="en-US" sz="4400" b="1" dirty="0">
              <a:latin typeface="微软雅黑" panose="020B0503020204020204" pitchFamily="34" charset="-122"/>
              <a:ea typeface="微软雅黑" panose="020B0503020204020204" pitchFamily="34" charset="-122"/>
            </a:endParaRPr>
          </a:p>
        </p:txBody>
      </p:sp>
      <p:sp>
        <p:nvSpPr>
          <p:cNvPr id="16" name="矩形 15"/>
          <p:cNvSpPr/>
          <p:nvPr/>
        </p:nvSpPr>
        <p:spPr>
          <a:xfrm>
            <a:off x="6914368" y="3012480"/>
            <a:ext cx="4782332" cy="1260730"/>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a:p>
            <a:pPr>
              <a:lnSpc>
                <a:spcPct val="110000"/>
              </a:lnSpc>
            </a:pPr>
            <a:endParaRPr lang="zh-CN" altLang="en-US" sz="1400" dirty="0">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6985150" y="2841869"/>
            <a:ext cx="47703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animEffect transition="in" filter="fade">
                                      <p:cBhvr>
                                        <p:cTn id="63" dur="500"/>
                                        <p:tgtEl>
                                          <p:spTgt spid="15"/>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3" grpId="0" animBg="1"/>
      <p:bldP spid="14" grpId="0" animBg="1"/>
      <p:bldP spid="17" grpId="0" bldLvl="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97456" y="0"/>
            <a:ext cx="353666" cy="71952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灯片编号占位符 5"/>
          <p:cNvSpPr>
            <a:spLocks noGrp="1"/>
          </p:cNvSpPr>
          <p:nvPr>
            <p:ph type="sldNum" sz="quarter" idx="12"/>
          </p:nvPr>
        </p:nvSpPr>
        <p:spPr>
          <a:xfrm>
            <a:off x="11370039" y="396763"/>
            <a:ext cx="659567" cy="307777"/>
          </a:xfrm>
          <a:noFill/>
        </p:spPr>
        <p:txBody>
          <a:bodyPr wrap="square" rtlCol="0">
            <a:spAutoFit/>
          </a:bodyPr>
          <a:lstStyle/>
          <a:p>
            <a:pPr algn="ctr"/>
            <a:fld id="{52EACAB8-BDC7-46D8-AED4-E3A5E447E221}" type="slidenum">
              <a:rPr lang="zh-CN" altLang="en-US" sz="1400">
                <a:solidFill>
                  <a:schemeClr val="bg1"/>
                </a:solidFill>
                <a:latin typeface="AXIS Std M" panose="020B0600000000000000" pitchFamily="34" charset="-128"/>
                <a:ea typeface="AXIS Std M" panose="020B0600000000000000" pitchFamily="34" charset="-128"/>
              </a:rPr>
            </a:fld>
            <a:endParaRPr lang="zh-CN" altLang="en-US" sz="1400" dirty="0">
              <a:solidFill>
                <a:schemeClr val="bg1"/>
              </a:solidFill>
              <a:latin typeface="AXIS Std M" panose="020B0600000000000000" pitchFamily="34" charset="-128"/>
              <a:ea typeface="AXIS Std M" panose="020B0600000000000000" pitchFamily="34" charset="-128"/>
            </a:endParaRPr>
          </a:p>
        </p:txBody>
      </p:sp>
      <p:grpSp>
        <p:nvGrpSpPr>
          <p:cNvPr id="250" name="组合 249"/>
          <p:cNvGrpSpPr/>
          <p:nvPr/>
        </p:nvGrpSpPr>
        <p:grpSpPr>
          <a:xfrm>
            <a:off x="-2977959" y="719528"/>
            <a:ext cx="8707199" cy="5627914"/>
            <a:chOff x="-3733388" y="719528"/>
            <a:chExt cx="8707199" cy="5627914"/>
          </a:xfrm>
        </p:grpSpPr>
        <p:pic>
          <p:nvPicPr>
            <p:cNvPr id="246" name="图片 245"/>
            <p:cNvPicPr>
              <a:picLocks noChangeAspect="1"/>
            </p:cNvPicPr>
            <p:nvPr/>
          </p:nvPicPr>
          <p:blipFill>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3733388" y="719528"/>
              <a:ext cx="8707199" cy="5627914"/>
            </a:xfrm>
            <a:prstGeom prst="rect">
              <a:avLst/>
            </a:prstGeom>
          </p:spPr>
        </p:pic>
        <p:pic>
          <p:nvPicPr>
            <p:cNvPr id="248" name="图片 247"/>
            <p:cNvPicPr>
              <a:picLocks noChangeAspect="1"/>
            </p:cNvPicPr>
            <p:nvPr/>
          </p:nvPicPr>
          <p:blipFill>
            <a:blip r:embed="rId3" cstate="print">
              <a:graysc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r="5538" b="8564"/>
            <a:stretch>
              <a:fillRect/>
            </a:stretch>
          </p:blipFill>
          <p:spPr>
            <a:xfrm>
              <a:off x="-2501900" y="1705592"/>
              <a:ext cx="6172200" cy="3981450"/>
            </a:xfrm>
            <a:custGeom>
              <a:avLst/>
              <a:gdLst>
                <a:gd name="connsiteX0" fmla="*/ 0 w 6172200"/>
                <a:gd name="connsiteY0" fmla="*/ 0 h 3981450"/>
                <a:gd name="connsiteX1" fmla="*/ 6172200 w 6172200"/>
                <a:gd name="connsiteY1" fmla="*/ 0 h 3981450"/>
                <a:gd name="connsiteX2" fmla="*/ 6172200 w 6172200"/>
                <a:gd name="connsiteY2" fmla="*/ 3981450 h 3981450"/>
                <a:gd name="connsiteX3" fmla="*/ 0 w 6172200"/>
                <a:gd name="connsiteY3" fmla="*/ 3981450 h 3981450"/>
              </a:gdLst>
              <a:ahLst/>
              <a:cxnLst>
                <a:cxn ang="0">
                  <a:pos x="connsiteX0" y="connsiteY0"/>
                </a:cxn>
                <a:cxn ang="0">
                  <a:pos x="connsiteX1" y="connsiteY1"/>
                </a:cxn>
                <a:cxn ang="0">
                  <a:pos x="connsiteX2" y="connsiteY2"/>
                </a:cxn>
                <a:cxn ang="0">
                  <a:pos x="connsiteX3" y="connsiteY3"/>
                </a:cxn>
              </a:cxnLst>
              <a:rect l="l" t="t" r="r" b="b"/>
              <a:pathLst>
                <a:path w="6172200" h="3981450">
                  <a:moveTo>
                    <a:pt x="0" y="0"/>
                  </a:moveTo>
                  <a:lnTo>
                    <a:pt x="6172200" y="0"/>
                  </a:lnTo>
                  <a:lnTo>
                    <a:pt x="6172200" y="3981450"/>
                  </a:lnTo>
                  <a:lnTo>
                    <a:pt x="0" y="3981450"/>
                  </a:lnTo>
                  <a:close/>
                </a:path>
              </a:pathLst>
            </a:custGeom>
            <a:ln>
              <a:solidFill>
                <a:srgbClr val="282828"/>
              </a:solidFill>
            </a:ln>
          </p:spPr>
        </p:pic>
      </p:grpSp>
      <p:sp>
        <p:nvSpPr>
          <p:cNvPr id="251" name="文本框 250"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6163606" y="1378635"/>
            <a:ext cx="4199594" cy="1717393"/>
          </a:xfrm>
          <a:prstGeom prst="rect">
            <a:avLst/>
          </a:prstGeom>
          <a:noFill/>
        </p:spPr>
        <p:txBody>
          <a:bodyPr wrap="square" rtlCol="0">
            <a:spAutoFit/>
          </a:bodyPr>
          <a:lstStyle/>
          <a:p>
            <a:pPr>
              <a:lnSpc>
                <a:spcPct val="110000"/>
              </a:lnSpc>
            </a:pPr>
            <a:r>
              <a:rPr lang="zh-CN" altLang="en-US" sz="4800" b="1" dirty="0">
                <a:latin typeface="微软雅黑" panose="020B0503020204020204" pitchFamily="34" charset="-122"/>
                <a:ea typeface="微软雅黑" panose="020B0503020204020204" pitchFamily="34" charset="-122"/>
              </a:rPr>
              <a:t>点击输入标题内容</a:t>
            </a:r>
            <a:endParaRPr lang="zh-CN" altLang="en-US" sz="4800" b="1" dirty="0">
              <a:latin typeface="微软雅黑" panose="020B0503020204020204" pitchFamily="34" charset="-122"/>
              <a:ea typeface="微软雅黑" panose="020B0503020204020204" pitchFamily="34" charset="-122"/>
            </a:endParaRPr>
          </a:p>
        </p:txBody>
      </p:sp>
      <p:sp>
        <p:nvSpPr>
          <p:cNvPr id="252" name="矩形 251"/>
          <p:cNvSpPr/>
          <p:nvPr/>
        </p:nvSpPr>
        <p:spPr>
          <a:xfrm>
            <a:off x="6163606" y="3701518"/>
            <a:ext cx="5476851" cy="549766"/>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cxnSp>
        <p:nvCxnSpPr>
          <p:cNvPr id="253" name="直接连接符 252"/>
          <p:cNvCxnSpPr/>
          <p:nvPr/>
        </p:nvCxnSpPr>
        <p:spPr>
          <a:xfrm>
            <a:off x="6281636" y="3508561"/>
            <a:ext cx="47703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4" name="椭圆 253"/>
          <p:cNvSpPr/>
          <p:nvPr/>
        </p:nvSpPr>
        <p:spPr>
          <a:xfrm>
            <a:off x="6205810" y="4801757"/>
            <a:ext cx="1148651" cy="1148651"/>
          </a:xfrm>
          <a:prstGeom prst="ellipse">
            <a:avLst/>
          </a:prstGeom>
          <a:solidFill>
            <a:srgbClr val="99BDC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椭圆 254"/>
          <p:cNvSpPr/>
          <p:nvPr/>
        </p:nvSpPr>
        <p:spPr>
          <a:xfrm>
            <a:off x="6858929" y="4801757"/>
            <a:ext cx="1148651" cy="1148651"/>
          </a:xfrm>
          <a:prstGeom prst="ellipse">
            <a:avLst/>
          </a:prstGeom>
          <a:solidFill>
            <a:srgbClr val="A9A9A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文本框 255"/>
          <p:cNvSpPr txBox="1"/>
          <p:nvPr/>
        </p:nvSpPr>
        <p:spPr>
          <a:xfrm>
            <a:off x="6323840" y="5083694"/>
            <a:ext cx="1593205" cy="584775"/>
          </a:xfrm>
          <a:prstGeom prst="rect">
            <a:avLst/>
          </a:prstGeom>
          <a:noFill/>
        </p:spPr>
        <p:txBody>
          <a:bodyPr wrap="square" rtlCol="0">
            <a:spAutoFit/>
          </a:bodyPr>
          <a:lstStyle/>
          <a:p>
            <a:pPr algn="ctr"/>
            <a:r>
              <a:rPr lang="en-US" altLang="zh-CN" sz="3200" dirty="0">
                <a:solidFill>
                  <a:schemeClr val="bg1"/>
                </a:solidFill>
                <a:latin typeface="AXIS Std M" panose="020B0600000000000000" pitchFamily="34" charset="-128"/>
                <a:ea typeface="AXIS Std M" panose="020B0600000000000000" pitchFamily="34" charset="-128"/>
                <a:cs typeface="Open Sans" panose="020B0606030504020204" pitchFamily="34" charset="0"/>
              </a:rPr>
              <a:t>S  +  C</a:t>
            </a:r>
            <a:endParaRPr lang="zh-CN" altLang="en-US" sz="3200" dirty="0">
              <a:solidFill>
                <a:schemeClr val="bg1"/>
              </a:solidFill>
              <a:latin typeface="AXIS Std M" panose="020B0600000000000000" pitchFamily="34" charset="-128"/>
              <a:ea typeface="AXIS Std M" panose="020B0600000000000000" pitchFamily="34" charset="-128"/>
              <a:cs typeface="Open Sans" panose="020B0606030504020204" pitchFamily="34" charset="0"/>
            </a:endParaRPr>
          </a:p>
        </p:txBody>
      </p:sp>
      <p:sp>
        <p:nvSpPr>
          <p:cNvPr id="257" name="矩形 256"/>
          <p:cNvSpPr/>
          <p:nvPr/>
        </p:nvSpPr>
        <p:spPr>
          <a:xfrm>
            <a:off x="8259807" y="5277563"/>
            <a:ext cx="3279853" cy="786754"/>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sp>
        <p:nvSpPr>
          <p:cNvPr id="258" name="文本框 257"/>
          <p:cNvSpPr txBox="1"/>
          <p:nvPr/>
        </p:nvSpPr>
        <p:spPr>
          <a:xfrm>
            <a:off x="8222738" y="4880514"/>
            <a:ext cx="3316922" cy="375809"/>
          </a:xfrm>
          <a:prstGeom prst="rect">
            <a:avLst/>
          </a:prstGeom>
          <a:noFill/>
        </p:spPr>
        <p:txBody>
          <a:bodyPr wrap="square" rtlCol="0">
            <a:spAutoFit/>
          </a:bodyPr>
          <a:lstStyle/>
          <a:p>
            <a:pPr>
              <a:lnSpc>
                <a:spcPct val="110000"/>
              </a:lnSpc>
            </a:pPr>
            <a:r>
              <a:rPr lang="zh-CN" altLang="en-US" b="1" dirty="0">
                <a:latin typeface="微软雅黑" panose="020B0503020204020204" pitchFamily="34" charset="-122"/>
                <a:ea typeface="微软雅黑" panose="020B0503020204020204" pitchFamily="34" charset="-122"/>
              </a:rPr>
              <a:t>点击输入标题内容</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circle(in)">
                                      <p:cBhvr>
                                        <p:cTn id="15" dur="2000"/>
                                        <p:tgtEl>
                                          <p:spTgt spid="250"/>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251"/>
                                        </p:tgtEl>
                                        <p:attrNameLst>
                                          <p:attrName>style.visibility</p:attrName>
                                        </p:attrNameLst>
                                      </p:cBhvr>
                                      <p:to>
                                        <p:strVal val="visible"/>
                                      </p:to>
                                    </p:set>
                                    <p:animEffect transition="in" filter="circle(in)">
                                      <p:cBhvr>
                                        <p:cTn id="19" dur="2000"/>
                                        <p:tgtEl>
                                          <p:spTgt spid="251"/>
                                        </p:tgtEl>
                                      </p:cBhvr>
                                    </p:animEffect>
                                  </p:child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252"/>
                                        </p:tgtEl>
                                        <p:attrNameLst>
                                          <p:attrName>style.visibility</p:attrName>
                                        </p:attrNameLst>
                                      </p:cBhvr>
                                      <p:to>
                                        <p:strVal val="visible"/>
                                      </p:to>
                                    </p:set>
                                    <p:animEffect transition="in" filter="circle(in)">
                                      <p:cBhvr>
                                        <p:cTn id="23" dur="2000"/>
                                        <p:tgtEl>
                                          <p:spTgt spid="252"/>
                                        </p:tgtEl>
                                      </p:cBhvr>
                                    </p:animEffect>
                                  </p:childTnLst>
                                </p:cTn>
                              </p:par>
                            </p:childTnLst>
                          </p:cTn>
                        </p:par>
                        <p:par>
                          <p:cTn id="24" fill="hold">
                            <p:stCondLst>
                              <p:cond delay="10000"/>
                            </p:stCondLst>
                            <p:childTnLst>
                              <p:par>
                                <p:cTn id="25" presetID="6" presetClass="entr" presetSubtype="16" fill="hold" nodeType="afterEffect">
                                  <p:stCondLst>
                                    <p:cond delay="0"/>
                                  </p:stCondLst>
                                  <p:childTnLst>
                                    <p:set>
                                      <p:cBhvr>
                                        <p:cTn id="26" dur="1" fill="hold">
                                          <p:stCondLst>
                                            <p:cond delay="0"/>
                                          </p:stCondLst>
                                        </p:cTn>
                                        <p:tgtEl>
                                          <p:spTgt spid="253"/>
                                        </p:tgtEl>
                                        <p:attrNameLst>
                                          <p:attrName>style.visibility</p:attrName>
                                        </p:attrNameLst>
                                      </p:cBhvr>
                                      <p:to>
                                        <p:strVal val="visible"/>
                                      </p:to>
                                    </p:set>
                                    <p:animEffect transition="in" filter="circle(in)">
                                      <p:cBhvr>
                                        <p:cTn id="27" dur="2000"/>
                                        <p:tgtEl>
                                          <p:spTgt spid="253"/>
                                        </p:tgtEl>
                                      </p:cBhvr>
                                    </p:animEffect>
                                  </p:childTnLst>
                                </p:cTn>
                              </p:par>
                            </p:childTnLst>
                          </p:cTn>
                        </p:par>
                        <p:par>
                          <p:cTn id="28" fill="hold">
                            <p:stCondLst>
                              <p:cond delay="12000"/>
                            </p:stCondLst>
                            <p:childTnLst>
                              <p:par>
                                <p:cTn id="29" presetID="6" presetClass="entr" presetSubtype="16" fill="hold" grpId="0" nodeType="afterEffect">
                                  <p:stCondLst>
                                    <p:cond delay="0"/>
                                  </p:stCondLst>
                                  <p:childTnLst>
                                    <p:set>
                                      <p:cBhvr>
                                        <p:cTn id="30" dur="1" fill="hold">
                                          <p:stCondLst>
                                            <p:cond delay="0"/>
                                          </p:stCondLst>
                                        </p:cTn>
                                        <p:tgtEl>
                                          <p:spTgt spid="254"/>
                                        </p:tgtEl>
                                        <p:attrNameLst>
                                          <p:attrName>style.visibility</p:attrName>
                                        </p:attrNameLst>
                                      </p:cBhvr>
                                      <p:to>
                                        <p:strVal val="visible"/>
                                      </p:to>
                                    </p:set>
                                    <p:animEffect transition="in" filter="circle(in)">
                                      <p:cBhvr>
                                        <p:cTn id="31" dur="2000"/>
                                        <p:tgtEl>
                                          <p:spTgt spid="254"/>
                                        </p:tgtEl>
                                      </p:cBhvr>
                                    </p:animEffect>
                                  </p:childTnLst>
                                </p:cTn>
                              </p:par>
                            </p:childTnLst>
                          </p:cTn>
                        </p:par>
                        <p:par>
                          <p:cTn id="32" fill="hold">
                            <p:stCondLst>
                              <p:cond delay="14000"/>
                            </p:stCondLst>
                            <p:childTnLst>
                              <p:par>
                                <p:cTn id="33" presetID="6" presetClass="entr" presetSubtype="16" fill="hold" grpId="0" nodeType="afterEffect">
                                  <p:stCondLst>
                                    <p:cond delay="0"/>
                                  </p:stCondLst>
                                  <p:childTnLst>
                                    <p:set>
                                      <p:cBhvr>
                                        <p:cTn id="34" dur="1" fill="hold">
                                          <p:stCondLst>
                                            <p:cond delay="0"/>
                                          </p:stCondLst>
                                        </p:cTn>
                                        <p:tgtEl>
                                          <p:spTgt spid="255"/>
                                        </p:tgtEl>
                                        <p:attrNameLst>
                                          <p:attrName>style.visibility</p:attrName>
                                        </p:attrNameLst>
                                      </p:cBhvr>
                                      <p:to>
                                        <p:strVal val="visible"/>
                                      </p:to>
                                    </p:set>
                                    <p:animEffect transition="in" filter="circle(in)">
                                      <p:cBhvr>
                                        <p:cTn id="35" dur="2000"/>
                                        <p:tgtEl>
                                          <p:spTgt spid="255"/>
                                        </p:tgtEl>
                                      </p:cBhvr>
                                    </p:animEffect>
                                  </p:childTnLst>
                                </p:cTn>
                              </p:par>
                            </p:childTnLst>
                          </p:cTn>
                        </p:par>
                        <p:par>
                          <p:cTn id="36" fill="hold">
                            <p:stCondLst>
                              <p:cond delay="16000"/>
                            </p:stCondLst>
                            <p:childTnLst>
                              <p:par>
                                <p:cTn id="37" presetID="6" presetClass="entr" presetSubtype="16" fill="hold" grpId="0" nodeType="afterEffect">
                                  <p:stCondLst>
                                    <p:cond delay="0"/>
                                  </p:stCondLst>
                                  <p:childTnLst>
                                    <p:set>
                                      <p:cBhvr>
                                        <p:cTn id="38" dur="1" fill="hold">
                                          <p:stCondLst>
                                            <p:cond delay="0"/>
                                          </p:stCondLst>
                                        </p:cTn>
                                        <p:tgtEl>
                                          <p:spTgt spid="256"/>
                                        </p:tgtEl>
                                        <p:attrNameLst>
                                          <p:attrName>style.visibility</p:attrName>
                                        </p:attrNameLst>
                                      </p:cBhvr>
                                      <p:to>
                                        <p:strVal val="visible"/>
                                      </p:to>
                                    </p:set>
                                    <p:animEffect transition="in" filter="circle(in)">
                                      <p:cBhvr>
                                        <p:cTn id="39" dur="2000"/>
                                        <p:tgtEl>
                                          <p:spTgt spid="256"/>
                                        </p:tgtEl>
                                      </p:cBhvr>
                                    </p:animEffect>
                                  </p:childTnLst>
                                </p:cTn>
                              </p:par>
                            </p:childTnLst>
                          </p:cTn>
                        </p:par>
                        <p:par>
                          <p:cTn id="40" fill="hold">
                            <p:stCondLst>
                              <p:cond delay="18000"/>
                            </p:stCondLst>
                            <p:childTnLst>
                              <p:par>
                                <p:cTn id="41" presetID="6" presetClass="entr" presetSubtype="16" fill="hold" grpId="0" nodeType="afterEffect">
                                  <p:stCondLst>
                                    <p:cond delay="0"/>
                                  </p:stCondLst>
                                  <p:childTnLst>
                                    <p:set>
                                      <p:cBhvr>
                                        <p:cTn id="42" dur="1" fill="hold">
                                          <p:stCondLst>
                                            <p:cond delay="0"/>
                                          </p:stCondLst>
                                        </p:cTn>
                                        <p:tgtEl>
                                          <p:spTgt spid="257"/>
                                        </p:tgtEl>
                                        <p:attrNameLst>
                                          <p:attrName>style.visibility</p:attrName>
                                        </p:attrNameLst>
                                      </p:cBhvr>
                                      <p:to>
                                        <p:strVal val="visible"/>
                                      </p:to>
                                    </p:set>
                                    <p:animEffect transition="in" filter="circle(in)">
                                      <p:cBhvr>
                                        <p:cTn id="43" dur="2000"/>
                                        <p:tgtEl>
                                          <p:spTgt spid="257"/>
                                        </p:tgtEl>
                                      </p:cBhvr>
                                    </p:animEffect>
                                  </p:childTnLst>
                                </p:cTn>
                              </p:par>
                            </p:childTnLst>
                          </p:cTn>
                        </p:par>
                        <p:par>
                          <p:cTn id="44" fill="hold">
                            <p:stCondLst>
                              <p:cond delay="20000"/>
                            </p:stCondLst>
                            <p:childTnLst>
                              <p:par>
                                <p:cTn id="45" presetID="6" presetClass="entr" presetSubtype="16" fill="hold" grpId="0" nodeType="afterEffect">
                                  <p:stCondLst>
                                    <p:cond delay="0"/>
                                  </p:stCondLst>
                                  <p:childTnLst>
                                    <p:set>
                                      <p:cBhvr>
                                        <p:cTn id="46" dur="1" fill="hold">
                                          <p:stCondLst>
                                            <p:cond delay="0"/>
                                          </p:stCondLst>
                                        </p:cTn>
                                        <p:tgtEl>
                                          <p:spTgt spid="258"/>
                                        </p:tgtEl>
                                        <p:attrNameLst>
                                          <p:attrName>style.visibility</p:attrName>
                                        </p:attrNameLst>
                                      </p:cBhvr>
                                      <p:to>
                                        <p:strVal val="visible"/>
                                      </p:to>
                                    </p:set>
                                    <p:animEffect transition="in" filter="circle(in)">
                                      <p:cBhvr>
                                        <p:cTn id="47" dur="20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251" grpId="0"/>
      <p:bldP spid="252" grpId="0"/>
      <p:bldP spid="254" grpId="0" animBg="1"/>
      <p:bldP spid="255" grpId="0" animBg="1"/>
      <p:bldP spid="256" grpId="0"/>
      <p:bldP spid="257" grpId="0"/>
      <p:bldP spid="2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grayscl/>
            <a:extLst>
              <a:ext uri="{28A0092B-C50C-407E-A947-70E740481C1C}">
                <a14:useLocalDpi xmlns:a14="http://schemas.microsoft.com/office/drawing/2010/main" val="0"/>
              </a:ext>
            </a:extLst>
          </a:blip>
          <a:srcRect r="2308" b="12528"/>
          <a:stretch>
            <a:fillRect/>
          </a:stretch>
        </p:blipFill>
        <p:spPr>
          <a:xfrm>
            <a:off x="615846" y="508729"/>
            <a:ext cx="10945636" cy="5840544"/>
          </a:xfrm>
          <a:custGeom>
            <a:avLst/>
            <a:gdLst>
              <a:gd name="connsiteX0" fmla="*/ 0 w 10945636"/>
              <a:gd name="connsiteY0" fmla="*/ 0 h 5840544"/>
              <a:gd name="connsiteX1" fmla="*/ 10945636 w 10945636"/>
              <a:gd name="connsiteY1" fmla="*/ 0 h 5840544"/>
              <a:gd name="connsiteX2" fmla="*/ 10945636 w 10945636"/>
              <a:gd name="connsiteY2" fmla="*/ 5840544 h 5840544"/>
              <a:gd name="connsiteX3" fmla="*/ 0 w 10945636"/>
              <a:gd name="connsiteY3" fmla="*/ 5840544 h 5840544"/>
            </a:gdLst>
            <a:ahLst/>
            <a:cxnLst>
              <a:cxn ang="0">
                <a:pos x="connsiteX0" y="connsiteY0"/>
              </a:cxn>
              <a:cxn ang="0">
                <a:pos x="connsiteX1" y="connsiteY1"/>
              </a:cxn>
              <a:cxn ang="0">
                <a:pos x="connsiteX2" y="connsiteY2"/>
              </a:cxn>
              <a:cxn ang="0">
                <a:pos x="connsiteX3" y="connsiteY3"/>
              </a:cxn>
            </a:cxnLst>
            <a:rect l="l" t="t" r="r" b="b"/>
            <a:pathLst>
              <a:path w="10945636" h="5840544">
                <a:moveTo>
                  <a:pt x="0" y="0"/>
                </a:moveTo>
                <a:lnTo>
                  <a:pt x="10945636" y="0"/>
                </a:lnTo>
                <a:lnTo>
                  <a:pt x="10945636" y="5840544"/>
                </a:lnTo>
                <a:lnTo>
                  <a:pt x="0" y="5840544"/>
                </a:lnTo>
                <a:close/>
              </a:path>
            </a:pathLst>
          </a:custGeom>
        </p:spPr>
      </p:pic>
      <p:sp>
        <p:nvSpPr>
          <p:cNvPr id="16" name="矩形 15"/>
          <p:cNvSpPr/>
          <p:nvPr/>
        </p:nvSpPr>
        <p:spPr>
          <a:xfrm>
            <a:off x="615846" y="508729"/>
            <a:ext cx="10945636" cy="5840544"/>
          </a:xfrm>
          <a:prstGeom prst="rect">
            <a:avLst/>
          </a:prstGeom>
          <a:gradFill flip="none" rotWithShape="1">
            <a:gsLst>
              <a:gs pos="0">
                <a:srgbClr val="B9D2D6">
                  <a:alpha val="70000"/>
                </a:srgbClr>
              </a:gs>
              <a:gs pos="21000">
                <a:srgbClr val="A9C0C3">
                  <a:alpha val="70000"/>
                </a:srgbClr>
              </a:gs>
              <a:gs pos="60000">
                <a:srgbClr val="819191">
                  <a:alpha val="26000"/>
                </a:srgbClr>
              </a:gs>
              <a:gs pos="100000">
                <a:srgbClr val="282828">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1" name="组合 20"/>
          <p:cNvGrpSpPr/>
          <p:nvPr/>
        </p:nvGrpSpPr>
        <p:grpSpPr>
          <a:xfrm>
            <a:off x="4207849" y="1853700"/>
            <a:ext cx="3776302" cy="3150600"/>
            <a:chOff x="4207849" y="1853700"/>
            <a:chExt cx="3776302" cy="3150600"/>
          </a:xfrm>
        </p:grpSpPr>
        <p:grpSp>
          <p:nvGrpSpPr>
            <p:cNvPr id="17" name="组合 16"/>
            <p:cNvGrpSpPr/>
            <p:nvPr/>
          </p:nvGrpSpPr>
          <p:grpSpPr>
            <a:xfrm>
              <a:off x="4207849" y="1853700"/>
              <a:ext cx="3776302" cy="3150600"/>
              <a:chOff x="4637345" y="2071542"/>
              <a:chExt cx="3154105" cy="2631496"/>
            </a:xfrm>
          </p:grpSpPr>
          <p:sp>
            <p:nvSpPr>
              <p:cNvPr id="3" name="等腰三角形 2"/>
              <p:cNvSpPr/>
              <p:nvPr/>
            </p:nvSpPr>
            <p:spPr>
              <a:xfrm>
                <a:off x="4771552" y="2099678"/>
                <a:ext cx="3019898" cy="2603360"/>
              </a:xfrm>
              <a:prstGeom prst="triangle">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等腰三角形 3"/>
              <p:cNvSpPr/>
              <p:nvPr/>
            </p:nvSpPr>
            <p:spPr>
              <a:xfrm>
                <a:off x="4637345" y="2071542"/>
                <a:ext cx="2929030" cy="2525026"/>
              </a:xfrm>
              <a:prstGeom prst="triangl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20" name="组合 19"/>
            <p:cNvGrpSpPr/>
            <p:nvPr/>
          </p:nvGrpSpPr>
          <p:grpSpPr>
            <a:xfrm>
              <a:off x="4710510" y="2812257"/>
              <a:ext cx="2762848" cy="1909692"/>
              <a:chOff x="4710510" y="2896665"/>
              <a:chExt cx="2762848" cy="1909692"/>
            </a:xfrm>
          </p:grpSpPr>
          <p:sp>
            <p:nvSpPr>
              <p:cNvPr id="18" name="文本框 17"/>
              <p:cNvSpPr txBox="1"/>
              <p:nvPr/>
            </p:nvSpPr>
            <p:spPr>
              <a:xfrm>
                <a:off x="5624732" y="2896665"/>
                <a:ext cx="942536" cy="1323439"/>
              </a:xfrm>
              <a:prstGeom prst="rect">
                <a:avLst/>
              </a:prstGeom>
              <a:noFill/>
            </p:spPr>
            <p:txBody>
              <a:bodyPr wrap="square" rtlCol="0">
                <a:spAutoFit/>
              </a:bodyPr>
              <a:lstStyle/>
              <a:p>
                <a:pPr algn="ctr"/>
                <a:r>
                  <a:rPr lang="en-US" altLang="zh-CN" sz="8000" dirty="0">
                    <a:solidFill>
                      <a:schemeClr val="bg1"/>
                    </a:solidFill>
                    <a:latin typeface="AXIS Std L" panose="020B0400000000000000" pitchFamily="34" charset="-128"/>
                    <a:ea typeface="AXIS Std L" panose="020B0400000000000000" pitchFamily="34" charset="-128"/>
                    <a:cs typeface="Open Sans" panose="020B0606030504020204" pitchFamily="34" charset="0"/>
                  </a:rPr>
                  <a:t>3</a:t>
                </a:r>
                <a:endParaRPr lang="zh-CN" altLang="en-US" sz="8000" dirty="0">
                  <a:solidFill>
                    <a:schemeClr val="bg1"/>
                  </a:solidFill>
                  <a:latin typeface="AXIS Std L" panose="020B0400000000000000" pitchFamily="34" charset="-128"/>
                  <a:ea typeface="AXIS Std L" panose="020B0400000000000000" pitchFamily="34" charset="-128"/>
                  <a:cs typeface="Open Sans" panose="020B0606030504020204" pitchFamily="34" charset="0"/>
                </a:endParaRPr>
              </a:p>
            </p:txBody>
          </p:sp>
          <p:sp>
            <p:nvSpPr>
              <p:cNvPr id="19" name="文本框 18"/>
              <p:cNvSpPr txBox="1"/>
              <p:nvPr/>
            </p:nvSpPr>
            <p:spPr>
              <a:xfrm>
                <a:off x="4710510" y="4336100"/>
                <a:ext cx="2762848" cy="470257"/>
              </a:xfrm>
              <a:prstGeom prst="rect">
                <a:avLst/>
              </a:prstGeom>
              <a:noFill/>
            </p:spPr>
            <p:txBody>
              <a:bodyPr wrap="square" rtlCol="0">
                <a:spAutoFit/>
              </a:bodyPr>
              <a:lstStyle/>
              <a:p>
                <a:pPr>
                  <a:lnSpc>
                    <a:spcPct val="110000"/>
                  </a:lnSpc>
                </a:pPr>
                <a:r>
                  <a:rPr lang="zh-CN" altLang="en-US" sz="2400" b="1" dirty="0">
                    <a:solidFill>
                      <a:schemeClr val="bg1"/>
                    </a:solidFill>
                    <a:latin typeface="微软雅黑" panose="020B0503020204020204" pitchFamily="34" charset="-122"/>
                    <a:ea typeface="微软雅黑" panose="020B0503020204020204" pitchFamily="34" charset="-122"/>
                  </a:rPr>
                  <a:t>点击输入标题内容</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fltVal val="0"/>
                                          </p:val>
                                        </p:tav>
                                        <p:tav tm="100000">
                                          <p:val>
                                            <p:strVal val="#ppt_w"/>
                                          </p:val>
                                        </p:tav>
                                      </p:tavLst>
                                    </p:anim>
                                    <p:anim calcmode="lin" valueType="num">
                                      <p:cBhvr>
                                        <p:cTn id="22" dur="1000" fill="hold"/>
                                        <p:tgtEl>
                                          <p:spTgt spid="21"/>
                                        </p:tgtEl>
                                        <p:attrNameLst>
                                          <p:attrName>ppt_h</p:attrName>
                                        </p:attrNameLst>
                                      </p:cBhvr>
                                      <p:tavLst>
                                        <p:tav tm="0">
                                          <p:val>
                                            <p:fltVal val="0"/>
                                          </p:val>
                                        </p:tav>
                                        <p:tav tm="100000">
                                          <p:val>
                                            <p:strVal val="#ppt_h"/>
                                          </p:val>
                                        </p:tav>
                                      </p:tavLst>
                                    </p:anim>
                                    <p:anim calcmode="lin" valueType="num">
                                      <p:cBhvr>
                                        <p:cTn id="23" dur="1000" fill="hold"/>
                                        <p:tgtEl>
                                          <p:spTgt spid="21"/>
                                        </p:tgtEl>
                                        <p:attrNameLst>
                                          <p:attrName>style.rotation</p:attrName>
                                        </p:attrNameLst>
                                      </p:cBhvr>
                                      <p:tavLst>
                                        <p:tav tm="0">
                                          <p:val>
                                            <p:fltVal val="90"/>
                                          </p:val>
                                        </p:tav>
                                        <p:tav tm="100000">
                                          <p:val>
                                            <p:fltVal val="0"/>
                                          </p:val>
                                        </p:tav>
                                      </p:tavLst>
                                    </p:anim>
                                    <p:animEffect transition="in" filter="fade">
                                      <p:cBhvr>
                                        <p:cTn id="2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97456" y="0"/>
            <a:ext cx="353666" cy="71952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灯片编号占位符 5"/>
          <p:cNvSpPr>
            <a:spLocks noGrp="1"/>
          </p:cNvSpPr>
          <p:nvPr>
            <p:ph type="sldNum" sz="quarter" idx="12"/>
          </p:nvPr>
        </p:nvSpPr>
        <p:spPr>
          <a:xfrm>
            <a:off x="11370039" y="396763"/>
            <a:ext cx="659567" cy="307777"/>
          </a:xfrm>
          <a:noFill/>
        </p:spPr>
        <p:txBody>
          <a:bodyPr wrap="square" rtlCol="0">
            <a:spAutoFit/>
          </a:bodyPr>
          <a:lstStyle/>
          <a:p>
            <a:pPr algn="ctr"/>
            <a:fld id="{52EACAB8-BDC7-46D8-AED4-E3A5E447E221}" type="slidenum">
              <a:rPr lang="zh-CN" altLang="en-US" sz="1400">
                <a:solidFill>
                  <a:schemeClr val="bg1"/>
                </a:solidFill>
                <a:latin typeface="AXIS Std M" panose="020B0600000000000000" pitchFamily="34" charset="-128"/>
                <a:ea typeface="AXIS Std M" panose="020B0600000000000000" pitchFamily="34" charset="-128"/>
              </a:rPr>
            </a:fld>
            <a:endParaRPr lang="zh-CN" altLang="en-US" sz="1400" dirty="0">
              <a:solidFill>
                <a:schemeClr val="bg1"/>
              </a:solidFill>
              <a:latin typeface="AXIS Std M" panose="020B0600000000000000" pitchFamily="34" charset="-128"/>
              <a:ea typeface="AXIS Std M" panose="020B0600000000000000" pitchFamily="34" charset="-128"/>
            </a:endParaRPr>
          </a:p>
        </p:txBody>
      </p:sp>
      <p:grpSp>
        <p:nvGrpSpPr>
          <p:cNvPr id="21" name="组合 20"/>
          <p:cNvGrpSpPr/>
          <p:nvPr/>
        </p:nvGrpSpPr>
        <p:grpSpPr>
          <a:xfrm>
            <a:off x="4389120" y="1237957"/>
            <a:ext cx="7640486" cy="5276377"/>
            <a:chOff x="4389120" y="1116291"/>
            <a:chExt cx="7467918" cy="5398353"/>
          </a:xfrm>
        </p:grpSpPr>
        <p:graphicFrame>
          <p:nvGraphicFramePr>
            <p:cNvPr id="8" name="图表 7" descr="e7d195523061f1c0214d268728035a112e1f1a63855fa0d5B3BC3571FB2346650E40B27C71D4ADB669896543E409C0762562804D99F14164E036E91A4D200FB459B9C67F1066513BDCC2663F2655ED5AA9618F765BE8607DCDB09562FAFA4232570E2E28D39E1B618081BD5977B4E543F72C741DF89EB4AA9CD95725188D909F84E0E92DFCBBB76E"/>
            <p:cNvGraphicFramePr/>
            <p:nvPr/>
          </p:nvGraphicFramePr>
          <p:xfrm>
            <a:off x="4389120" y="1116291"/>
            <a:ext cx="7467918" cy="4940911"/>
          </p:xfrm>
          <a:graphic>
            <a:graphicData uri="http://schemas.openxmlformats.org/drawingml/2006/chart">
              <c:chart xmlns:c="http://schemas.openxmlformats.org/drawingml/2006/chart" xmlns:r="http://schemas.openxmlformats.org/officeDocument/2006/relationships" r:id="rId1"/>
            </a:graphicData>
          </a:graphic>
        </p:graphicFrame>
        <p:grpSp>
          <p:nvGrpSpPr>
            <p:cNvPr id="15" name="组合 14"/>
            <p:cNvGrpSpPr/>
            <p:nvPr/>
          </p:nvGrpSpPr>
          <p:grpSpPr>
            <a:xfrm>
              <a:off x="4621653" y="6162359"/>
              <a:ext cx="2279173" cy="352285"/>
              <a:chOff x="5184358" y="5972563"/>
              <a:chExt cx="2279173" cy="352285"/>
            </a:xfrm>
          </p:grpSpPr>
          <p:cxnSp>
            <p:nvCxnSpPr>
              <p:cNvPr id="9" name="直接连接符 8"/>
              <p:cNvCxnSpPr/>
              <p:nvPr/>
            </p:nvCxnSpPr>
            <p:spPr>
              <a:xfrm>
                <a:off x="5184358" y="6141840"/>
                <a:ext cx="477032" cy="0"/>
              </a:xfrm>
              <a:prstGeom prst="line">
                <a:avLst/>
              </a:prstGeom>
              <a:ln w="28575">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5676934" y="5972563"/>
                <a:ext cx="1786597" cy="352285"/>
              </a:xfrm>
              <a:prstGeom prst="rect">
                <a:avLst/>
              </a:prstGeom>
              <a:noFill/>
            </p:spPr>
            <p:txBody>
              <a:bodyPr wrap="square" rtlCol="0">
                <a:spAutoFit/>
              </a:bodyPr>
              <a:lstStyle/>
              <a:p>
                <a:pPr>
                  <a:lnSpc>
                    <a:spcPct val="110000"/>
                  </a:lnSpc>
                </a:pPr>
                <a:r>
                  <a:rPr lang="zh-CN" altLang="en-US" sz="1600" b="1" dirty="0">
                    <a:latin typeface="微软雅黑" panose="020B0503020204020204" pitchFamily="34" charset="-122"/>
                    <a:ea typeface="微软雅黑" panose="020B0503020204020204" pitchFamily="34" charset="-122"/>
                  </a:rPr>
                  <a:t>点击输入标题内容</a:t>
                </a:r>
                <a:endParaRPr lang="zh-CN" altLang="en-US" sz="1600" b="1" dirty="0">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7333420" y="6162359"/>
              <a:ext cx="2082020" cy="352285"/>
              <a:chOff x="9415436" y="5972563"/>
              <a:chExt cx="2082020" cy="352285"/>
            </a:xfrm>
          </p:grpSpPr>
          <p:sp>
            <p:nvSpPr>
              <p:cNvPr id="12" name="文本框 11"/>
              <p:cNvSpPr txBox="1"/>
              <p:nvPr/>
            </p:nvSpPr>
            <p:spPr>
              <a:xfrm>
                <a:off x="9710859" y="5972563"/>
                <a:ext cx="1786597" cy="352285"/>
              </a:xfrm>
              <a:prstGeom prst="rect">
                <a:avLst/>
              </a:prstGeom>
              <a:noFill/>
            </p:spPr>
            <p:txBody>
              <a:bodyPr wrap="square" rtlCol="0">
                <a:spAutoFit/>
              </a:bodyPr>
              <a:lstStyle/>
              <a:p>
                <a:pPr>
                  <a:lnSpc>
                    <a:spcPct val="110000"/>
                  </a:lnSpc>
                </a:pPr>
                <a:r>
                  <a:rPr lang="zh-CN" altLang="en-US" sz="1600" b="1" dirty="0">
                    <a:latin typeface="微软雅黑" panose="020B0503020204020204" pitchFamily="34" charset="-122"/>
                    <a:ea typeface="微软雅黑" panose="020B0503020204020204" pitchFamily="34" charset="-122"/>
                  </a:rPr>
                  <a:t>点击输入标题内容</a:t>
                </a:r>
                <a:endParaRPr lang="zh-CN" altLang="en-US" sz="1600" b="1" dirty="0">
                  <a:latin typeface="微软雅黑" panose="020B0503020204020204" pitchFamily="34" charset="-122"/>
                  <a:ea typeface="微软雅黑" panose="020B0503020204020204" pitchFamily="34" charset="-122"/>
                </a:endParaRPr>
              </a:p>
            </p:txBody>
          </p:sp>
          <p:sp>
            <p:nvSpPr>
              <p:cNvPr id="13" name="矩形 12"/>
              <p:cNvSpPr/>
              <p:nvPr/>
            </p:nvSpPr>
            <p:spPr>
              <a:xfrm>
                <a:off x="9415436" y="6057202"/>
                <a:ext cx="285505" cy="169277"/>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6" name="文本框 15"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315412" y="3541540"/>
            <a:ext cx="3545388" cy="1446550"/>
          </a:xfrm>
          <a:prstGeom prst="rect">
            <a:avLst/>
          </a:prstGeom>
          <a:noFill/>
        </p:spPr>
        <p:txBody>
          <a:bodyPr wrap="square" rtlCol="0">
            <a:spAutoFit/>
          </a:bodyPr>
          <a:lstStyle/>
          <a:p>
            <a:pPr>
              <a:lnSpc>
                <a:spcPct val="110000"/>
              </a:lnSpc>
            </a:pPr>
            <a:r>
              <a:rPr lang="zh-CN" altLang="en-US" sz="4000" b="1" dirty="0">
                <a:latin typeface="微软雅黑" panose="020B0503020204020204" pitchFamily="34" charset="-122"/>
                <a:ea typeface="微软雅黑" panose="020B0503020204020204" pitchFamily="34" charset="-122"/>
              </a:rPr>
              <a:t>点击输入标题内容</a:t>
            </a:r>
            <a:endParaRPr lang="zh-CN" altLang="en-US" sz="40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429401" y="3301864"/>
            <a:ext cx="47703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21602" y="5115918"/>
            <a:ext cx="3643961" cy="786754"/>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par>
                          <p:cTn id="24" fill="hold">
                            <p:stCondLst>
                              <p:cond delay="10000"/>
                            </p:stCondLst>
                            <p:childTnLst>
                              <p:par>
                                <p:cTn id="25" presetID="6" presetClass="entr" presetSubtype="16"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97456" y="0"/>
            <a:ext cx="353666" cy="71952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灯片编号占位符 5"/>
          <p:cNvSpPr>
            <a:spLocks noGrp="1"/>
          </p:cNvSpPr>
          <p:nvPr>
            <p:ph type="sldNum" sz="quarter" idx="12"/>
          </p:nvPr>
        </p:nvSpPr>
        <p:spPr>
          <a:xfrm>
            <a:off x="11370039" y="396763"/>
            <a:ext cx="659567" cy="307777"/>
          </a:xfrm>
          <a:noFill/>
        </p:spPr>
        <p:txBody>
          <a:bodyPr wrap="square" rtlCol="0">
            <a:spAutoFit/>
          </a:bodyPr>
          <a:lstStyle/>
          <a:p>
            <a:pPr algn="ctr"/>
            <a:fld id="{52EACAB8-BDC7-46D8-AED4-E3A5E447E221}" type="slidenum">
              <a:rPr lang="zh-CN" altLang="en-US" sz="1400">
                <a:solidFill>
                  <a:schemeClr val="bg1"/>
                </a:solidFill>
                <a:latin typeface="AXIS Std M" panose="020B0600000000000000" pitchFamily="34" charset="-128"/>
                <a:ea typeface="AXIS Std M" panose="020B0600000000000000" pitchFamily="34" charset="-128"/>
              </a:rPr>
            </a:fld>
            <a:endParaRPr lang="zh-CN" altLang="en-US" sz="1400" dirty="0">
              <a:solidFill>
                <a:schemeClr val="bg1"/>
              </a:solidFill>
              <a:latin typeface="AXIS Std M" panose="020B0600000000000000" pitchFamily="34" charset="-128"/>
              <a:ea typeface="AXIS Std M" panose="020B0600000000000000" pitchFamily="34" charset="-128"/>
            </a:endParaRPr>
          </a:p>
        </p:txBody>
      </p:sp>
      <p:grpSp>
        <p:nvGrpSpPr>
          <p:cNvPr id="2" name="组合 1"/>
          <p:cNvGrpSpPr/>
          <p:nvPr/>
        </p:nvGrpSpPr>
        <p:grpSpPr>
          <a:xfrm>
            <a:off x="681628" y="1889910"/>
            <a:ext cx="2321169" cy="1939387"/>
            <a:chOff x="815926" y="2016520"/>
            <a:chExt cx="2321169" cy="1939387"/>
          </a:xfrm>
        </p:grpSpPr>
        <p:graphicFrame>
          <p:nvGraphicFramePr>
            <p:cNvPr id="7" name="图表 6"/>
            <p:cNvGraphicFramePr/>
            <p:nvPr/>
          </p:nvGraphicFramePr>
          <p:xfrm>
            <a:off x="815926" y="2016520"/>
            <a:ext cx="2321169" cy="1939387"/>
          </p:xfrm>
          <a:graphic>
            <a:graphicData uri="http://schemas.openxmlformats.org/drawingml/2006/chart">
              <c:chart xmlns:c="http://schemas.openxmlformats.org/drawingml/2006/chart" xmlns:r="http://schemas.openxmlformats.org/officeDocument/2006/relationships" r:id="rId1"/>
            </a:graphicData>
          </a:graphic>
        </p:graphicFrame>
        <p:grpSp>
          <p:nvGrpSpPr>
            <p:cNvPr id="12" name="组合 11"/>
            <p:cNvGrpSpPr/>
            <p:nvPr/>
          </p:nvGrpSpPr>
          <p:grpSpPr>
            <a:xfrm>
              <a:off x="1603194" y="2697338"/>
              <a:ext cx="746632" cy="577750"/>
              <a:chOff x="7261225" y="582613"/>
              <a:chExt cx="533401" cy="412750"/>
            </a:xfrm>
            <a:solidFill>
              <a:srgbClr val="282828"/>
            </a:solidFill>
          </p:grpSpPr>
          <p:sp>
            <p:nvSpPr>
              <p:cNvPr id="13" name="Freeform 34"/>
              <p:cNvSpPr>
                <a:spLocks noEditPoints="1"/>
              </p:cNvSpPr>
              <p:nvPr/>
            </p:nvSpPr>
            <p:spPr bwMode="auto">
              <a:xfrm>
                <a:off x="7261225" y="628650"/>
                <a:ext cx="460375" cy="366713"/>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14" name="Freeform 35"/>
              <p:cNvSpPr>
                <a:spLocks noEditPoints="1"/>
              </p:cNvSpPr>
              <p:nvPr/>
            </p:nvSpPr>
            <p:spPr bwMode="auto">
              <a:xfrm>
                <a:off x="7364413" y="790575"/>
                <a:ext cx="179388" cy="161925"/>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36"/>
              <p:cNvSpPr/>
              <p:nvPr/>
            </p:nvSpPr>
            <p:spPr bwMode="auto">
              <a:xfrm>
                <a:off x="7605713" y="644525"/>
                <a:ext cx="96838" cy="104775"/>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37"/>
              <p:cNvSpPr/>
              <p:nvPr/>
            </p:nvSpPr>
            <p:spPr bwMode="auto">
              <a:xfrm>
                <a:off x="7586663" y="582613"/>
                <a:ext cx="207963" cy="19367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4" name="组合 23"/>
          <p:cNvGrpSpPr/>
          <p:nvPr/>
        </p:nvGrpSpPr>
        <p:grpSpPr>
          <a:xfrm>
            <a:off x="9158077" y="1889910"/>
            <a:ext cx="2321169" cy="1939387"/>
            <a:chOff x="8398423" y="2016517"/>
            <a:chExt cx="2321169" cy="1939387"/>
          </a:xfrm>
        </p:grpSpPr>
        <p:graphicFrame>
          <p:nvGraphicFramePr>
            <p:cNvPr id="11" name="图表 10"/>
            <p:cNvGraphicFramePr/>
            <p:nvPr/>
          </p:nvGraphicFramePr>
          <p:xfrm>
            <a:off x="8398423" y="2016517"/>
            <a:ext cx="2321169" cy="1939387"/>
          </p:xfrm>
          <a:graphic>
            <a:graphicData uri="http://schemas.openxmlformats.org/drawingml/2006/chart">
              <c:chart xmlns:c="http://schemas.openxmlformats.org/drawingml/2006/chart" xmlns:r="http://schemas.openxmlformats.org/officeDocument/2006/relationships" r:id="rId2"/>
            </a:graphicData>
          </a:graphic>
        </p:graphicFrame>
        <p:sp>
          <p:nvSpPr>
            <p:cNvPr id="17" name="Freeform 41"/>
            <p:cNvSpPr/>
            <p:nvPr/>
          </p:nvSpPr>
          <p:spPr bwMode="auto">
            <a:xfrm>
              <a:off x="9284631" y="2700496"/>
              <a:ext cx="548752" cy="571428"/>
            </a:xfrm>
            <a:custGeom>
              <a:avLst/>
              <a:gdLst>
                <a:gd name="T0" fmla="*/ 33 w 242"/>
                <a:gd name="T1" fmla="*/ 106 h 252"/>
                <a:gd name="T2" fmla="*/ 38 w 242"/>
                <a:gd name="T3" fmla="*/ 92 h 252"/>
                <a:gd name="T4" fmla="*/ 43 w 242"/>
                <a:gd name="T5" fmla="*/ 80 h 252"/>
                <a:gd name="T6" fmla="*/ 45 w 242"/>
                <a:gd name="T7" fmla="*/ 65 h 252"/>
                <a:gd name="T8" fmla="*/ 52 w 242"/>
                <a:gd name="T9" fmla="*/ 46 h 252"/>
                <a:gd name="T10" fmla="*/ 62 w 242"/>
                <a:gd name="T11" fmla="*/ 29 h 252"/>
                <a:gd name="T12" fmla="*/ 81 w 242"/>
                <a:gd name="T13" fmla="*/ 14 h 252"/>
                <a:gd name="T14" fmla="*/ 102 w 242"/>
                <a:gd name="T15" fmla="*/ 4 h 252"/>
                <a:gd name="T16" fmla="*/ 126 w 242"/>
                <a:gd name="T17" fmla="*/ 0 h 252"/>
                <a:gd name="T18" fmla="*/ 152 w 242"/>
                <a:gd name="T19" fmla="*/ 4 h 252"/>
                <a:gd name="T20" fmla="*/ 178 w 242"/>
                <a:gd name="T21" fmla="*/ 14 h 252"/>
                <a:gd name="T22" fmla="*/ 192 w 242"/>
                <a:gd name="T23" fmla="*/ 26 h 252"/>
                <a:gd name="T24" fmla="*/ 204 w 242"/>
                <a:gd name="T25" fmla="*/ 43 h 252"/>
                <a:gd name="T26" fmla="*/ 211 w 242"/>
                <a:gd name="T27" fmla="*/ 63 h 252"/>
                <a:gd name="T28" fmla="*/ 213 w 242"/>
                <a:gd name="T29" fmla="*/ 82 h 252"/>
                <a:gd name="T30" fmla="*/ 221 w 242"/>
                <a:gd name="T31" fmla="*/ 97 h 252"/>
                <a:gd name="T32" fmla="*/ 221 w 242"/>
                <a:gd name="T33" fmla="*/ 106 h 252"/>
                <a:gd name="T34" fmla="*/ 223 w 242"/>
                <a:gd name="T35" fmla="*/ 121 h 252"/>
                <a:gd name="T36" fmla="*/ 235 w 242"/>
                <a:gd name="T37" fmla="*/ 143 h 252"/>
                <a:gd name="T38" fmla="*/ 242 w 242"/>
                <a:gd name="T39" fmla="*/ 162 h 252"/>
                <a:gd name="T40" fmla="*/ 242 w 242"/>
                <a:gd name="T41" fmla="*/ 182 h 252"/>
                <a:gd name="T42" fmla="*/ 237 w 242"/>
                <a:gd name="T43" fmla="*/ 194 h 252"/>
                <a:gd name="T44" fmla="*/ 232 w 242"/>
                <a:gd name="T45" fmla="*/ 199 h 252"/>
                <a:gd name="T46" fmla="*/ 228 w 242"/>
                <a:gd name="T47" fmla="*/ 194 h 252"/>
                <a:gd name="T48" fmla="*/ 218 w 242"/>
                <a:gd name="T49" fmla="*/ 179 h 252"/>
                <a:gd name="T50" fmla="*/ 213 w 242"/>
                <a:gd name="T51" fmla="*/ 189 h 252"/>
                <a:gd name="T52" fmla="*/ 202 w 242"/>
                <a:gd name="T53" fmla="*/ 208 h 252"/>
                <a:gd name="T54" fmla="*/ 213 w 242"/>
                <a:gd name="T55" fmla="*/ 220 h 252"/>
                <a:gd name="T56" fmla="*/ 221 w 242"/>
                <a:gd name="T57" fmla="*/ 228 h 252"/>
                <a:gd name="T58" fmla="*/ 221 w 242"/>
                <a:gd name="T59" fmla="*/ 235 h 252"/>
                <a:gd name="T60" fmla="*/ 216 w 242"/>
                <a:gd name="T61" fmla="*/ 242 h 252"/>
                <a:gd name="T62" fmla="*/ 202 w 242"/>
                <a:gd name="T63" fmla="*/ 250 h 252"/>
                <a:gd name="T64" fmla="*/ 178 w 242"/>
                <a:gd name="T65" fmla="*/ 252 h 252"/>
                <a:gd name="T66" fmla="*/ 152 w 242"/>
                <a:gd name="T67" fmla="*/ 247 h 252"/>
                <a:gd name="T68" fmla="*/ 133 w 242"/>
                <a:gd name="T69" fmla="*/ 242 h 252"/>
                <a:gd name="T70" fmla="*/ 119 w 242"/>
                <a:gd name="T71" fmla="*/ 242 h 252"/>
                <a:gd name="T72" fmla="*/ 102 w 242"/>
                <a:gd name="T73" fmla="*/ 252 h 252"/>
                <a:gd name="T74" fmla="*/ 83 w 242"/>
                <a:gd name="T75" fmla="*/ 252 h 252"/>
                <a:gd name="T76" fmla="*/ 52 w 242"/>
                <a:gd name="T77" fmla="*/ 252 h 252"/>
                <a:gd name="T78" fmla="*/ 36 w 242"/>
                <a:gd name="T79" fmla="*/ 245 h 252"/>
                <a:gd name="T80" fmla="*/ 31 w 242"/>
                <a:gd name="T81" fmla="*/ 237 h 252"/>
                <a:gd name="T82" fmla="*/ 31 w 242"/>
                <a:gd name="T83" fmla="*/ 230 h 252"/>
                <a:gd name="T84" fmla="*/ 31 w 242"/>
                <a:gd name="T85" fmla="*/ 223 h 252"/>
                <a:gd name="T86" fmla="*/ 38 w 242"/>
                <a:gd name="T87" fmla="*/ 218 h 252"/>
                <a:gd name="T88" fmla="*/ 50 w 242"/>
                <a:gd name="T89" fmla="*/ 216 h 252"/>
                <a:gd name="T90" fmla="*/ 48 w 242"/>
                <a:gd name="T91" fmla="*/ 211 h 252"/>
                <a:gd name="T92" fmla="*/ 33 w 242"/>
                <a:gd name="T93" fmla="*/ 196 h 252"/>
                <a:gd name="T94" fmla="*/ 26 w 242"/>
                <a:gd name="T95" fmla="*/ 179 h 252"/>
                <a:gd name="T96" fmla="*/ 24 w 242"/>
                <a:gd name="T97" fmla="*/ 177 h 252"/>
                <a:gd name="T98" fmla="*/ 22 w 242"/>
                <a:gd name="T99" fmla="*/ 184 h 252"/>
                <a:gd name="T100" fmla="*/ 10 w 242"/>
                <a:gd name="T101" fmla="*/ 194 h 252"/>
                <a:gd name="T102" fmla="*/ 5 w 242"/>
                <a:gd name="T103" fmla="*/ 194 h 252"/>
                <a:gd name="T104" fmla="*/ 0 w 242"/>
                <a:gd name="T105" fmla="*/ 184 h 252"/>
                <a:gd name="T106" fmla="*/ 3 w 242"/>
                <a:gd name="T107" fmla="*/ 162 h 252"/>
                <a:gd name="T108" fmla="*/ 10 w 242"/>
                <a:gd name="T109" fmla="*/ 143 h 252"/>
                <a:gd name="T110" fmla="*/ 24 w 242"/>
                <a:gd name="T111" fmla="*/ 126 h 252"/>
                <a:gd name="T112" fmla="*/ 36 w 242"/>
                <a:gd name="T113" fmla="*/ 11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2" h="252">
                  <a:moveTo>
                    <a:pt x="36" y="114"/>
                  </a:moveTo>
                  <a:lnTo>
                    <a:pt x="36" y="114"/>
                  </a:lnTo>
                  <a:lnTo>
                    <a:pt x="33" y="111"/>
                  </a:lnTo>
                  <a:lnTo>
                    <a:pt x="33" y="109"/>
                  </a:lnTo>
                  <a:lnTo>
                    <a:pt x="33" y="109"/>
                  </a:lnTo>
                  <a:lnTo>
                    <a:pt x="33" y="106"/>
                  </a:lnTo>
                  <a:lnTo>
                    <a:pt x="33" y="106"/>
                  </a:lnTo>
                  <a:lnTo>
                    <a:pt x="33" y="104"/>
                  </a:lnTo>
                  <a:lnTo>
                    <a:pt x="36" y="102"/>
                  </a:lnTo>
                  <a:lnTo>
                    <a:pt x="36" y="99"/>
                  </a:lnTo>
                  <a:lnTo>
                    <a:pt x="36" y="97"/>
                  </a:lnTo>
                  <a:lnTo>
                    <a:pt x="38" y="97"/>
                  </a:lnTo>
                  <a:lnTo>
                    <a:pt x="38" y="94"/>
                  </a:lnTo>
                  <a:lnTo>
                    <a:pt x="38" y="92"/>
                  </a:lnTo>
                  <a:lnTo>
                    <a:pt x="38" y="89"/>
                  </a:lnTo>
                  <a:lnTo>
                    <a:pt x="41" y="89"/>
                  </a:lnTo>
                  <a:lnTo>
                    <a:pt x="41" y="87"/>
                  </a:lnTo>
                  <a:lnTo>
                    <a:pt x="41" y="85"/>
                  </a:lnTo>
                  <a:lnTo>
                    <a:pt x="41" y="82"/>
                  </a:lnTo>
                  <a:lnTo>
                    <a:pt x="41" y="82"/>
                  </a:lnTo>
                  <a:lnTo>
                    <a:pt x="43" y="80"/>
                  </a:lnTo>
                  <a:lnTo>
                    <a:pt x="43" y="80"/>
                  </a:lnTo>
                  <a:lnTo>
                    <a:pt x="43" y="77"/>
                  </a:lnTo>
                  <a:lnTo>
                    <a:pt x="43" y="77"/>
                  </a:lnTo>
                  <a:lnTo>
                    <a:pt x="43" y="75"/>
                  </a:lnTo>
                  <a:lnTo>
                    <a:pt x="43" y="72"/>
                  </a:lnTo>
                  <a:lnTo>
                    <a:pt x="43" y="68"/>
                  </a:lnTo>
                  <a:lnTo>
                    <a:pt x="45" y="65"/>
                  </a:lnTo>
                  <a:lnTo>
                    <a:pt x="45" y="60"/>
                  </a:lnTo>
                  <a:lnTo>
                    <a:pt x="48" y="58"/>
                  </a:lnTo>
                  <a:lnTo>
                    <a:pt x="48" y="55"/>
                  </a:lnTo>
                  <a:lnTo>
                    <a:pt x="48" y="53"/>
                  </a:lnTo>
                  <a:lnTo>
                    <a:pt x="50" y="51"/>
                  </a:lnTo>
                  <a:lnTo>
                    <a:pt x="50" y="48"/>
                  </a:lnTo>
                  <a:lnTo>
                    <a:pt x="52" y="46"/>
                  </a:lnTo>
                  <a:lnTo>
                    <a:pt x="52" y="43"/>
                  </a:lnTo>
                  <a:lnTo>
                    <a:pt x="55" y="41"/>
                  </a:lnTo>
                  <a:lnTo>
                    <a:pt x="55" y="38"/>
                  </a:lnTo>
                  <a:lnTo>
                    <a:pt x="57" y="38"/>
                  </a:lnTo>
                  <a:lnTo>
                    <a:pt x="59" y="36"/>
                  </a:lnTo>
                  <a:lnTo>
                    <a:pt x="59" y="34"/>
                  </a:lnTo>
                  <a:lnTo>
                    <a:pt x="62" y="29"/>
                  </a:lnTo>
                  <a:lnTo>
                    <a:pt x="64" y="26"/>
                  </a:lnTo>
                  <a:lnTo>
                    <a:pt x="67" y="24"/>
                  </a:lnTo>
                  <a:lnTo>
                    <a:pt x="69" y="21"/>
                  </a:lnTo>
                  <a:lnTo>
                    <a:pt x="74" y="19"/>
                  </a:lnTo>
                  <a:lnTo>
                    <a:pt x="76" y="17"/>
                  </a:lnTo>
                  <a:lnTo>
                    <a:pt x="78" y="14"/>
                  </a:lnTo>
                  <a:lnTo>
                    <a:pt x="81" y="14"/>
                  </a:lnTo>
                  <a:lnTo>
                    <a:pt x="83" y="12"/>
                  </a:lnTo>
                  <a:lnTo>
                    <a:pt x="86" y="9"/>
                  </a:lnTo>
                  <a:lnTo>
                    <a:pt x="88" y="9"/>
                  </a:lnTo>
                  <a:lnTo>
                    <a:pt x="93" y="7"/>
                  </a:lnTo>
                  <a:lnTo>
                    <a:pt x="95" y="7"/>
                  </a:lnTo>
                  <a:lnTo>
                    <a:pt x="97" y="4"/>
                  </a:lnTo>
                  <a:lnTo>
                    <a:pt x="102" y="4"/>
                  </a:lnTo>
                  <a:lnTo>
                    <a:pt x="104" y="2"/>
                  </a:lnTo>
                  <a:lnTo>
                    <a:pt x="109" y="2"/>
                  </a:lnTo>
                  <a:lnTo>
                    <a:pt x="112" y="2"/>
                  </a:lnTo>
                  <a:lnTo>
                    <a:pt x="116" y="2"/>
                  </a:lnTo>
                  <a:lnTo>
                    <a:pt x="119" y="0"/>
                  </a:lnTo>
                  <a:lnTo>
                    <a:pt x="123" y="0"/>
                  </a:lnTo>
                  <a:lnTo>
                    <a:pt x="126" y="0"/>
                  </a:lnTo>
                  <a:lnTo>
                    <a:pt x="131" y="0"/>
                  </a:lnTo>
                  <a:lnTo>
                    <a:pt x="133" y="0"/>
                  </a:lnTo>
                  <a:lnTo>
                    <a:pt x="138" y="2"/>
                  </a:lnTo>
                  <a:lnTo>
                    <a:pt x="142" y="2"/>
                  </a:lnTo>
                  <a:lnTo>
                    <a:pt x="145" y="2"/>
                  </a:lnTo>
                  <a:lnTo>
                    <a:pt x="150" y="2"/>
                  </a:lnTo>
                  <a:lnTo>
                    <a:pt x="152" y="4"/>
                  </a:lnTo>
                  <a:lnTo>
                    <a:pt x="157" y="4"/>
                  </a:lnTo>
                  <a:lnTo>
                    <a:pt x="159" y="4"/>
                  </a:lnTo>
                  <a:lnTo>
                    <a:pt x="164" y="7"/>
                  </a:lnTo>
                  <a:lnTo>
                    <a:pt x="166" y="9"/>
                  </a:lnTo>
                  <a:lnTo>
                    <a:pt x="171" y="9"/>
                  </a:lnTo>
                  <a:lnTo>
                    <a:pt x="173" y="12"/>
                  </a:lnTo>
                  <a:lnTo>
                    <a:pt x="178" y="14"/>
                  </a:lnTo>
                  <a:lnTo>
                    <a:pt x="180" y="17"/>
                  </a:lnTo>
                  <a:lnTo>
                    <a:pt x="183" y="17"/>
                  </a:lnTo>
                  <a:lnTo>
                    <a:pt x="185" y="19"/>
                  </a:lnTo>
                  <a:lnTo>
                    <a:pt x="185" y="19"/>
                  </a:lnTo>
                  <a:lnTo>
                    <a:pt x="187" y="21"/>
                  </a:lnTo>
                  <a:lnTo>
                    <a:pt x="190" y="24"/>
                  </a:lnTo>
                  <a:lnTo>
                    <a:pt x="192" y="26"/>
                  </a:lnTo>
                  <a:lnTo>
                    <a:pt x="195" y="29"/>
                  </a:lnTo>
                  <a:lnTo>
                    <a:pt x="197" y="31"/>
                  </a:lnTo>
                  <a:lnTo>
                    <a:pt x="197" y="34"/>
                  </a:lnTo>
                  <a:lnTo>
                    <a:pt x="199" y="36"/>
                  </a:lnTo>
                  <a:lnTo>
                    <a:pt x="202" y="38"/>
                  </a:lnTo>
                  <a:lnTo>
                    <a:pt x="202" y="41"/>
                  </a:lnTo>
                  <a:lnTo>
                    <a:pt x="204" y="43"/>
                  </a:lnTo>
                  <a:lnTo>
                    <a:pt x="206" y="48"/>
                  </a:lnTo>
                  <a:lnTo>
                    <a:pt x="206" y="51"/>
                  </a:lnTo>
                  <a:lnTo>
                    <a:pt x="206" y="53"/>
                  </a:lnTo>
                  <a:lnTo>
                    <a:pt x="209" y="55"/>
                  </a:lnTo>
                  <a:lnTo>
                    <a:pt x="209" y="58"/>
                  </a:lnTo>
                  <a:lnTo>
                    <a:pt x="209" y="60"/>
                  </a:lnTo>
                  <a:lnTo>
                    <a:pt x="211" y="63"/>
                  </a:lnTo>
                  <a:lnTo>
                    <a:pt x="211" y="65"/>
                  </a:lnTo>
                  <a:lnTo>
                    <a:pt x="211" y="70"/>
                  </a:lnTo>
                  <a:lnTo>
                    <a:pt x="211" y="75"/>
                  </a:lnTo>
                  <a:lnTo>
                    <a:pt x="213" y="77"/>
                  </a:lnTo>
                  <a:lnTo>
                    <a:pt x="213" y="82"/>
                  </a:lnTo>
                  <a:lnTo>
                    <a:pt x="213" y="82"/>
                  </a:lnTo>
                  <a:lnTo>
                    <a:pt x="213" y="82"/>
                  </a:lnTo>
                  <a:lnTo>
                    <a:pt x="216" y="85"/>
                  </a:lnTo>
                  <a:lnTo>
                    <a:pt x="216" y="87"/>
                  </a:lnTo>
                  <a:lnTo>
                    <a:pt x="218" y="89"/>
                  </a:lnTo>
                  <a:lnTo>
                    <a:pt x="218" y="89"/>
                  </a:lnTo>
                  <a:lnTo>
                    <a:pt x="218" y="92"/>
                  </a:lnTo>
                  <a:lnTo>
                    <a:pt x="221" y="94"/>
                  </a:lnTo>
                  <a:lnTo>
                    <a:pt x="221" y="97"/>
                  </a:lnTo>
                  <a:lnTo>
                    <a:pt x="221" y="99"/>
                  </a:lnTo>
                  <a:lnTo>
                    <a:pt x="221" y="99"/>
                  </a:lnTo>
                  <a:lnTo>
                    <a:pt x="221" y="102"/>
                  </a:lnTo>
                  <a:lnTo>
                    <a:pt x="221" y="104"/>
                  </a:lnTo>
                  <a:lnTo>
                    <a:pt x="221" y="104"/>
                  </a:lnTo>
                  <a:lnTo>
                    <a:pt x="221" y="106"/>
                  </a:lnTo>
                  <a:lnTo>
                    <a:pt x="221" y="106"/>
                  </a:lnTo>
                  <a:lnTo>
                    <a:pt x="221" y="111"/>
                  </a:lnTo>
                  <a:lnTo>
                    <a:pt x="218" y="111"/>
                  </a:lnTo>
                  <a:lnTo>
                    <a:pt x="218" y="114"/>
                  </a:lnTo>
                  <a:lnTo>
                    <a:pt x="218" y="114"/>
                  </a:lnTo>
                  <a:lnTo>
                    <a:pt x="218" y="114"/>
                  </a:lnTo>
                  <a:lnTo>
                    <a:pt x="221" y="116"/>
                  </a:lnTo>
                  <a:lnTo>
                    <a:pt x="223" y="121"/>
                  </a:lnTo>
                  <a:lnTo>
                    <a:pt x="225" y="123"/>
                  </a:lnTo>
                  <a:lnTo>
                    <a:pt x="228" y="126"/>
                  </a:lnTo>
                  <a:lnTo>
                    <a:pt x="228" y="131"/>
                  </a:lnTo>
                  <a:lnTo>
                    <a:pt x="230" y="133"/>
                  </a:lnTo>
                  <a:lnTo>
                    <a:pt x="232" y="136"/>
                  </a:lnTo>
                  <a:lnTo>
                    <a:pt x="232" y="140"/>
                  </a:lnTo>
                  <a:lnTo>
                    <a:pt x="235" y="143"/>
                  </a:lnTo>
                  <a:lnTo>
                    <a:pt x="237" y="145"/>
                  </a:lnTo>
                  <a:lnTo>
                    <a:pt x="237" y="148"/>
                  </a:lnTo>
                  <a:lnTo>
                    <a:pt x="237" y="150"/>
                  </a:lnTo>
                  <a:lnTo>
                    <a:pt x="240" y="153"/>
                  </a:lnTo>
                  <a:lnTo>
                    <a:pt x="240" y="155"/>
                  </a:lnTo>
                  <a:lnTo>
                    <a:pt x="240" y="157"/>
                  </a:lnTo>
                  <a:lnTo>
                    <a:pt x="242" y="162"/>
                  </a:lnTo>
                  <a:lnTo>
                    <a:pt x="242" y="167"/>
                  </a:lnTo>
                  <a:lnTo>
                    <a:pt x="242" y="172"/>
                  </a:lnTo>
                  <a:lnTo>
                    <a:pt x="242" y="174"/>
                  </a:lnTo>
                  <a:lnTo>
                    <a:pt x="242" y="174"/>
                  </a:lnTo>
                  <a:lnTo>
                    <a:pt x="242" y="177"/>
                  </a:lnTo>
                  <a:lnTo>
                    <a:pt x="242" y="179"/>
                  </a:lnTo>
                  <a:lnTo>
                    <a:pt x="242" y="182"/>
                  </a:lnTo>
                  <a:lnTo>
                    <a:pt x="240" y="187"/>
                  </a:lnTo>
                  <a:lnTo>
                    <a:pt x="240" y="189"/>
                  </a:lnTo>
                  <a:lnTo>
                    <a:pt x="240" y="189"/>
                  </a:lnTo>
                  <a:lnTo>
                    <a:pt x="240" y="191"/>
                  </a:lnTo>
                  <a:lnTo>
                    <a:pt x="237" y="191"/>
                  </a:lnTo>
                  <a:lnTo>
                    <a:pt x="237" y="194"/>
                  </a:lnTo>
                  <a:lnTo>
                    <a:pt x="237" y="194"/>
                  </a:lnTo>
                  <a:lnTo>
                    <a:pt x="237" y="194"/>
                  </a:lnTo>
                  <a:lnTo>
                    <a:pt x="235" y="196"/>
                  </a:lnTo>
                  <a:lnTo>
                    <a:pt x="235" y="196"/>
                  </a:lnTo>
                  <a:lnTo>
                    <a:pt x="235" y="196"/>
                  </a:lnTo>
                  <a:lnTo>
                    <a:pt x="232" y="196"/>
                  </a:lnTo>
                  <a:lnTo>
                    <a:pt x="232" y="199"/>
                  </a:lnTo>
                  <a:lnTo>
                    <a:pt x="232" y="199"/>
                  </a:lnTo>
                  <a:lnTo>
                    <a:pt x="232" y="199"/>
                  </a:lnTo>
                  <a:lnTo>
                    <a:pt x="230" y="196"/>
                  </a:lnTo>
                  <a:lnTo>
                    <a:pt x="230" y="196"/>
                  </a:lnTo>
                  <a:lnTo>
                    <a:pt x="228" y="196"/>
                  </a:lnTo>
                  <a:lnTo>
                    <a:pt x="228" y="196"/>
                  </a:lnTo>
                  <a:lnTo>
                    <a:pt x="228" y="196"/>
                  </a:lnTo>
                  <a:lnTo>
                    <a:pt x="228" y="194"/>
                  </a:lnTo>
                  <a:lnTo>
                    <a:pt x="225" y="194"/>
                  </a:lnTo>
                  <a:lnTo>
                    <a:pt x="225" y="191"/>
                  </a:lnTo>
                  <a:lnTo>
                    <a:pt x="223" y="189"/>
                  </a:lnTo>
                  <a:lnTo>
                    <a:pt x="223" y="189"/>
                  </a:lnTo>
                  <a:lnTo>
                    <a:pt x="221" y="187"/>
                  </a:lnTo>
                  <a:lnTo>
                    <a:pt x="221" y="184"/>
                  </a:lnTo>
                  <a:lnTo>
                    <a:pt x="218" y="179"/>
                  </a:lnTo>
                  <a:lnTo>
                    <a:pt x="218" y="179"/>
                  </a:lnTo>
                  <a:lnTo>
                    <a:pt x="218" y="179"/>
                  </a:lnTo>
                  <a:lnTo>
                    <a:pt x="218" y="182"/>
                  </a:lnTo>
                  <a:lnTo>
                    <a:pt x="218" y="182"/>
                  </a:lnTo>
                  <a:lnTo>
                    <a:pt x="216" y="182"/>
                  </a:lnTo>
                  <a:lnTo>
                    <a:pt x="216" y="187"/>
                  </a:lnTo>
                  <a:lnTo>
                    <a:pt x="213" y="189"/>
                  </a:lnTo>
                  <a:lnTo>
                    <a:pt x="211" y="196"/>
                  </a:lnTo>
                  <a:lnTo>
                    <a:pt x="211" y="199"/>
                  </a:lnTo>
                  <a:lnTo>
                    <a:pt x="209" y="201"/>
                  </a:lnTo>
                  <a:lnTo>
                    <a:pt x="206" y="203"/>
                  </a:lnTo>
                  <a:lnTo>
                    <a:pt x="204" y="206"/>
                  </a:lnTo>
                  <a:lnTo>
                    <a:pt x="204" y="208"/>
                  </a:lnTo>
                  <a:lnTo>
                    <a:pt x="202" y="208"/>
                  </a:lnTo>
                  <a:lnTo>
                    <a:pt x="199" y="213"/>
                  </a:lnTo>
                  <a:lnTo>
                    <a:pt x="199" y="213"/>
                  </a:lnTo>
                  <a:lnTo>
                    <a:pt x="199" y="213"/>
                  </a:lnTo>
                  <a:lnTo>
                    <a:pt x="202" y="213"/>
                  </a:lnTo>
                  <a:lnTo>
                    <a:pt x="206" y="216"/>
                  </a:lnTo>
                  <a:lnTo>
                    <a:pt x="211" y="218"/>
                  </a:lnTo>
                  <a:lnTo>
                    <a:pt x="213" y="220"/>
                  </a:lnTo>
                  <a:lnTo>
                    <a:pt x="216" y="220"/>
                  </a:lnTo>
                  <a:lnTo>
                    <a:pt x="218" y="223"/>
                  </a:lnTo>
                  <a:lnTo>
                    <a:pt x="218" y="225"/>
                  </a:lnTo>
                  <a:lnTo>
                    <a:pt x="218" y="225"/>
                  </a:lnTo>
                  <a:lnTo>
                    <a:pt x="221" y="228"/>
                  </a:lnTo>
                  <a:lnTo>
                    <a:pt x="221" y="228"/>
                  </a:lnTo>
                  <a:lnTo>
                    <a:pt x="221" y="228"/>
                  </a:lnTo>
                  <a:lnTo>
                    <a:pt x="221" y="230"/>
                  </a:lnTo>
                  <a:lnTo>
                    <a:pt x="223" y="230"/>
                  </a:lnTo>
                  <a:lnTo>
                    <a:pt x="223" y="233"/>
                  </a:lnTo>
                  <a:lnTo>
                    <a:pt x="223" y="233"/>
                  </a:lnTo>
                  <a:lnTo>
                    <a:pt x="223" y="235"/>
                  </a:lnTo>
                  <a:lnTo>
                    <a:pt x="221" y="235"/>
                  </a:lnTo>
                  <a:lnTo>
                    <a:pt x="221" y="235"/>
                  </a:lnTo>
                  <a:lnTo>
                    <a:pt x="221" y="237"/>
                  </a:lnTo>
                  <a:lnTo>
                    <a:pt x="221" y="237"/>
                  </a:lnTo>
                  <a:lnTo>
                    <a:pt x="221" y="240"/>
                  </a:lnTo>
                  <a:lnTo>
                    <a:pt x="218" y="240"/>
                  </a:lnTo>
                  <a:lnTo>
                    <a:pt x="218" y="242"/>
                  </a:lnTo>
                  <a:lnTo>
                    <a:pt x="218" y="242"/>
                  </a:lnTo>
                  <a:lnTo>
                    <a:pt x="216" y="242"/>
                  </a:lnTo>
                  <a:lnTo>
                    <a:pt x="213" y="245"/>
                  </a:lnTo>
                  <a:lnTo>
                    <a:pt x="211" y="245"/>
                  </a:lnTo>
                  <a:lnTo>
                    <a:pt x="209" y="247"/>
                  </a:lnTo>
                  <a:lnTo>
                    <a:pt x="206" y="247"/>
                  </a:lnTo>
                  <a:lnTo>
                    <a:pt x="206" y="247"/>
                  </a:lnTo>
                  <a:lnTo>
                    <a:pt x="204" y="247"/>
                  </a:lnTo>
                  <a:lnTo>
                    <a:pt x="202" y="250"/>
                  </a:lnTo>
                  <a:lnTo>
                    <a:pt x="199" y="250"/>
                  </a:lnTo>
                  <a:lnTo>
                    <a:pt x="197" y="250"/>
                  </a:lnTo>
                  <a:lnTo>
                    <a:pt x="192" y="250"/>
                  </a:lnTo>
                  <a:lnTo>
                    <a:pt x="190" y="250"/>
                  </a:lnTo>
                  <a:lnTo>
                    <a:pt x="185" y="252"/>
                  </a:lnTo>
                  <a:lnTo>
                    <a:pt x="183" y="252"/>
                  </a:lnTo>
                  <a:lnTo>
                    <a:pt x="178" y="252"/>
                  </a:lnTo>
                  <a:lnTo>
                    <a:pt x="176" y="252"/>
                  </a:lnTo>
                  <a:lnTo>
                    <a:pt x="171" y="252"/>
                  </a:lnTo>
                  <a:lnTo>
                    <a:pt x="168" y="250"/>
                  </a:lnTo>
                  <a:lnTo>
                    <a:pt x="164" y="250"/>
                  </a:lnTo>
                  <a:lnTo>
                    <a:pt x="161" y="250"/>
                  </a:lnTo>
                  <a:lnTo>
                    <a:pt x="157" y="250"/>
                  </a:lnTo>
                  <a:lnTo>
                    <a:pt x="152" y="247"/>
                  </a:lnTo>
                  <a:lnTo>
                    <a:pt x="150" y="247"/>
                  </a:lnTo>
                  <a:lnTo>
                    <a:pt x="145" y="247"/>
                  </a:lnTo>
                  <a:lnTo>
                    <a:pt x="142" y="245"/>
                  </a:lnTo>
                  <a:lnTo>
                    <a:pt x="138" y="245"/>
                  </a:lnTo>
                  <a:lnTo>
                    <a:pt x="135" y="242"/>
                  </a:lnTo>
                  <a:lnTo>
                    <a:pt x="133" y="242"/>
                  </a:lnTo>
                  <a:lnTo>
                    <a:pt x="133" y="242"/>
                  </a:lnTo>
                  <a:lnTo>
                    <a:pt x="133" y="242"/>
                  </a:lnTo>
                  <a:lnTo>
                    <a:pt x="131" y="242"/>
                  </a:lnTo>
                  <a:lnTo>
                    <a:pt x="128" y="242"/>
                  </a:lnTo>
                  <a:lnTo>
                    <a:pt x="126" y="242"/>
                  </a:lnTo>
                  <a:lnTo>
                    <a:pt x="123" y="242"/>
                  </a:lnTo>
                  <a:lnTo>
                    <a:pt x="121" y="240"/>
                  </a:lnTo>
                  <a:lnTo>
                    <a:pt x="119" y="242"/>
                  </a:lnTo>
                  <a:lnTo>
                    <a:pt x="116" y="245"/>
                  </a:lnTo>
                  <a:lnTo>
                    <a:pt x="114" y="245"/>
                  </a:lnTo>
                  <a:lnTo>
                    <a:pt x="112" y="247"/>
                  </a:lnTo>
                  <a:lnTo>
                    <a:pt x="109" y="247"/>
                  </a:lnTo>
                  <a:lnTo>
                    <a:pt x="107" y="250"/>
                  </a:lnTo>
                  <a:lnTo>
                    <a:pt x="104" y="250"/>
                  </a:lnTo>
                  <a:lnTo>
                    <a:pt x="102" y="252"/>
                  </a:lnTo>
                  <a:lnTo>
                    <a:pt x="100" y="252"/>
                  </a:lnTo>
                  <a:lnTo>
                    <a:pt x="95" y="252"/>
                  </a:lnTo>
                  <a:lnTo>
                    <a:pt x="93" y="252"/>
                  </a:lnTo>
                  <a:lnTo>
                    <a:pt x="90" y="252"/>
                  </a:lnTo>
                  <a:lnTo>
                    <a:pt x="88" y="252"/>
                  </a:lnTo>
                  <a:lnTo>
                    <a:pt x="86" y="252"/>
                  </a:lnTo>
                  <a:lnTo>
                    <a:pt x="83" y="252"/>
                  </a:lnTo>
                  <a:lnTo>
                    <a:pt x="81" y="252"/>
                  </a:lnTo>
                  <a:lnTo>
                    <a:pt x="74" y="252"/>
                  </a:lnTo>
                  <a:lnTo>
                    <a:pt x="69" y="252"/>
                  </a:lnTo>
                  <a:lnTo>
                    <a:pt x="62" y="252"/>
                  </a:lnTo>
                  <a:lnTo>
                    <a:pt x="59" y="252"/>
                  </a:lnTo>
                  <a:lnTo>
                    <a:pt x="57" y="252"/>
                  </a:lnTo>
                  <a:lnTo>
                    <a:pt x="52" y="252"/>
                  </a:lnTo>
                  <a:lnTo>
                    <a:pt x="50" y="250"/>
                  </a:lnTo>
                  <a:lnTo>
                    <a:pt x="48" y="250"/>
                  </a:lnTo>
                  <a:lnTo>
                    <a:pt x="45" y="250"/>
                  </a:lnTo>
                  <a:lnTo>
                    <a:pt x="43" y="247"/>
                  </a:lnTo>
                  <a:lnTo>
                    <a:pt x="41" y="247"/>
                  </a:lnTo>
                  <a:lnTo>
                    <a:pt x="38" y="245"/>
                  </a:lnTo>
                  <a:lnTo>
                    <a:pt x="36" y="245"/>
                  </a:lnTo>
                  <a:lnTo>
                    <a:pt x="33" y="242"/>
                  </a:lnTo>
                  <a:lnTo>
                    <a:pt x="33" y="242"/>
                  </a:lnTo>
                  <a:lnTo>
                    <a:pt x="33" y="242"/>
                  </a:lnTo>
                  <a:lnTo>
                    <a:pt x="31" y="240"/>
                  </a:lnTo>
                  <a:lnTo>
                    <a:pt x="31" y="240"/>
                  </a:lnTo>
                  <a:lnTo>
                    <a:pt x="31" y="240"/>
                  </a:lnTo>
                  <a:lnTo>
                    <a:pt x="31" y="237"/>
                  </a:lnTo>
                  <a:lnTo>
                    <a:pt x="31" y="237"/>
                  </a:lnTo>
                  <a:lnTo>
                    <a:pt x="29" y="235"/>
                  </a:lnTo>
                  <a:lnTo>
                    <a:pt x="29" y="235"/>
                  </a:lnTo>
                  <a:lnTo>
                    <a:pt x="29" y="235"/>
                  </a:lnTo>
                  <a:lnTo>
                    <a:pt x="29" y="233"/>
                  </a:lnTo>
                  <a:lnTo>
                    <a:pt x="29" y="233"/>
                  </a:lnTo>
                  <a:lnTo>
                    <a:pt x="31" y="230"/>
                  </a:lnTo>
                  <a:lnTo>
                    <a:pt x="31" y="230"/>
                  </a:lnTo>
                  <a:lnTo>
                    <a:pt x="31" y="228"/>
                  </a:lnTo>
                  <a:lnTo>
                    <a:pt x="31" y="228"/>
                  </a:lnTo>
                  <a:lnTo>
                    <a:pt x="31" y="225"/>
                  </a:lnTo>
                  <a:lnTo>
                    <a:pt x="31" y="225"/>
                  </a:lnTo>
                  <a:lnTo>
                    <a:pt x="31" y="223"/>
                  </a:lnTo>
                  <a:lnTo>
                    <a:pt x="31" y="223"/>
                  </a:lnTo>
                  <a:lnTo>
                    <a:pt x="33" y="223"/>
                  </a:lnTo>
                  <a:lnTo>
                    <a:pt x="33" y="220"/>
                  </a:lnTo>
                  <a:lnTo>
                    <a:pt x="36" y="220"/>
                  </a:lnTo>
                  <a:lnTo>
                    <a:pt x="36" y="220"/>
                  </a:lnTo>
                  <a:lnTo>
                    <a:pt x="36" y="218"/>
                  </a:lnTo>
                  <a:lnTo>
                    <a:pt x="38" y="218"/>
                  </a:lnTo>
                  <a:lnTo>
                    <a:pt x="38" y="218"/>
                  </a:lnTo>
                  <a:lnTo>
                    <a:pt x="41" y="218"/>
                  </a:lnTo>
                  <a:lnTo>
                    <a:pt x="41" y="216"/>
                  </a:lnTo>
                  <a:lnTo>
                    <a:pt x="43" y="216"/>
                  </a:lnTo>
                  <a:lnTo>
                    <a:pt x="45" y="216"/>
                  </a:lnTo>
                  <a:lnTo>
                    <a:pt x="45" y="216"/>
                  </a:lnTo>
                  <a:lnTo>
                    <a:pt x="48" y="216"/>
                  </a:lnTo>
                  <a:lnTo>
                    <a:pt x="50" y="216"/>
                  </a:lnTo>
                  <a:lnTo>
                    <a:pt x="50" y="216"/>
                  </a:lnTo>
                  <a:lnTo>
                    <a:pt x="50" y="216"/>
                  </a:lnTo>
                  <a:lnTo>
                    <a:pt x="50" y="216"/>
                  </a:lnTo>
                  <a:lnTo>
                    <a:pt x="50" y="213"/>
                  </a:lnTo>
                  <a:lnTo>
                    <a:pt x="50" y="213"/>
                  </a:lnTo>
                  <a:lnTo>
                    <a:pt x="50" y="213"/>
                  </a:lnTo>
                  <a:lnTo>
                    <a:pt x="48" y="211"/>
                  </a:lnTo>
                  <a:lnTo>
                    <a:pt x="45" y="208"/>
                  </a:lnTo>
                  <a:lnTo>
                    <a:pt x="43" y="208"/>
                  </a:lnTo>
                  <a:lnTo>
                    <a:pt x="41" y="206"/>
                  </a:lnTo>
                  <a:lnTo>
                    <a:pt x="38" y="203"/>
                  </a:lnTo>
                  <a:lnTo>
                    <a:pt x="36" y="199"/>
                  </a:lnTo>
                  <a:lnTo>
                    <a:pt x="36" y="199"/>
                  </a:lnTo>
                  <a:lnTo>
                    <a:pt x="33" y="196"/>
                  </a:lnTo>
                  <a:lnTo>
                    <a:pt x="33" y="194"/>
                  </a:lnTo>
                  <a:lnTo>
                    <a:pt x="31" y="191"/>
                  </a:lnTo>
                  <a:lnTo>
                    <a:pt x="31" y="189"/>
                  </a:lnTo>
                  <a:lnTo>
                    <a:pt x="29" y="187"/>
                  </a:lnTo>
                  <a:lnTo>
                    <a:pt x="29" y="184"/>
                  </a:lnTo>
                  <a:lnTo>
                    <a:pt x="26" y="182"/>
                  </a:lnTo>
                  <a:lnTo>
                    <a:pt x="26" y="179"/>
                  </a:lnTo>
                  <a:lnTo>
                    <a:pt x="26" y="177"/>
                  </a:lnTo>
                  <a:lnTo>
                    <a:pt x="26" y="177"/>
                  </a:lnTo>
                  <a:lnTo>
                    <a:pt x="26" y="177"/>
                  </a:lnTo>
                  <a:lnTo>
                    <a:pt x="26" y="177"/>
                  </a:lnTo>
                  <a:lnTo>
                    <a:pt x="26" y="177"/>
                  </a:lnTo>
                  <a:lnTo>
                    <a:pt x="24" y="177"/>
                  </a:lnTo>
                  <a:lnTo>
                    <a:pt x="24" y="177"/>
                  </a:lnTo>
                  <a:lnTo>
                    <a:pt x="24" y="177"/>
                  </a:lnTo>
                  <a:lnTo>
                    <a:pt x="24" y="179"/>
                  </a:lnTo>
                  <a:lnTo>
                    <a:pt x="24" y="179"/>
                  </a:lnTo>
                  <a:lnTo>
                    <a:pt x="24" y="179"/>
                  </a:lnTo>
                  <a:lnTo>
                    <a:pt x="22" y="182"/>
                  </a:lnTo>
                  <a:lnTo>
                    <a:pt x="22" y="184"/>
                  </a:lnTo>
                  <a:lnTo>
                    <a:pt x="22" y="184"/>
                  </a:lnTo>
                  <a:lnTo>
                    <a:pt x="19" y="187"/>
                  </a:lnTo>
                  <a:lnTo>
                    <a:pt x="19" y="187"/>
                  </a:lnTo>
                  <a:lnTo>
                    <a:pt x="17" y="189"/>
                  </a:lnTo>
                  <a:lnTo>
                    <a:pt x="14" y="191"/>
                  </a:lnTo>
                  <a:lnTo>
                    <a:pt x="14" y="191"/>
                  </a:lnTo>
                  <a:lnTo>
                    <a:pt x="12" y="194"/>
                  </a:lnTo>
                  <a:lnTo>
                    <a:pt x="10" y="194"/>
                  </a:lnTo>
                  <a:lnTo>
                    <a:pt x="10" y="194"/>
                  </a:lnTo>
                  <a:lnTo>
                    <a:pt x="7" y="194"/>
                  </a:lnTo>
                  <a:lnTo>
                    <a:pt x="5" y="196"/>
                  </a:lnTo>
                  <a:lnTo>
                    <a:pt x="5" y="196"/>
                  </a:lnTo>
                  <a:lnTo>
                    <a:pt x="5" y="196"/>
                  </a:lnTo>
                  <a:lnTo>
                    <a:pt x="5" y="194"/>
                  </a:lnTo>
                  <a:lnTo>
                    <a:pt x="5" y="194"/>
                  </a:lnTo>
                  <a:lnTo>
                    <a:pt x="3" y="194"/>
                  </a:lnTo>
                  <a:lnTo>
                    <a:pt x="3" y="191"/>
                  </a:lnTo>
                  <a:lnTo>
                    <a:pt x="3" y="191"/>
                  </a:lnTo>
                  <a:lnTo>
                    <a:pt x="3" y="189"/>
                  </a:lnTo>
                  <a:lnTo>
                    <a:pt x="3" y="189"/>
                  </a:lnTo>
                  <a:lnTo>
                    <a:pt x="3" y="187"/>
                  </a:lnTo>
                  <a:lnTo>
                    <a:pt x="0" y="184"/>
                  </a:lnTo>
                  <a:lnTo>
                    <a:pt x="0" y="182"/>
                  </a:lnTo>
                  <a:lnTo>
                    <a:pt x="0" y="179"/>
                  </a:lnTo>
                  <a:lnTo>
                    <a:pt x="0" y="174"/>
                  </a:lnTo>
                  <a:lnTo>
                    <a:pt x="0" y="170"/>
                  </a:lnTo>
                  <a:lnTo>
                    <a:pt x="0" y="167"/>
                  </a:lnTo>
                  <a:lnTo>
                    <a:pt x="3" y="165"/>
                  </a:lnTo>
                  <a:lnTo>
                    <a:pt x="3" y="162"/>
                  </a:lnTo>
                  <a:lnTo>
                    <a:pt x="3" y="160"/>
                  </a:lnTo>
                  <a:lnTo>
                    <a:pt x="3" y="157"/>
                  </a:lnTo>
                  <a:lnTo>
                    <a:pt x="5" y="155"/>
                  </a:lnTo>
                  <a:lnTo>
                    <a:pt x="5" y="153"/>
                  </a:lnTo>
                  <a:lnTo>
                    <a:pt x="7" y="150"/>
                  </a:lnTo>
                  <a:lnTo>
                    <a:pt x="7" y="148"/>
                  </a:lnTo>
                  <a:lnTo>
                    <a:pt x="10" y="143"/>
                  </a:lnTo>
                  <a:lnTo>
                    <a:pt x="10" y="140"/>
                  </a:lnTo>
                  <a:lnTo>
                    <a:pt x="12" y="138"/>
                  </a:lnTo>
                  <a:lnTo>
                    <a:pt x="14" y="136"/>
                  </a:lnTo>
                  <a:lnTo>
                    <a:pt x="17" y="133"/>
                  </a:lnTo>
                  <a:lnTo>
                    <a:pt x="19" y="131"/>
                  </a:lnTo>
                  <a:lnTo>
                    <a:pt x="22" y="128"/>
                  </a:lnTo>
                  <a:lnTo>
                    <a:pt x="24" y="126"/>
                  </a:lnTo>
                  <a:lnTo>
                    <a:pt x="24" y="123"/>
                  </a:lnTo>
                  <a:lnTo>
                    <a:pt x="26" y="123"/>
                  </a:lnTo>
                  <a:lnTo>
                    <a:pt x="26" y="121"/>
                  </a:lnTo>
                  <a:lnTo>
                    <a:pt x="29" y="119"/>
                  </a:lnTo>
                  <a:lnTo>
                    <a:pt x="31" y="116"/>
                  </a:lnTo>
                  <a:lnTo>
                    <a:pt x="33" y="114"/>
                  </a:lnTo>
                  <a:lnTo>
                    <a:pt x="36" y="114"/>
                  </a:lnTo>
                  <a:close/>
                </a:path>
              </a:pathLst>
            </a:custGeom>
            <a:solidFill>
              <a:srgbClr val="282828"/>
            </a:solidFill>
            <a:ln>
              <a:noFill/>
            </a:ln>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6344534" y="1889910"/>
            <a:ext cx="2321169" cy="1939387"/>
            <a:chOff x="5870924" y="2016518"/>
            <a:chExt cx="2321169" cy="1939387"/>
          </a:xfrm>
        </p:grpSpPr>
        <p:graphicFrame>
          <p:nvGraphicFramePr>
            <p:cNvPr id="10" name="图表 9"/>
            <p:cNvGraphicFramePr/>
            <p:nvPr/>
          </p:nvGraphicFramePr>
          <p:xfrm>
            <a:off x="5870924" y="2016518"/>
            <a:ext cx="2321169" cy="1939387"/>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组合 17"/>
            <p:cNvGrpSpPr/>
            <p:nvPr/>
          </p:nvGrpSpPr>
          <p:grpSpPr>
            <a:xfrm>
              <a:off x="6682793" y="2696190"/>
              <a:ext cx="697430" cy="580042"/>
              <a:chOff x="10387013" y="614363"/>
              <a:chExt cx="481012" cy="400050"/>
            </a:xfrm>
            <a:solidFill>
              <a:srgbClr val="282828"/>
            </a:solidFill>
          </p:grpSpPr>
          <p:sp>
            <p:nvSpPr>
              <p:cNvPr id="19" name="Freeform 46"/>
              <p:cNvSpPr>
                <a:spLocks noEditPoints="1"/>
              </p:cNvSpPr>
              <p:nvPr/>
            </p:nvSpPr>
            <p:spPr bwMode="auto">
              <a:xfrm>
                <a:off x="10387013" y="614363"/>
                <a:ext cx="341313" cy="319087"/>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47"/>
              <p:cNvSpPr>
                <a:spLocks noEditPoints="1"/>
              </p:cNvSpPr>
              <p:nvPr/>
            </p:nvSpPr>
            <p:spPr bwMode="auto">
              <a:xfrm>
                <a:off x="10579100" y="744538"/>
                <a:ext cx="288925" cy="269875"/>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2" name="组合 21"/>
          <p:cNvGrpSpPr/>
          <p:nvPr/>
        </p:nvGrpSpPr>
        <p:grpSpPr>
          <a:xfrm>
            <a:off x="3530992" y="1889910"/>
            <a:ext cx="2321169" cy="1939387"/>
            <a:chOff x="3343425" y="2016519"/>
            <a:chExt cx="2321169" cy="1939387"/>
          </a:xfrm>
        </p:grpSpPr>
        <p:graphicFrame>
          <p:nvGraphicFramePr>
            <p:cNvPr id="9" name="图表 8"/>
            <p:cNvGraphicFramePr/>
            <p:nvPr/>
          </p:nvGraphicFramePr>
          <p:xfrm>
            <a:off x="3343425" y="2016519"/>
            <a:ext cx="2321169" cy="1939387"/>
          </p:xfrm>
          <a:graphic>
            <a:graphicData uri="http://schemas.openxmlformats.org/drawingml/2006/chart">
              <c:chart xmlns:c="http://schemas.openxmlformats.org/drawingml/2006/chart" xmlns:r="http://schemas.openxmlformats.org/officeDocument/2006/relationships" r:id="rId4"/>
            </a:graphicData>
          </a:graphic>
        </p:graphicFrame>
        <p:sp>
          <p:nvSpPr>
            <p:cNvPr id="21" name="Freeform 48"/>
            <p:cNvSpPr>
              <a:spLocks noEditPoints="1"/>
            </p:cNvSpPr>
            <p:nvPr/>
          </p:nvSpPr>
          <p:spPr bwMode="auto">
            <a:xfrm>
              <a:off x="4216234" y="2655022"/>
              <a:ext cx="575551" cy="662380"/>
            </a:xfrm>
            <a:custGeom>
              <a:avLst/>
              <a:gdLst>
                <a:gd name="T0" fmla="*/ 15 w 98"/>
                <a:gd name="T1" fmla="*/ 55 h 110"/>
                <a:gd name="T2" fmla="*/ 25 w 98"/>
                <a:gd name="T3" fmla="*/ 36 h 110"/>
                <a:gd name="T4" fmla="*/ 11 w 98"/>
                <a:gd name="T5" fmla="*/ 24 h 110"/>
                <a:gd name="T6" fmla="*/ 1 w 98"/>
                <a:gd name="T7" fmla="*/ 38 h 110"/>
                <a:gd name="T8" fmla="*/ 15 w 98"/>
                <a:gd name="T9" fmla="*/ 55 h 110"/>
                <a:gd name="T10" fmla="*/ 27 w 98"/>
                <a:gd name="T11" fmla="*/ 79 h 110"/>
                <a:gd name="T12" fmla="*/ 27 w 98"/>
                <a:gd name="T13" fmla="*/ 84 h 110"/>
                <a:gd name="T14" fmla="*/ 32 w 98"/>
                <a:gd name="T15" fmla="*/ 89 h 110"/>
                <a:gd name="T16" fmla="*/ 38 w 98"/>
                <a:gd name="T17" fmla="*/ 89 h 110"/>
                <a:gd name="T18" fmla="*/ 38 w 98"/>
                <a:gd name="T19" fmla="*/ 75 h 110"/>
                <a:gd name="T20" fmla="*/ 32 w 98"/>
                <a:gd name="T21" fmla="*/ 75 h 110"/>
                <a:gd name="T22" fmla="*/ 27 w 98"/>
                <a:gd name="T23" fmla="*/ 79 h 110"/>
                <a:gd name="T24" fmla="*/ 36 w 98"/>
                <a:gd name="T25" fmla="*/ 33 h 110"/>
                <a:gd name="T26" fmla="*/ 48 w 98"/>
                <a:gd name="T27" fmla="*/ 16 h 110"/>
                <a:gd name="T28" fmla="*/ 36 w 98"/>
                <a:gd name="T29" fmla="*/ 0 h 110"/>
                <a:gd name="T30" fmla="*/ 25 w 98"/>
                <a:gd name="T31" fmla="*/ 16 h 110"/>
                <a:gd name="T32" fmla="*/ 36 w 98"/>
                <a:gd name="T33" fmla="*/ 33 h 110"/>
                <a:gd name="T34" fmla="*/ 63 w 98"/>
                <a:gd name="T35" fmla="*/ 34 h 110"/>
                <a:gd name="T36" fmla="*/ 78 w 98"/>
                <a:gd name="T37" fmla="*/ 19 h 110"/>
                <a:gd name="T38" fmla="*/ 68 w 98"/>
                <a:gd name="T39" fmla="*/ 3 h 110"/>
                <a:gd name="T40" fmla="*/ 54 w 98"/>
                <a:gd name="T41" fmla="*/ 17 h 110"/>
                <a:gd name="T42" fmla="*/ 63 w 98"/>
                <a:gd name="T43" fmla="*/ 34 h 110"/>
                <a:gd name="T44" fmla="*/ 84 w 98"/>
                <a:gd name="T45" fmla="*/ 73 h 110"/>
                <a:gd name="T46" fmla="*/ 63 w 98"/>
                <a:gd name="T47" fmla="*/ 52 h 110"/>
                <a:gd name="T48" fmla="*/ 34 w 98"/>
                <a:gd name="T49" fmla="*/ 51 h 110"/>
                <a:gd name="T50" fmla="*/ 20 w 98"/>
                <a:gd name="T51" fmla="*/ 66 h 110"/>
                <a:gd name="T52" fmla="*/ 8 w 98"/>
                <a:gd name="T53" fmla="*/ 89 h 110"/>
                <a:gd name="T54" fmla="*/ 22 w 98"/>
                <a:gd name="T55" fmla="*/ 103 h 110"/>
                <a:gd name="T56" fmla="*/ 40 w 98"/>
                <a:gd name="T57" fmla="*/ 102 h 110"/>
                <a:gd name="T58" fmla="*/ 58 w 98"/>
                <a:gd name="T59" fmla="*/ 102 h 110"/>
                <a:gd name="T60" fmla="*/ 87 w 98"/>
                <a:gd name="T61" fmla="*/ 95 h 110"/>
                <a:gd name="T62" fmla="*/ 84 w 98"/>
                <a:gd name="T63" fmla="*/ 73 h 110"/>
                <a:gd name="T64" fmla="*/ 45 w 98"/>
                <a:gd name="T65" fmla="*/ 95 h 110"/>
                <a:gd name="T66" fmla="*/ 30 w 98"/>
                <a:gd name="T67" fmla="*/ 95 h 110"/>
                <a:gd name="T68" fmla="*/ 21 w 98"/>
                <a:gd name="T69" fmla="*/ 89 h 110"/>
                <a:gd name="T70" fmla="*/ 20 w 98"/>
                <a:gd name="T71" fmla="*/ 78 h 110"/>
                <a:gd name="T72" fmla="*/ 30 w 98"/>
                <a:gd name="T73" fmla="*/ 69 h 110"/>
                <a:gd name="T74" fmla="*/ 38 w 98"/>
                <a:gd name="T75" fmla="*/ 69 h 110"/>
                <a:gd name="T76" fmla="*/ 38 w 98"/>
                <a:gd name="T77" fmla="*/ 59 h 110"/>
                <a:gd name="T78" fmla="*/ 45 w 98"/>
                <a:gd name="T79" fmla="*/ 59 h 110"/>
                <a:gd name="T80" fmla="*/ 45 w 98"/>
                <a:gd name="T81" fmla="*/ 95 h 110"/>
                <a:gd name="T82" fmla="*/ 72 w 98"/>
                <a:gd name="T83" fmla="*/ 95 h 110"/>
                <a:gd name="T84" fmla="*/ 55 w 98"/>
                <a:gd name="T85" fmla="*/ 95 h 110"/>
                <a:gd name="T86" fmla="*/ 48 w 98"/>
                <a:gd name="T87" fmla="*/ 89 h 110"/>
                <a:gd name="T88" fmla="*/ 48 w 98"/>
                <a:gd name="T89" fmla="*/ 70 h 110"/>
                <a:gd name="T90" fmla="*/ 55 w 98"/>
                <a:gd name="T91" fmla="*/ 70 h 110"/>
                <a:gd name="T92" fmla="*/ 55 w 98"/>
                <a:gd name="T93" fmla="*/ 86 h 110"/>
                <a:gd name="T94" fmla="*/ 58 w 98"/>
                <a:gd name="T95" fmla="*/ 89 h 110"/>
                <a:gd name="T96" fmla="*/ 65 w 98"/>
                <a:gd name="T97" fmla="*/ 89 h 110"/>
                <a:gd name="T98" fmla="*/ 65 w 98"/>
                <a:gd name="T99" fmla="*/ 70 h 110"/>
                <a:gd name="T100" fmla="*/ 72 w 98"/>
                <a:gd name="T101" fmla="*/ 70 h 110"/>
                <a:gd name="T102" fmla="*/ 72 w 98"/>
                <a:gd name="T103" fmla="*/ 95 h 110"/>
                <a:gd name="T104" fmla="*/ 96 w 98"/>
                <a:gd name="T105" fmla="*/ 45 h 110"/>
                <a:gd name="T106" fmla="*/ 84 w 98"/>
                <a:gd name="T107" fmla="*/ 32 h 110"/>
                <a:gd name="T108" fmla="*/ 72 w 98"/>
                <a:gd name="T109" fmla="*/ 48 h 110"/>
                <a:gd name="T110" fmla="*/ 85 w 98"/>
                <a:gd name="T111" fmla="*/ 62 h 110"/>
                <a:gd name="T112" fmla="*/ 96 w 98"/>
                <a:gd name="T113" fmla="*/ 4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rgbClr val="282828"/>
            </a:solidFill>
            <a:ln>
              <a:noFill/>
            </a:ln>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713313" y="4238833"/>
            <a:ext cx="2257799" cy="1394193"/>
            <a:chOff x="1085626" y="4715360"/>
            <a:chExt cx="2257799" cy="1394193"/>
          </a:xfrm>
        </p:grpSpPr>
        <p:sp>
          <p:nvSpPr>
            <p:cNvPr id="27" name="文本框 26"/>
            <p:cNvSpPr txBox="1"/>
            <p:nvPr/>
          </p:nvSpPr>
          <p:spPr>
            <a:xfrm>
              <a:off x="1321227" y="4715360"/>
              <a:ext cx="1786597" cy="400110"/>
            </a:xfrm>
            <a:prstGeom prst="rect">
              <a:avLst/>
            </a:prstGeom>
            <a:noFill/>
          </p:spPr>
          <p:txBody>
            <a:bodyPr wrap="square" rtlCol="0">
              <a:spAutoFit/>
            </a:bodyPr>
            <a:lstStyle/>
            <a:p>
              <a:pPr algn="ctr"/>
              <a:r>
                <a:rPr lang="en-US" altLang="zh-CN" sz="2000" b="1" dirty="0">
                  <a:latin typeface="AXIS Std M" panose="020B0600000000000000" pitchFamily="34" charset="-128"/>
                  <a:ea typeface="AXIS Std M" panose="020B0600000000000000" pitchFamily="34" charset="-128"/>
                  <a:cs typeface="Open Sans" panose="020B0606030504020204" pitchFamily="34" charset="0"/>
                </a:rPr>
                <a:t>67%</a:t>
              </a:r>
              <a:endParaRPr lang="zh-CN" altLang="en-US" sz="2000" b="1" dirty="0">
                <a:latin typeface="AXIS Std M" panose="020B0600000000000000" pitchFamily="34" charset="-128"/>
                <a:ea typeface="AXIS Std M" panose="020B0600000000000000" pitchFamily="34" charset="-128"/>
                <a:cs typeface="Open Sans" panose="020B0606030504020204" pitchFamily="34" charset="0"/>
              </a:endParaRPr>
            </a:p>
          </p:txBody>
        </p:sp>
        <p:sp>
          <p:nvSpPr>
            <p:cNvPr id="28" name="矩形 27"/>
            <p:cNvSpPr/>
            <p:nvPr/>
          </p:nvSpPr>
          <p:spPr>
            <a:xfrm>
              <a:off x="1085626" y="5085811"/>
              <a:ext cx="2257799" cy="1023742"/>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3562676" y="4238833"/>
            <a:ext cx="2257799" cy="1394193"/>
            <a:chOff x="1085626" y="4715360"/>
            <a:chExt cx="2257799" cy="1394193"/>
          </a:xfrm>
        </p:grpSpPr>
        <p:sp>
          <p:nvSpPr>
            <p:cNvPr id="30" name="文本框 29"/>
            <p:cNvSpPr txBox="1"/>
            <p:nvPr/>
          </p:nvSpPr>
          <p:spPr>
            <a:xfrm>
              <a:off x="1321227" y="4715360"/>
              <a:ext cx="1786597" cy="400110"/>
            </a:xfrm>
            <a:prstGeom prst="rect">
              <a:avLst/>
            </a:prstGeom>
            <a:noFill/>
          </p:spPr>
          <p:txBody>
            <a:bodyPr wrap="square" rtlCol="0">
              <a:spAutoFit/>
            </a:bodyPr>
            <a:lstStyle/>
            <a:p>
              <a:pPr algn="ctr"/>
              <a:r>
                <a:rPr lang="en-US" altLang="zh-CN" sz="2000" b="1" dirty="0">
                  <a:latin typeface="AXIS Std M" panose="020B0600000000000000" pitchFamily="34" charset="-128"/>
                  <a:ea typeface="AXIS Std M" panose="020B0600000000000000" pitchFamily="34" charset="-128"/>
                  <a:cs typeface="Open Sans" panose="020B0606030504020204" pitchFamily="34" charset="0"/>
                </a:rPr>
                <a:t>32%</a:t>
              </a:r>
              <a:endParaRPr lang="zh-CN" altLang="en-US" sz="2000" b="1" dirty="0">
                <a:latin typeface="AXIS Std M" panose="020B0600000000000000" pitchFamily="34" charset="-128"/>
                <a:ea typeface="AXIS Std M" panose="020B0600000000000000" pitchFamily="34" charset="-128"/>
                <a:cs typeface="Open Sans" panose="020B0606030504020204" pitchFamily="34" charset="0"/>
              </a:endParaRPr>
            </a:p>
          </p:txBody>
        </p:sp>
        <p:sp>
          <p:nvSpPr>
            <p:cNvPr id="31" name="矩形 30"/>
            <p:cNvSpPr/>
            <p:nvPr/>
          </p:nvSpPr>
          <p:spPr>
            <a:xfrm>
              <a:off x="1085626" y="5085811"/>
              <a:ext cx="2257799" cy="1023742"/>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6376219" y="4238833"/>
            <a:ext cx="2257799" cy="1394193"/>
            <a:chOff x="1085626" y="4715360"/>
            <a:chExt cx="2257799" cy="1394193"/>
          </a:xfrm>
        </p:grpSpPr>
        <p:sp>
          <p:nvSpPr>
            <p:cNvPr id="33" name="文本框 32"/>
            <p:cNvSpPr txBox="1"/>
            <p:nvPr/>
          </p:nvSpPr>
          <p:spPr>
            <a:xfrm>
              <a:off x="1321227" y="4715360"/>
              <a:ext cx="1786597" cy="400110"/>
            </a:xfrm>
            <a:prstGeom prst="rect">
              <a:avLst/>
            </a:prstGeom>
            <a:noFill/>
          </p:spPr>
          <p:txBody>
            <a:bodyPr wrap="square" rtlCol="0">
              <a:spAutoFit/>
            </a:bodyPr>
            <a:lstStyle/>
            <a:p>
              <a:pPr algn="ctr"/>
              <a:r>
                <a:rPr lang="en-US" altLang="zh-CN" sz="2000" b="1" dirty="0">
                  <a:latin typeface="AXIS Std M" panose="020B0600000000000000" pitchFamily="34" charset="-128"/>
                  <a:ea typeface="AXIS Std M" panose="020B0600000000000000" pitchFamily="34" charset="-128"/>
                  <a:cs typeface="Open Sans" panose="020B0606030504020204" pitchFamily="34" charset="0"/>
                </a:rPr>
                <a:t>87%</a:t>
              </a:r>
              <a:endParaRPr lang="zh-CN" altLang="en-US" sz="2000" b="1" dirty="0">
                <a:latin typeface="AXIS Std M" panose="020B0600000000000000" pitchFamily="34" charset="-128"/>
                <a:ea typeface="AXIS Std M" panose="020B0600000000000000" pitchFamily="34" charset="-128"/>
                <a:cs typeface="Open Sans" panose="020B0606030504020204" pitchFamily="34" charset="0"/>
              </a:endParaRPr>
            </a:p>
          </p:txBody>
        </p:sp>
        <p:sp>
          <p:nvSpPr>
            <p:cNvPr id="34" name="矩形 33"/>
            <p:cNvSpPr/>
            <p:nvPr/>
          </p:nvSpPr>
          <p:spPr>
            <a:xfrm>
              <a:off x="1085626" y="5085811"/>
              <a:ext cx="2257799" cy="1023742"/>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9189760" y="4238833"/>
            <a:ext cx="2257799" cy="1394193"/>
            <a:chOff x="1085626" y="4715360"/>
            <a:chExt cx="2257799" cy="1394193"/>
          </a:xfrm>
        </p:grpSpPr>
        <p:sp>
          <p:nvSpPr>
            <p:cNvPr id="36" name="文本框 35"/>
            <p:cNvSpPr txBox="1"/>
            <p:nvPr/>
          </p:nvSpPr>
          <p:spPr>
            <a:xfrm>
              <a:off x="1321227" y="4715360"/>
              <a:ext cx="1786597" cy="400110"/>
            </a:xfrm>
            <a:prstGeom prst="rect">
              <a:avLst/>
            </a:prstGeom>
            <a:noFill/>
          </p:spPr>
          <p:txBody>
            <a:bodyPr wrap="square" rtlCol="0">
              <a:spAutoFit/>
            </a:bodyPr>
            <a:lstStyle/>
            <a:p>
              <a:pPr algn="ctr"/>
              <a:r>
                <a:rPr lang="en-US" altLang="zh-CN" sz="2000" b="1" dirty="0">
                  <a:latin typeface="AXIS Std M" panose="020B0600000000000000" pitchFamily="34" charset="-128"/>
                  <a:ea typeface="AXIS Std M" panose="020B0600000000000000" pitchFamily="34" charset="-128"/>
                  <a:cs typeface="Open Sans" panose="020B0606030504020204" pitchFamily="34" charset="0"/>
                </a:rPr>
                <a:t>54%</a:t>
              </a:r>
              <a:endParaRPr lang="zh-CN" altLang="en-US" sz="2000" b="1" dirty="0">
                <a:latin typeface="AXIS Std M" panose="020B0600000000000000" pitchFamily="34" charset="-128"/>
                <a:ea typeface="AXIS Std M" panose="020B0600000000000000" pitchFamily="34" charset="-128"/>
                <a:cs typeface="Open Sans" panose="020B0606030504020204" pitchFamily="34" charset="0"/>
              </a:endParaRPr>
            </a:p>
          </p:txBody>
        </p:sp>
        <p:sp>
          <p:nvSpPr>
            <p:cNvPr id="37" name="矩形 36"/>
            <p:cNvSpPr/>
            <p:nvPr/>
          </p:nvSpPr>
          <p:spPr>
            <a:xfrm>
              <a:off x="1085626" y="5085811"/>
              <a:ext cx="2257799" cy="1023742"/>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80">
                                          <p:stCondLst>
                                            <p:cond delay="0"/>
                                          </p:stCondLst>
                                        </p:cTn>
                                        <p:tgtEl>
                                          <p:spTgt spid="2"/>
                                        </p:tgtEl>
                                      </p:cBhvr>
                                    </p:animEffect>
                                    <p:anim calcmode="lin" valueType="num">
                                      <p:cBhvr>
                                        <p:cTn id="2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0" dur="26">
                                          <p:stCondLst>
                                            <p:cond delay="650"/>
                                          </p:stCondLst>
                                        </p:cTn>
                                        <p:tgtEl>
                                          <p:spTgt spid="2"/>
                                        </p:tgtEl>
                                      </p:cBhvr>
                                      <p:to x="100000" y="60000"/>
                                    </p:animScale>
                                    <p:animScale>
                                      <p:cBhvr>
                                        <p:cTn id="31" dur="166" decel="50000">
                                          <p:stCondLst>
                                            <p:cond delay="676"/>
                                          </p:stCondLst>
                                        </p:cTn>
                                        <p:tgtEl>
                                          <p:spTgt spid="2"/>
                                        </p:tgtEl>
                                      </p:cBhvr>
                                      <p:to x="100000" y="100000"/>
                                    </p:animScale>
                                    <p:animScale>
                                      <p:cBhvr>
                                        <p:cTn id="32" dur="26">
                                          <p:stCondLst>
                                            <p:cond delay="1312"/>
                                          </p:stCondLst>
                                        </p:cTn>
                                        <p:tgtEl>
                                          <p:spTgt spid="2"/>
                                        </p:tgtEl>
                                      </p:cBhvr>
                                      <p:to x="100000" y="80000"/>
                                    </p:animScale>
                                    <p:animScale>
                                      <p:cBhvr>
                                        <p:cTn id="33" dur="166" decel="50000">
                                          <p:stCondLst>
                                            <p:cond delay="1338"/>
                                          </p:stCondLst>
                                        </p:cTn>
                                        <p:tgtEl>
                                          <p:spTgt spid="2"/>
                                        </p:tgtEl>
                                      </p:cBhvr>
                                      <p:to x="100000" y="100000"/>
                                    </p:animScale>
                                    <p:animScale>
                                      <p:cBhvr>
                                        <p:cTn id="34" dur="26">
                                          <p:stCondLst>
                                            <p:cond delay="1642"/>
                                          </p:stCondLst>
                                        </p:cTn>
                                        <p:tgtEl>
                                          <p:spTgt spid="2"/>
                                        </p:tgtEl>
                                      </p:cBhvr>
                                      <p:to x="100000" y="90000"/>
                                    </p:animScale>
                                    <p:animScale>
                                      <p:cBhvr>
                                        <p:cTn id="35" dur="166" decel="50000">
                                          <p:stCondLst>
                                            <p:cond delay="1668"/>
                                          </p:stCondLst>
                                        </p:cTn>
                                        <p:tgtEl>
                                          <p:spTgt spid="2"/>
                                        </p:tgtEl>
                                      </p:cBhvr>
                                      <p:to x="100000" y="100000"/>
                                    </p:animScale>
                                    <p:animScale>
                                      <p:cBhvr>
                                        <p:cTn id="36" dur="26">
                                          <p:stCondLst>
                                            <p:cond delay="1808"/>
                                          </p:stCondLst>
                                        </p:cTn>
                                        <p:tgtEl>
                                          <p:spTgt spid="2"/>
                                        </p:tgtEl>
                                      </p:cBhvr>
                                      <p:to x="100000" y="95000"/>
                                    </p:animScale>
                                    <p:animScale>
                                      <p:cBhvr>
                                        <p:cTn id="37" dur="166" decel="50000">
                                          <p:stCondLst>
                                            <p:cond delay="1834"/>
                                          </p:stCondLst>
                                        </p:cTn>
                                        <p:tgtEl>
                                          <p:spTgt spid="2"/>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80">
                                          <p:stCondLst>
                                            <p:cond delay="0"/>
                                          </p:stCondLst>
                                        </p:cTn>
                                        <p:tgtEl>
                                          <p:spTgt spid="24"/>
                                        </p:tgtEl>
                                      </p:cBhvr>
                                    </p:animEffect>
                                    <p:anim calcmode="lin" valueType="num">
                                      <p:cBhvr>
                                        <p:cTn id="4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7" dur="26">
                                          <p:stCondLst>
                                            <p:cond delay="650"/>
                                          </p:stCondLst>
                                        </p:cTn>
                                        <p:tgtEl>
                                          <p:spTgt spid="24"/>
                                        </p:tgtEl>
                                      </p:cBhvr>
                                      <p:to x="100000" y="60000"/>
                                    </p:animScale>
                                    <p:animScale>
                                      <p:cBhvr>
                                        <p:cTn id="48" dur="166" decel="50000">
                                          <p:stCondLst>
                                            <p:cond delay="676"/>
                                          </p:stCondLst>
                                        </p:cTn>
                                        <p:tgtEl>
                                          <p:spTgt spid="24"/>
                                        </p:tgtEl>
                                      </p:cBhvr>
                                      <p:to x="100000" y="100000"/>
                                    </p:animScale>
                                    <p:animScale>
                                      <p:cBhvr>
                                        <p:cTn id="49" dur="26">
                                          <p:stCondLst>
                                            <p:cond delay="1312"/>
                                          </p:stCondLst>
                                        </p:cTn>
                                        <p:tgtEl>
                                          <p:spTgt spid="24"/>
                                        </p:tgtEl>
                                      </p:cBhvr>
                                      <p:to x="100000" y="80000"/>
                                    </p:animScale>
                                    <p:animScale>
                                      <p:cBhvr>
                                        <p:cTn id="50" dur="166" decel="50000">
                                          <p:stCondLst>
                                            <p:cond delay="1338"/>
                                          </p:stCondLst>
                                        </p:cTn>
                                        <p:tgtEl>
                                          <p:spTgt spid="24"/>
                                        </p:tgtEl>
                                      </p:cBhvr>
                                      <p:to x="100000" y="100000"/>
                                    </p:animScale>
                                    <p:animScale>
                                      <p:cBhvr>
                                        <p:cTn id="51" dur="26">
                                          <p:stCondLst>
                                            <p:cond delay="1642"/>
                                          </p:stCondLst>
                                        </p:cTn>
                                        <p:tgtEl>
                                          <p:spTgt spid="24"/>
                                        </p:tgtEl>
                                      </p:cBhvr>
                                      <p:to x="100000" y="90000"/>
                                    </p:animScale>
                                    <p:animScale>
                                      <p:cBhvr>
                                        <p:cTn id="52" dur="166" decel="50000">
                                          <p:stCondLst>
                                            <p:cond delay="1668"/>
                                          </p:stCondLst>
                                        </p:cTn>
                                        <p:tgtEl>
                                          <p:spTgt spid="24"/>
                                        </p:tgtEl>
                                      </p:cBhvr>
                                      <p:to x="100000" y="100000"/>
                                    </p:animScale>
                                    <p:animScale>
                                      <p:cBhvr>
                                        <p:cTn id="53" dur="26">
                                          <p:stCondLst>
                                            <p:cond delay="1808"/>
                                          </p:stCondLst>
                                        </p:cTn>
                                        <p:tgtEl>
                                          <p:spTgt spid="24"/>
                                        </p:tgtEl>
                                      </p:cBhvr>
                                      <p:to x="100000" y="95000"/>
                                    </p:animScale>
                                    <p:animScale>
                                      <p:cBhvr>
                                        <p:cTn id="54" dur="166" decel="50000">
                                          <p:stCondLst>
                                            <p:cond delay="1834"/>
                                          </p:stCondLst>
                                        </p:cTn>
                                        <p:tgtEl>
                                          <p:spTgt spid="24"/>
                                        </p:tgtEl>
                                      </p:cBhvr>
                                      <p:to x="100000" y="100000"/>
                                    </p:animScale>
                                  </p:childTnLst>
                                </p:cTn>
                              </p:par>
                            </p:childTnLst>
                          </p:cTn>
                        </p:par>
                        <p:par>
                          <p:cTn id="55" fill="hold">
                            <p:stCondLst>
                              <p:cond delay="6000"/>
                            </p:stCondLst>
                            <p:childTnLst>
                              <p:par>
                                <p:cTn id="56" presetID="26" presetClass="entr" presetSubtype="0"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down)">
                                      <p:cBhvr>
                                        <p:cTn id="58" dur="580">
                                          <p:stCondLst>
                                            <p:cond delay="0"/>
                                          </p:stCondLst>
                                        </p:cTn>
                                        <p:tgtEl>
                                          <p:spTgt spid="23"/>
                                        </p:tgtEl>
                                      </p:cBhvr>
                                    </p:animEffect>
                                    <p:anim calcmode="lin" valueType="num">
                                      <p:cBhvr>
                                        <p:cTn id="5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4" dur="26">
                                          <p:stCondLst>
                                            <p:cond delay="650"/>
                                          </p:stCondLst>
                                        </p:cTn>
                                        <p:tgtEl>
                                          <p:spTgt spid="23"/>
                                        </p:tgtEl>
                                      </p:cBhvr>
                                      <p:to x="100000" y="60000"/>
                                    </p:animScale>
                                    <p:animScale>
                                      <p:cBhvr>
                                        <p:cTn id="65" dur="166" decel="50000">
                                          <p:stCondLst>
                                            <p:cond delay="676"/>
                                          </p:stCondLst>
                                        </p:cTn>
                                        <p:tgtEl>
                                          <p:spTgt spid="23"/>
                                        </p:tgtEl>
                                      </p:cBhvr>
                                      <p:to x="100000" y="100000"/>
                                    </p:animScale>
                                    <p:animScale>
                                      <p:cBhvr>
                                        <p:cTn id="66" dur="26">
                                          <p:stCondLst>
                                            <p:cond delay="1312"/>
                                          </p:stCondLst>
                                        </p:cTn>
                                        <p:tgtEl>
                                          <p:spTgt spid="23"/>
                                        </p:tgtEl>
                                      </p:cBhvr>
                                      <p:to x="100000" y="80000"/>
                                    </p:animScale>
                                    <p:animScale>
                                      <p:cBhvr>
                                        <p:cTn id="67" dur="166" decel="50000">
                                          <p:stCondLst>
                                            <p:cond delay="1338"/>
                                          </p:stCondLst>
                                        </p:cTn>
                                        <p:tgtEl>
                                          <p:spTgt spid="23"/>
                                        </p:tgtEl>
                                      </p:cBhvr>
                                      <p:to x="100000" y="100000"/>
                                    </p:animScale>
                                    <p:animScale>
                                      <p:cBhvr>
                                        <p:cTn id="68" dur="26">
                                          <p:stCondLst>
                                            <p:cond delay="1642"/>
                                          </p:stCondLst>
                                        </p:cTn>
                                        <p:tgtEl>
                                          <p:spTgt spid="23"/>
                                        </p:tgtEl>
                                      </p:cBhvr>
                                      <p:to x="100000" y="90000"/>
                                    </p:animScale>
                                    <p:animScale>
                                      <p:cBhvr>
                                        <p:cTn id="69" dur="166" decel="50000">
                                          <p:stCondLst>
                                            <p:cond delay="1668"/>
                                          </p:stCondLst>
                                        </p:cTn>
                                        <p:tgtEl>
                                          <p:spTgt spid="23"/>
                                        </p:tgtEl>
                                      </p:cBhvr>
                                      <p:to x="100000" y="100000"/>
                                    </p:animScale>
                                    <p:animScale>
                                      <p:cBhvr>
                                        <p:cTn id="70" dur="26">
                                          <p:stCondLst>
                                            <p:cond delay="1808"/>
                                          </p:stCondLst>
                                        </p:cTn>
                                        <p:tgtEl>
                                          <p:spTgt spid="23"/>
                                        </p:tgtEl>
                                      </p:cBhvr>
                                      <p:to x="100000" y="95000"/>
                                    </p:animScale>
                                    <p:animScale>
                                      <p:cBhvr>
                                        <p:cTn id="71" dur="166" decel="50000">
                                          <p:stCondLst>
                                            <p:cond delay="1834"/>
                                          </p:stCondLst>
                                        </p:cTn>
                                        <p:tgtEl>
                                          <p:spTgt spid="23"/>
                                        </p:tgtEl>
                                      </p:cBhvr>
                                      <p:to x="100000" y="100000"/>
                                    </p:animScale>
                                  </p:childTnLst>
                                </p:cTn>
                              </p:par>
                            </p:childTnLst>
                          </p:cTn>
                        </p:par>
                        <p:par>
                          <p:cTn id="72" fill="hold">
                            <p:stCondLst>
                              <p:cond delay="8000"/>
                            </p:stCondLst>
                            <p:childTnLst>
                              <p:par>
                                <p:cTn id="73" presetID="26" presetClass="entr" presetSubtype="0"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down)">
                                      <p:cBhvr>
                                        <p:cTn id="75" dur="580">
                                          <p:stCondLst>
                                            <p:cond delay="0"/>
                                          </p:stCondLst>
                                        </p:cTn>
                                        <p:tgtEl>
                                          <p:spTgt spid="22"/>
                                        </p:tgtEl>
                                      </p:cBhvr>
                                    </p:animEffect>
                                    <p:anim calcmode="lin" valueType="num">
                                      <p:cBhvr>
                                        <p:cTn id="7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81" dur="26">
                                          <p:stCondLst>
                                            <p:cond delay="650"/>
                                          </p:stCondLst>
                                        </p:cTn>
                                        <p:tgtEl>
                                          <p:spTgt spid="22"/>
                                        </p:tgtEl>
                                      </p:cBhvr>
                                      <p:to x="100000" y="60000"/>
                                    </p:animScale>
                                    <p:animScale>
                                      <p:cBhvr>
                                        <p:cTn id="82" dur="166" decel="50000">
                                          <p:stCondLst>
                                            <p:cond delay="676"/>
                                          </p:stCondLst>
                                        </p:cTn>
                                        <p:tgtEl>
                                          <p:spTgt spid="22"/>
                                        </p:tgtEl>
                                      </p:cBhvr>
                                      <p:to x="100000" y="100000"/>
                                    </p:animScale>
                                    <p:animScale>
                                      <p:cBhvr>
                                        <p:cTn id="83" dur="26">
                                          <p:stCondLst>
                                            <p:cond delay="1312"/>
                                          </p:stCondLst>
                                        </p:cTn>
                                        <p:tgtEl>
                                          <p:spTgt spid="22"/>
                                        </p:tgtEl>
                                      </p:cBhvr>
                                      <p:to x="100000" y="80000"/>
                                    </p:animScale>
                                    <p:animScale>
                                      <p:cBhvr>
                                        <p:cTn id="84" dur="166" decel="50000">
                                          <p:stCondLst>
                                            <p:cond delay="1338"/>
                                          </p:stCondLst>
                                        </p:cTn>
                                        <p:tgtEl>
                                          <p:spTgt spid="22"/>
                                        </p:tgtEl>
                                      </p:cBhvr>
                                      <p:to x="100000" y="100000"/>
                                    </p:animScale>
                                    <p:animScale>
                                      <p:cBhvr>
                                        <p:cTn id="85" dur="26">
                                          <p:stCondLst>
                                            <p:cond delay="1642"/>
                                          </p:stCondLst>
                                        </p:cTn>
                                        <p:tgtEl>
                                          <p:spTgt spid="22"/>
                                        </p:tgtEl>
                                      </p:cBhvr>
                                      <p:to x="100000" y="90000"/>
                                    </p:animScale>
                                    <p:animScale>
                                      <p:cBhvr>
                                        <p:cTn id="86" dur="166" decel="50000">
                                          <p:stCondLst>
                                            <p:cond delay="1668"/>
                                          </p:stCondLst>
                                        </p:cTn>
                                        <p:tgtEl>
                                          <p:spTgt spid="22"/>
                                        </p:tgtEl>
                                      </p:cBhvr>
                                      <p:to x="100000" y="100000"/>
                                    </p:animScale>
                                    <p:animScale>
                                      <p:cBhvr>
                                        <p:cTn id="87" dur="26">
                                          <p:stCondLst>
                                            <p:cond delay="1808"/>
                                          </p:stCondLst>
                                        </p:cTn>
                                        <p:tgtEl>
                                          <p:spTgt spid="22"/>
                                        </p:tgtEl>
                                      </p:cBhvr>
                                      <p:to x="100000" y="95000"/>
                                    </p:animScale>
                                    <p:animScale>
                                      <p:cBhvr>
                                        <p:cTn id="88" dur="166" decel="50000">
                                          <p:stCondLst>
                                            <p:cond delay="1834"/>
                                          </p:stCondLst>
                                        </p:cTn>
                                        <p:tgtEl>
                                          <p:spTgt spid="22"/>
                                        </p:tgtEl>
                                      </p:cBhvr>
                                      <p:to x="100000" y="100000"/>
                                    </p:animScale>
                                  </p:childTnLst>
                                </p:cTn>
                              </p:par>
                            </p:childTnLst>
                          </p:cTn>
                        </p:par>
                        <p:par>
                          <p:cTn id="89" fill="hold">
                            <p:stCondLst>
                              <p:cond delay="10000"/>
                            </p:stCondLst>
                            <p:childTnLst>
                              <p:par>
                                <p:cTn id="90" presetID="26" presetClass="entr" presetSubtype="0" fill="hold" nodeType="after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down)">
                                      <p:cBhvr>
                                        <p:cTn id="92" dur="580">
                                          <p:stCondLst>
                                            <p:cond delay="0"/>
                                          </p:stCondLst>
                                        </p:cTn>
                                        <p:tgtEl>
                                          <p:spTgt spid="26"/>
                                        </p:tgtEl>
                                      </p:cBhvr>
                                    </p:animEffect>
                                    <p:anim calcmode="lin" valueType="num">
                                      <p:cBhvr>
                                        <p:cTn id="9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98" dur="26">
                                          <p:stCondLst>
                                            <p:cond delay="650"/>
                                          </p:stCondLst>
                                        </p:cTn>
                                        <p:tgtEl>
                                          <p:spTgt spid="26"/>
                                        </p:tgtEl>
                                      </p:cBhvr>
                                      <p:to x="100000" y="60000"/>
                                    </p:animScale>
                                    <p:animScale>
                                      <p:cBhvr>
                                        <p:cTn id="99" dur="166" decel="50000">
                                          <p:stCondLst>
                                            <p:cond delay="676"/>
                                          </p:stCondLst>
                                        </p:cTn>
                                        <p:tgtEl>
                                          <p:spTgt spid="26"/>
                                        </p:tgtEl>
                                      </p:cBhvr>
                                      <p:to x="100000" y="100000"/>
                                    </p:animScale>
                                    <p:animScale>
                                      <p:cBhvr>
                                        <p:cTn id="100" dur="26">
                                          <p:stCondLst>
                                            <p:cond delay="1312"/>
                                          </p:stCondLst>
                                        </p:cTn>
                                        <p:tgtEl>
                                          <p:spTgt spid="26"/>
                                        </p:tgtEl>
                                      </p:cBhvr>
                                      <p:to x="100000" y="80000"/>
                                    </p:animScale>
                                    <p:animScale>
                                      <p:cBhvr>
                                        <p:cTn id="101" dur="166" decel="50000">
                                          <p:stCondLst>
                                            <p:cond delay="1338"/>
                                          </p:stCondLst>
                                        </p:cTn>
                                        <p:tgtEl>
                                          <p:spTgt spid="26"/>
                                        </p:tgtEl>
                                      </p:cBhvr>
                                      <p:to x="100000" y="100000"/>
                                    </p:animScale>
                                    <p:animScale>
                                      <p:cBhvr>
                                        <p:cTn id="102" dur="26">
                                          <p:stCondLst>
                                            <p:cond delay="1642"/>
                                          </p:stCondLst>
                                        </p:cTn>
                                        <p:tgtEl>
                                          <p:spTgt spid="26"/>
                                        </p:tgtEl>
                                      </p:cBhvr>
                                      <p:to x="100000" y="90000"/>
                                    </p:animScale>
                                    <p:animScale>
                                      <p:cBhvr>
                                        <p:cTn id="103" dur="166" decel="50000">
                                          <p:stCondLst>
                                            <p:cond delay="1668"/>
                                          </p:stCondLst>
                                        </p:cTn>
                                        <p:tgtEl>
                                          <p:spTgt spid="26"/>
                                        </p:tgtEl>
                                      </p:cBhvr>
                                      <p:to x="100000" y="100000"/>
                                    </p:animScale>
                                    <p:animScale>
                                      <p:cBhvr>
                                        <p:cTn id="104" dur="26">
                                          <p:stCondLst>
                                            <p:cond delay="1808"/>
                                          </p:stCondLst>
                                        </p:cTn>
                                        <p:tgtEl>
                                          <p:spTgt spid="26"/>
                                        </p:tgtEl>
                                      </p:cBhvr>
                                      <p:to x="100000" y="95000"/>
                                    </p:animScale>
                                    <p:animScale>
                                      <p:cBhvr>
                                        <p:cTn id="105" dur="166" decel="50000">
                                          <p:stCondLst>
                                            <p:cond delay="1834"/>
                                          </p:stCondLst>
                                        </p:cTn>
                                        <p:tgtEl>
                                          <p:spTgt spid="26"/>
                                        </p:tgtEl>
                                      </p:cBhvr>
                                      <p:to x="100000" y="100000"/>
                                    </p:animScale>
                                  </p:childTnLst>
                                </p:cTn>
                              </p:par>
                            </p:childTnLst>
                          </p:cTn>
                        </p:par>
                        <p:par>
                          <p:cTn id="106" fill="hold">
                            <p:stCondLst>
                              <p:cond delay="12000"/>
                            </p:stCondLst>
                            <p:childTnLst>
                              <p:par>
                                <p:cTn id="107" presetID="26" presetClass="entr" presetSubtype="0"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wipe(down)">
                                      <p:cBhvr>
                                        <p:cTn id="109" dur="580">
                                          <p:stCondLst>
                                            <p:cond delay="0"/>
                                          </p:stCondLst>
                                        </p:cTn>
                                        <p:tgtEl>
                                          <p:spTgt spid="29"/>
                                        </p:tgtEl>
                                      </p:cBhvr>
                                    </p:animEffect>
                                    <p:anim calcmode="lin" valueType="num">
                                      <p:cBhvr>
                                        <p:cTn id="1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5" dur="26">
                                          <p:stCondLst>
                                            <p:cond delay="650"/>
                                          </p:stCondLst>
                                        </p:cTn>
                                        <p:tgtEl>
                                          <p:spTgt spid="29"/>
                                        </p:tgtEl>
                                      </p:cBhvr>
                                      <p:to x="100000" y="60000"/>
                                    </p:animScale>
                                    <p:animScale>
                                      <p:cBhvr>
                                        <p:cTn id="116" dur="166" decel="50000">
                                          <p:stCondLst>
                                            <p:cond delay="676"/>
                                          </p:stCondLst>
                                        </p:cTn>
                                        <p:tgtEl>
                                          <p:spTgt spid="29"/>
                                        </p:tgtEl>
                                      </p:cBhvr>
                                      <p:to x="100000" y="100000"/>
                                    </p:animScale>
                                    <p:animScale>
                                      <p:cBhvr>
                                        <p:cTn id="117" dur="26">
                                          <p:stCondLst>
                                            <p:cond delay="1312"/>
                                          </p:stCondLst>
                                        </p:cTn>
                                        <p:tgtEl>
                                          <p:spTgt spid="29"/>
                                        </p:tgtEl>
                                      </p:cBhvr>
                                      <p:to x="100000" y="80000"/>
                                    </p:animScale>
                                    <p:animScale>
                                      <p:cBhvr>
                                        <p:cTn id="118" dur="166" decel="50000">
                                          <p:stCondLst>
                                            <p:cond delay="1338"/>
                                          </p:stCondLst>
                                        </p:cTn>
                                        <p:tgtEl>
                                          <p:spTgt spid="29"/>
                                        </p:tgtEl>
                                      </p:cBhvr>
                                      <p:to x="100000" y="100000"/>
                                    </p:animScale>
                                    <p:animScale>
                                      <p:cBhvr>
                                        <p:cTn id="119" dur="26">
                                          <p:stCondLst>
                                            <p:cond delay="1642"/>
                                          </p:stCondLst>
                                        </p:cTn>
                                        <p:tgtEl>
                                          <p:spTgt spid="29"/>
                                        </p:tgtEl>
                                      </p:cBhvr>
                                      <p:to x="100000" y="90000"/>
                                    </p:animScale>
                                    <p:animScale>
                                      <p:cBhvr>
                                        <p:cTn id="120" dur="166" decel="50000">
                                          <p:stCondLst>
                                            <p:cond delay="1668"/>
                                          </p:stCondLst>
                                        </p:cTn>
                                        <p:tgtEl>
                                          <p:spTgt spid="29"/>
                                        </p:tgtEl>
                                      </p:cBhvr>
                                      <p:to x="100000" y="100000"/>
                                    </p:animScale>
                                    <p:animScale>
                                      <p:cBhvr>
                                        <p:cTn id="121" dur="26">
                                          <p:stCondLst>
                                            <p:cond delay="1808"/>
                                          </p:stCondLst>
                                        </p:cTn>
                                        <p:tgtEl>
                                          <p:spTgt spid="29"/>
                                        </p:tgtEl>
                                      </p:cBhvr>
                                      <p:to x="100000" y="95000"/>
                                    </p:animScale>
                                    <p:animScale>
                                      <p:cBhvr>
                                        <p:cTn id="122" dur="166" decel="50000">
                                          <p:stCondLst>
                                            <p:cond delay="1834"/>
                                          </p:stCondLst>
                                        </p:cTn>
                                        <p:tgtEl>
                                          <p:spTgt spid="29"/>
                                        </p:tgtEl>
                                      </p:cBhvr>
                                      <p:to x="100000" y="100000"/>
                                    </p:animScale>
                                  </p:childTnLst>
                                </p:cTn>
                              </p:par>
                            </p:childTnLst>
                          </p:cTn>
                        </p:par>
                        <p:par>
                          <p:cTn id="123" fill="hold">
                            <p:stCondLst>
                              <p:cond delay="14000"/>
                            </p:stCondLst>
                            <p:childTnLst>
                              <p:par>
                                <p:cTn id="124" presetID="26" presetClass="entr" presetSubtype="0" fill="hold" nodeType="after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wipe(down)">
                                      <p:cBhvr>
                                        <p:cTn id="126" dur="580">
                                          <p:stCondLst>
                                            <p:cond delay="0"/>
                                          </p:stCondLst>
                                        </p:cTn>
                                        <p:tgtEl>
                                          <p:spTgt spid="32"/>
                                        </p:tgtEl>
                                      </p:cBhvr>
                                    </p:animEffect>
                                    <p:anim calcmode="lin" valueType="num">
                                      <p:cBhvr>
                                        <p:cTn id="127"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32" dur="26">
                                          <p:stCondLst>
                                            <p:cond delay="650"/>
                                          </p:stCondLst>
                                        </p:cTn>
                                        <p:tgtEl>
                                          <p:spTgt spid="32"/>
                                        </p:tgtEl>
                                      </p:cBhvr>
                                      <p:to x="100000" y="60000"/>
                                    </p:animScale>
                                    <p:animScale>
                                      <p:cBhvr>
                                        <p:cTn id="133" dur="166" decel="50000">
                                          <p:stCondLst>
                                            <p:cond delay="676"/>
                                          </p:stCondLst>
                                        </p:cTn>
                                        <p:tgtEl>
                                          <p:spTgt spid="32"/>
                                        </p:tgtEl>
                                      </p:cBhvr>
                                      <p:to x="100000" y="100000"/>
                                    </p:animScale>
                                    <p:animScale>
                                      <p:cBhvr>
                                        <p:cTn id="134" dur="26">
                                          <p:stCondLst>
                                            <p:cond delay="1312"/>
                                          </p:stCondLst>
                                        </p:cTn>
                                        <p:tgtEl>
                                          <p:spTgt spid="32"/>
                                        </p:tgtEl>
                                      </p:cBhvr>
                                      <p:to x="100000" y="80000"/>
                                    </p:animScale>
                                    <p:animScale>
                                      <p:cBhvr>
                                        <p:cTn id="135" dur="166" decel="50000">
                                          <p:stCondLst>
                                            <p:cond delay="1338"/>
                                          </p:stCondLst>
                                        </p:cTn>
                                        <p:tgtEl>
                                          <p:spTgt spid="32"/>
                                        </p:tgtEl>
                                      </p:cBhvr>
                                      <p:to x="100000" y="100000"/>
                                    </p:animScale>
                                    <p:animScale>
                                      <p:cBhvr>
                                        <p:cTn id="136" dur="26">
                                          <p:stCondLst>
                                            <p:cond delay="1642"/>
                                          </p:stCondLst>
                                        </p:cTn>
                                        <p:tgtEl>
                                          <p:spTgt spid="32"/>
                                        </p:tgtEl>
                                      </p:cBhvr>
                                      <p:to x="100000" y="90000"/>
                                    </p:animScale>
                                    <p:animScale>
                                      <p:cBhvr>
                                        <p:cTn id="137" dur="166" decel="50000">
                                          <p:stCondLst>
                                            <p:cond delay="1668"/>
                                          </p:stCondLst>
                                        </p:cTn>
                                        <p:tgtEl>
                                          <p:spTgt spid="32"/>
                                        </p:tgtEl>
                                      </p:cBhvr>
                                      <p:to x="100000" y="100000"/>
                                    </p:animScale>
                                    <p:animScale>
                                      <p:cBhvr>
                                        <p:cTn id="138" dur="26">
                                          <p:stCondLst>
                                            <p:cond delay="1808"/>
                                          </p:stCondLst>
                                        </p:cTn>
                                        <p:tgtEl>
                                          <p:spTgt spid="32"/>
                                        </p:tgtEl>
                                      </p:cBhvr>
                                      <p:to x="100000" y="95000"/>
                                    </p:animScale>
                                    <p:animScale>
                                      <p:cBhvr>
                                        <p:cTn id="139" dur="166" decel="50000">
                                          <p:stCondLst>
                                            <p:cond delay="1834"/>
                                          </p:stCondLst>
                                        </p:cTn>
                                        <p:tgtEl>
                                          <p:spTgt spid="32"/>
                                        </p:tgtEl>
                                      </p:cBhvr>
                                      <p:to x="100000" y="100000"/>
                                    </p:animScale>
                                  </p:childTnLst>
                                </p:cTn>
                              </p:par>
                            </p:childTnLst>
                          </p:cTn>
                        </p:par>
                        <p:par>
                          <p:cTn id="140" fill="hold">
                            <p:stCondLst>
                              <p:cond delay="16000"/>
                            </p:stCondLst>
                            <p:childTnLst>
                              <p:par>
                                <p:cTn id="141" presetID="26" presetClass="entr" presetSubtype="0" fill="hold" nodeType="afterEffect">
                                  <p:stCondLst>
                                    <p:cond delay="0"/>
                                  </p:stCondLst>
                                  <p:childTnLst>
                                    <p:set>
                                      <p:cBhvr>
                                        <p:cTn id="142" dur="1" fill="hold">
                                          <p:stCondLst>
                                            <p:cond delay="0"/>
                                          </p:stCondLst>
                                        </p:cTn>
                                        <p:tgtEl>
                                          <p:spTgt spid="35"/>
                                        </p:tgtEl>
                                        <p:attrNameLst>
                                          <p:attrName>style.visibility</p:attrName>
                                        </p:attrNameLst>
                                      </p:cBhvr>
                                      <p:to>
                                        <p:strVal val="visible"/>
                                      </p:to>
                                    </p:set>
                                    <p:animEffect transition="in" filter="wipe(down)">
                                      <p:cBhvr>
                                        <p:cTn id="143" dur="580">
                                          <p:stCondLst>
                                            <p:cond delay="0"/>
                                          </p:stCondLst>
                                        </p:cTn>
                                        <p:tgtEl>
                                          <p:spTgt spid="35"/>
                                        </p:tgtEl>
                                      </p:cBhvr>
                                    </p:animEffect>
                                    <p:anim calcmode="lin" valueType="num">
                                      <p:cBhvr>
                                        <p:cTn id="14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49" dur="26">
                                          <p:stCondLst>
                                            <p:cond delay="650"/>
                                          </p:stCondLst>
                                        </p:cTn>
                                        <p:tgtEl>
                                          <p:spTgt spid="35"/>
                                        </p:tgtEl>
                                      </p:cBhvr>
                                      <p:to x="100000" y="60000"/>
                                    </p:animScale>
                                    <p:animScale>
                                      <p:cBhvr>
                                        <p:cTn id="150" dur="166" decel="50000">
                                          <p:stCondLst>
                                            <p:cond delay="676"/>
                                          </p:stCondLst>
                                        </p:cTn>
                                        <p:tgtEl>
                                          <p:spTgt spid="35"/>
                                        </p:tgtEl>
                                      </p:cBhvr>
                                      <p:to x="100000" y="100000"/>
                                    </p:animScale>
                                    <p:animScale>
                                      <p:cBhvr>
                                        <p:cTn id="151" dur="26">
                                          <p:stCondLst>
                                            <p:cond delay="1312"/>
                                          </p:stCondLst>
                                        </p:cTn>
                                        <p:tgtEl>
                                          <p:spTgt spid="35"/>
                                        </p:tgtEl>
                                      </p:cBhvr>
                                      <p:to x="100000" y="80000"/>
                                    </p:animScale>
                                    <p:animScale>
                                      <p:cBhvr>
                                        <p:cTn id="152" dur="166" decel="50000">
                                          <p:stCondLst>
                                            <p:cond delay="1338"/>
                                          </p:stCondLst>
                                        </p:cTn>
                                        <p:tgtEl>
                                          <p:spTgt spid="35"/>
                                        </p:tgtEl>
                                      </p:cBhvr>
                                      <p:to x="100000" y="100000"/>
                                    </p:animScale>
                                    <p:animScale>
                                      <p:cBhvr>
                                        <p:cTn id="153" dur="26">
                                          <p:stCondLst>
                                            <p:cond delay="1642"/>
                                          </p:stCondLst>
                                        </p:cTn>
                                        <p:tgtEl>
                                          <p:spTgt spid="35"/>
                                        </p:tgtEl>
                                      </p:cBhvr>
                                      <p:to x="100000" y="90000"/>
                                    </p:animScale>
                                    <p:animScale>
                                      <p:cBhvr>
                                        <p:cTn id="154" dur="166" decel="50000">
                                          <p:stCondLst>
                                            <p:cond delay="1668"/>
                                          </p:stCondLst>
                                        </p:cTn>
                                        <p:tgtEl>
                                          <p:spTgt spid="35"/>
                                        </p:tgtEl>
                                      </p:cBhvr>
                                      <p:to x="100000" y="100000"/>
                                    </p:animScale>
                                    <p:animScale>
                                      <p:cBhvr>
                                        <p:cTn id="155" dur="26">
                                          <p:stCondLst>
                                            <p:cond delay="1808"/>
                                          </p:stCondLst>
                                        </p:cTn>
                                        <p:tgtEl>
                                          <p:spTgt spid="35"/>
                                        </p:tgtEl>
                                      </p:cBhvr>
                                      <p:to x="100000" y="95000"/>
                                    </p:animScale>
                                    <p:animScale>
                                      <p:cBhvr>
                                        <p:cTn id="15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grayscl/>
            <a:extLst>
              <a:ext uri="{28A0092B-C50C-407E-A947-70E740481C1C}">
                <a14:useLocalDpi xmlns:a14="http://schemas.microsoft.com/office/drawing/2010/main" val="0"/>
              </a:ext>
            </a:extLst>
          </a:blip>
          <a:srcRect r="2308" b="12528"/>
          <a:stretch>
            <a:fillRect/>
          </a:stretch>
        </p:blipFill>
        <p:spPr>
          <a:xfrm>
            <a:off x="615846" y="508729"/>
            <a:ext cx="10945636" cy="5840544"/>
          </a:xfrm>
          <a:custGeom>
            <a:avLst/>
            <a:gdLst>
              <a:gd name="connsiteX0" fmla="*/ 0 w 10945636"/>
              <a:gd name="connsiteY0" fmla="*/ 0 h 5840544"/>
              <a:gd name="connsiteX1" fmla="*/ 10945636 w 10945636"/>
              <a:gd name="connsiteY1" fmla="*/ 0 h 5840544"/>
              <a:gd name="connsiteX2" fmla="*/ 10945636 w 10945636"/>
              <a:gd name="connsiteY2" fmla="*/ 5840544 h 5840544"/>
              <a:gd name="connsiteX3" fmla="*/ 0 w 10945636"/>
              <a:gd name="connsiteY3" fmla="*/ 5840544 h 5840544"/>
            </a:gdLst>
            <a:ahLst/>
            <a:cxnLst>
              <a:cxn ang="0">
                <a:pos x="connsiteX0" y="connsiteY0"/>
              </a:cxn>
              <a:cxn ang="0">
                <a:pos x="connsiteX1" y="connsiteY1"/>
              </a:cxn>
              <a:cxn ang="0">
                <a:pos x="connsiteX2" y="connsiteY2"/>
              </a:cxn>
              <a:cxn ang="0">
                <a:pos x="connsiteX3" y="connsiteY3"/>
              </a:cxn>
            </a:cxnLst>
            <a:rect l="l" t="t" r="r" b="b"/>
            <a:pathLst>
              <a:path w="10945636" h="5840544">
                <a:moveTo>
                  <a:pt x="0" y="0"/>
                </a:moveTo>
                <a:lnTo>
                  <a:pt x="10945636" y="0"/>
                </a:lnTo>
                <a:lnTo>
                  <a:pt x="10945636" y="5840544"/>
                </a:lnTo>
                <a:lnTo>
                  <a:pt x="0" y="5840544"/>
                </a:lnTo>
                <a:close/>
              </a:path>
            </a:pathLst>
          </a:custGeom>
        </p:spPr>
      </p:pic>
      <p:sp>
        <p:nvSpPr>
          <p:cNvPr id="16" name="矩形 15"/>
          <p:cNvSpPr/>
          <p:nvPr/>
        </p:nvSpPr>
        <p:spPr>
          <a:xfrm>
            <a:off x="615846" y="508729"/>
            <a:ext cx="10945636" cy="5840544"/>
          </a:xfrm>
          <a:prstGeom prst="rect">
            <a:avLst/>
          </a:prstGeom>
          <a:gradFill flip="none" rotWithShape="1">
            <a:gsLst>
              <a:gs pos="0">
                <a:srgbClr val="B9D2D6">
                  <a:alpha val="70000"/>
                </a:srgbClr>
              </a:gs>
              <a:gs pos="21000">
                <a:srgbClr val="A9C0C3">
                  <a:alpha val="70000"/>
                </a:srgbClr>
              </a:gs>
              <a:gs pos="60000">
                <a:srgbClr val="819191">
                  <a:alpha val="26000"/>
                </a:srgbClr>
              </a:gs>
              <a:gs pos="100000">
                <a:srgbClr val="282828">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1" name="组合 20"/>
          <p:cNvGrpSpPr/>
          <p:nvPr/>
        </p:nvGrpSpPr>
        <p:grpSpPr>
          <a:xfrm>
            <a:off x="4207849" y="1853700"/>
            <a:ext cx="3776302" cy="3150600"/>
            <a:chOff x="4207849" y="1853700"/>
            <a:chExt cx="3776302" cy="3150600"/>
          </a:xfrm>
        </p:grpSpPr>
        <p:grpSp>
          <p:nvGrpSpPr>
            <p:cNvPr id="17" name="组合 16"/>
            <p:cNvGrpSpPr/>
            <p:nvPr/>
          </p:nvGrpSpPr>
          <p:grpSpPr>
            <a:xfrm>
              <a:off x="4207849" y="1853700"/>
              <a:ext cx="3776302" cy="3150600"/>
              <a:chOff x="4637345" y="2071542"/>
              <a:chExt cx="3154105" cy="2631496"/>
            </a:xfrm>
          </p:grpSpPr>
          <p:sp>
            <p:nvSpPr>
              <p:cNvPr id="3" name="等腰三角形 2"/>
              <p:cNvSpPr/>
              <p:nvPr/>
            </p:nvSpPr>
            <p:spPr>
              <a:xfrm>
                <a:off x="4771552" y="2099678"/>
                <a:ext cx="3019898" cy="2603360"/>
              </a:xfrm>
              <a:prstGeom prst="triangle">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等腰三角形 3"/>
              <p:cNvSpPr/>
              <p:nvPr/>
            </p:nvSpPr>
            <p:spPr>
              <a:xfrm>
                <a:off x="4637345" y="2071542"/>
                <a:ext cx="2929030" cy="2525026"/>
              </a:xfrm>
              <a:prstGeom prst="triangl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20" name="组合 19"/>
            <p:cNvGrpSpPr/>
            <p:nvPr/>
          </p:nvGrpSpPr>
          <p:grpSpPr>
            <a:xfrm>
              <a:off x="4710510" y="2812257"/>
              <a:ext cx="2762848" cy="1909692"/>
              <a:chOff x="4710510" y="2896665"/>
              <a:chExt cx="2762848" cy="1909692"/>
            </a:xfrm>
          </p:grpSpPr>
          <p:sp>
            <p:nvSpPr>
              <p:cNvPr id="18" name="文本框 17"/>
              <p:cNvSpPr txBox="1"/>
              <p:nvPr/>
            </p:nvSpPr>
            <p:spPr>
              <a:xfrm>
                <a:off x="5624732" y="2896665"/>
                <a:ext cx="942536" cy="1323439"/>
              </a:xfrm>
              <a:prstGeom prst="rect">
                <a:avLst/>
              </a:prstGeom>
              <a:noFill/>
            </p:spPr>
            <p:txBody>
              <a:bodyPr wrap="square" rtlCol="0">
                <a:spAutoFit/>
              </a:bodyPr>
              <a:lstStyle/>
              <a:p>
                <a:pPr algn="ctr"/>
                <a:r>
                  <a:rPr lang="en-US" altLang="zh-CN" sz="8000" dirty="0">
                    <a:solidFill>
                      <a:schemeClr val="bg1"/>
                    </a:solidFill>
                    <a:latin typeface="AXIS Std L" panose="020B0400000000000000" pitchFamily="34" charset="-128"/>
                    <a:ea typeface="AXIS Std L" panose="020B0400000000000000" pitchFamily="34" charset="-128"/>
                    <a:cs typeface="Open Sans" panose="020B0606030504020204" pitchFamily="34" charset="0"/>
                  </a:rPr>
                  <a:t>4</a:t>
                </a:r>
                <a:endParaRPr lang="zh-CN" altLang="en-US" sz="8000" dirty="0">
                  <a:solidFill>
                    <a:schemeClr val="bg1"/>
                  </a:solidFill>
                  <a:latin typeface="AXIS Std L" panose="020B0400000000000000" pitchFamily="34" charset="-128"/>
                  <a:ea typeface="AXIS Std L" panose="020B0400000000000000" pitchFamily="34" charset="-128"/>
                  <a:cs typeface="Open Sans" panose="020B0606030504020204" pitchFamily="34" charset="0"/>
                </a:endParaRPr>
              </a:p>
            </p:txBody>
          </p:sp>
          <p:sp>
            <p:nvSpPr>
              <p:cNvPr id="19" name="文本框 18"/>
              <p:cNvSpPr txBox="1"/>
              <p:nvPr/>
            </p:nvSpPr>
            <p:spPr>
              <a:xfrm>
                <a:off x="4710510" y="4336100"/>
                <a:ext cx="2762848" cy="470257"/>
              </a:xfrm>
              <a:prstGeom prst="rect">
                <a:avLst/>
              </a:prstGeom>
              <a:noFill/>
            </p:spPr>
            <p:txBody>
              <a:bodyPr wrap="square" rtlCol="0">
                <a:spAutoFit/>
              </a:bodyPr>
              <a:lstStyle/>
              <a:p>
                <a:pPr>
                  <a:lnSpc>
                    <a:spcPct val="110000"/>
                  </a:lnSpc>
                </a:pPr>
                <a:r>
                  <a:rPr lang="zh-CN" altLang="en-US" sz="2400" b="1" dirty="0">
                    <a:solidFill>
                      <a:schemeClr val="bg1"/>
                    </a:solidFill>
                    <a:latin typeface="微软雅黑" panose="020B0503020204020204" pitchFamily="34" charset="-122"/>
                    <a:ea typeface="微软雅黑" panose="020B0503020204020204" pitchFamily="34" charset="-122"/>
                  </a:rPr>
                  <a:t>点击输入标题内容</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4290646" cy="6858000"/>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1497456" y="0"/>
            <a:ext cx="353666" cy="71952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灯片编号占位符 5"/>
          <p:cNvSpPr>
            <a:spLocks noGrp="1"/>
          </p:cNvSpPr>
          <p:nvPr>
            <p:ph type="sldNum" sz="quarter" idx="12"/>
          </p:nvPr>
        </p:nvSpPr>
        <p:spPr>
          <a:xfrm>
            <a:off x="11370039" y="396763"/>
            <a:ext cx="659567" cy="307777"/>
          </a:xfrm>
          <a:noFill/>
        </p:spPr>
        <p:txBody>
          <a:bodyPr wrap="square" rtlCol="0">
            <a:spAutoFit/>
          </a:bodyPr>
          <a:lstStyle/>
          <a:p>
            <a:pPr algn="ctr"/>
            <a:fld id="{52EACAB8-BDC7-46D8-AED4-E3A5E447E221}" type="slidenum">
              <a:rPr lang="zh-CN" altLang="en-US" sz="1400">
                <a:solidFill>
                  <a:schemeClr val="bg1"/>
                </a:solidFill>
                <a:latin typeface="AXIS Std M" panose="020B0600000000000000" pitchFamily="34" charset="-128"/>
                <a:ea typeface="AXIS Std M" panose="020B0600000000000000" pitchFamily="34" charset="-128"/>
              </a:rPr>
            </a:fld>
            <a:endParaRPr lang="zh-CN" altLang="en-US" sz="1400" dirty="0">
              <a:solidFill>
                <a:schemeClr val="bg1"/>
              </a:solidFill>
              <a:latin typeface="AXIS Std M" panose="020B0600000000000000" pitchFamily="34" charset="-128"/>
              <a:ea typeface="AXIS Std M" panose="020B0600000000000000" pitchFamily="34" charset="-128"/>
            </a:endParaRPr>
          </a:p>
        </p:txBody>
      </p:sp>
      <p:sp>
        <p:nvSpPr>
          <p:cNvPr id="7" name="文本框 6"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346037" y="831207"/>
            <a:ext cx="2570162" cy="1446550"/>
          </a:xfrm>
          <a:prstGeom prst="rect">
            <a:avLst/>
          </a:prstGeom>
          <a:noFill/>
        </p:spPr>
        <p:txBody>
          <a:bodyPr wrap="square" rtlCol="0">
            <a:spAutoFit/>
          </a:bodyPr>
          <a:lstStyle/>
          <a:p>
            <a:pPr>
              <a:lnSpc>
                <a:spcPct val="110000"/>
              </a:lnSpc>
            </a:pPr>
            <a:r>
              <a:rPr lang="zh-CN" altLang="en-US" sz="4000" b="1" dirty="0">
                <a:solidFill>
                  <a:schemeClr val="bg1"/>
                </a:solidFill>
                <a:latin typeface="微软雅黑" panose="020B0503020204020204" pitchFamily="34" charset="-122"/>
                <a:ea typeface="微软雅黑" panose="020B0503020204020204" pitchFamily="34" charset="-122"/>
              </a:rPr>
              <a:t>点击输入标题内容</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324914" y="2137514"/>
            <a:ext cx="2820634" cy="786754"/>
          </a:xfrm>
          <a:prstGeom prst="rect">
            <a:avLst/>
          </a:prstGeom>
        </p:spPr>
        <p:txBody>
          <a:bodyPr wrap="square">
            <a:spAutoFit/>
          </a:bodyPr>
          <a:lstStyle/>
          <a:p>
            <a:pPr>
              <a:lnSpc>
                <a:spcPct val="110000"/>
              </a:lnSpc>
            </a:pPr>
            <a:r>
              <a:rPr lang="zh-CN" altLang="en-US" sz="1400" dirty="0">
                <a:solidFill>
                  <a:schemeClr val="bg1"/>
                </a:solidFill>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9" name="文本框 8"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6791700" y="1130359"/>
            <a:ext cx="5333850" cy="848246"/>
          </a:xfrm>
          <a:prstGeom prst="rect">
            <a:avLst/>
          </a:prstGeom>
          <a:noFill/>
        </p:spPr>
        <p:txBody>
          <a:bodyPr wrap="square" rtlCol="0">
            <a:spAutoFit/>
          </a:bodyPr>
          <a:lstStyle/>
          <a:p>
            <a:pPr>
              <a:lnSpc>
                <a:spcPct val="110000"/>
              </a:lnSpc>
            </a:pPr>
            <a:r>
              <a:rPr lang="zh-CN" altLang="en-US" sz="4800" b="1" dirty="0">
                <a:latin typeface="微软雅黑" panose="020B0503020204020204" pitchFamily="34" charset="-122"/>
                <a:ea typeface="微软雅黑" panose="020B0503020204020204" pitchFamily="34" charset="-122"/>
              </a:rPr>
              <a:t>点击输入标题内容</a:t>
            </a:r>
            <a:endParaRPr lang="zh-CN" altLang="en-US" sz="4800" b="1"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6791700" y="2959277"/>
            <a:ext cx="5179774" cy="990970"/>
            <a:chOff x="6791700" y="2959277"/>
            <a:chExt cx="5179774" cy="990970"/>
          </a:xfrm>
        </p:grpSpPr>
        <p:sp>
          <p:nvSpPr>
            <p:cNvPr id="10" name="文本框 9"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6791700" y="2959277"/>
              <a:ext cx="720448" cy="832664"/>
            </a:xfrm>
            <a:prstGeom prst="rect">
              <a:avLst/>
            </a:prstGeom>
            <a:noFill/>
          </p:spPr>
          <p:txBody>
            <a:bodyPr wrap="square" rtlCol="0">
              <a:spAutoFit/>
            </a:bodyPr>
            <a:lstStyle/>
            <a:p>
              <a:pPr>
                <a:lnSpc>
                  <a:spcPct val="110000"/>
                </a:lnSpc>
              </a:pPr>
              <a:r>
                <a:rPr lang="en-US" altLang="zh-CN" sz="4800" dirty="0">
                  <a:solidFill>
                    <a:srgbClr val="282828"/>
                  </a:solidFill>
                  <a:latin typeface="AXIS Std M" panose="020B0600000000000000" pitchFamily="34" charset="-128"/>
                  <a:ea typeface="AXIS Std M" panose="020B0600000000000000" pitchFamily="34" charset="-128"/>
                </a:rPr>
                <a:t>1</a:t>
              </a:r>
              <a:endParaRPr lang="en-US" altLang="zh-CN" sz="4800" dirty="0">
                <a:solidFill>
                  <a:srgbClr val="282828"/>
                </a:solidFill>
                <a:latin typeface="AXIS Std M" panose="020B0600000000000000" pitchFamily="34" charset="-128"/>
                <a:ea typeface="AXIS Std M" panose="020B0600000000000000" pitchFamily="34" charset="-128"/>
              </a:endParaRPr>
            </a:p>
          </p:txBody>
        </p:sp>
        <p:grpSp>
          <p:nvGrpSpPr>
            <p:cNvPr id="11" name="组合 10"/>
            <p:cNvGrpSpPr/>
            <p:nvPr/>
          </p:nvGrpSpPr>
          <p:grpSpPr>
            <a:xfrm>
              <a:off x="7455876" y="3058166"/>
              <a:ext cx="4515598" cy="892081"/>
              <a:chOff x="1331170" y="4779449"/>
              <a:chExt cx="4515598" cy="892081"/>
            </a:xfrm>
          </p:grpSpPr>
          <p:sp>
            <p:nvSpPr>
              <p:cNvPr id="12" name="文本框 11"/>
              <p:cNvSpPr txBox="1"/>
              <p:nvPr/>
            </p:nvSpPr>
            <p:spPr>
              <a:xfrm>
                <a:off x="1331170" y="4779449"/>
                <a:ext cx="2208824" cy="363176"/>
              </a:xfrm>
              <a:prstGeom prst="rect">
                <a:avLst/>
              </a:prstGeom>
              <a:noFill/>
            </p:spPr>
            <p:txBody>
              <a:bodyPr wrap="square" rtlCol="0">
                <a:spAutoFit/>
              </a:bodyPr>
              <a:lstStyle/>
              <a:p>
                <a:pPr>
                  <a:lnSpc>
                    <a:spcPct val="110000"/>
                  </a:lnSpc>
                </a:pPr>
                <a:r>
                  <a:rPr lang="zh-CN" altLang="en-US" sz="1600" b="1" dirty="0">
                    <a:latin typeface="微软雅黑" panose="020B0503020204020204" pitchFamily="34" charset="-122"/>
                    <a:ea typeface="微软雅黑" panose="020B0503020204020204" pitchFamily="34" charset="-122"/>
                  </a:rPr>
                  <a:t>点击输入标题内容</a:t>
                </a:r>
                <a:endParaRPr lang="zh-CN" altLang="en-US" sz="1600" b="1" dirty="0">
                  <a:latin typeface="微软雅黑" panose="020B0503020204020204" pitchFamily="34" charset="-122"/>
                  <a:ea typeface="微软雅黑" panose="020B0503020204020204" pitchFamily="34" charset="-122"/>
                </a:endParaRPr>
              </a:p>
            </p:txBody>
          </p:sp>
          <p:sp>
            <p:nvSpPr>
              <p:cNvPr id="13" name="矩形 12"/>
              <p:cNvSpPr/>
              <p:nvPr/>
            </p:nvSpPr>
            <p:spPr>
              <a:xfrm>
                <a:off x="1331170" y="5121764"/>
                <a:ext cx="4515598" cy="549766"/>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grpSp>
        <p:nvGrpSpPr>
          <p:cNvPr id="15" name="组合 14"/>
          <p:cNvGrpSpPr/>
          <p:nvPr/>
        </p:nvGrpSpPr>
        <p:grpSpPr>
          <a:xfrm>
            <a:off x="6791700" y="4159720"/>
            <a:ext cx="5179774" cy="990970"/>
            <a:chOff x="6791700" y="2959277"/>
            <a:chExt cx="5179774" cy="990970"/>
          </a:xfrm>
        </p:grpSpPr>
        <p:sp>
          <p:nvSpPr>
            <p:cNvPr id="16" name="文本框 15"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6791700" y="2959277"/>
              <a:ext cx="720448" cy="832664"/>
            </a:xfrm>
            <a:prstGeom prst="rect">
              <a:avLst/>
            </a:prstGeom>
            <a:noFill/>
          </p:spPr>
          <p:txBody>
            <a:bodyPr wrap="square" rtlCol="0">
              <a:spAutoFit/>
            </a:bodyPr>
            <a:lstStyle/>
            <a:p>
              <a:pPr>
                <a:lnSpc>
                  <a:spcPct val="110000"/>
                </a:lnSpc>
              </a:pPr>
              <a:r>
                <a:rPr lang="en-US" altLang="zh-CN" sz="4800" dirty="0">
                  <a:solidFill>
                    <a:srgbClr val="282828"/>
                  </a:solidFill>
                  <a:latin typeface="AXIS Std M" panose="020B0600000000000000" pitchFamily="34" charset="-128"/>
                  <a:ea typeface="AXIS Std M" panose="020B0600000000000000" pitchFamily="34" charset="-128"/>
                </a:rPr>
                <a:t>2</a:t>
              </a:r>
              <a:endParaRPr lang="en-US" altLang="zh-CN" sz="4800" dirty="0">
                <a:solidFill>
                  <a:srgbClr val="282828"/>
                </a:solidFill>
                <a:latin typeface="AXIS Std M" panose="020B0600000000000000" pitchFamily="34" charset="-128"/>
                <a:ea typeface="AXIS Std M" panose="020B0600000000000000" pitchFamily="34" charset="-128"/>
              </a:endParaRPr>
            </a:p>
          </p:txBody>
        </p:sp>
        <p:grpSp>
          <p:nvGrpSpPr>
            <p:cNvPr id="17" name="组合 16"/>
            <p:cNvGrpSpPr/>
            <p:nvPr/>
          </p:nvGrpSpPr>
          <p:grpSpPr>
            <a:xfrm>
              <a:off x="7455876" y="3058166"/>
              <a:ext cx="4515598" cy="892081"/>
              <a:chOff x="1331170" y="4779449"/>
              <a:chExt cx="4515598" cy="892081"/>
            </a:xfrm>
          </p:grpSpPr>
          <p:sp>
            <p:nvSpPr>
              <p:cNvPr id="18" name="文本框 17"/>
              <p:cNvSpPr txBox="1"/>
              <p:nvPr/>
            </p:nvSpPr>
            <p:spPr>
              <a:xfrm>
                <a:off x="1331170" y="4779449"/>
                <a:ext cx="2475524" cy="363176"/>
              </a:xfrm>
              <a:prstGeom prst="rect">
                <a:avLst/>
              </a:prstGeom>
              <a:noFill/>
            </p:spPr>
            <p:txBody>
              <a:bodyPr wrap="square" rtlCol="0">
                <a:spAutoFit/>
              </a:bodyPr>
              <a:lstStyle/>
              <a:p>
                <a:pPr>
                  <a:lnSpc>
                    <a:spcPct val="110000"/>
                  </a:lnSpc>
                </a:pPr>
                <a:r>
                  <a:rPr lang="zh-CN" altLang="en-US" sz="1600" b="1" dirty="0">
                    <a:latin typeface="微软雅黑" panose="020B0503020204020204" pitchFamily="34" charset="-122"/>
                    <a:ea typeface="微软雅黑" panose="020B0503020204020204" pitchFamily="34" charset="-122"/>
                  </a:rPr>
                  <a:t>点击输入标题内容</a:t>
                </a:r>
                <a:endParaRPr lang="zh-CN" altLang="en-US" sz="1600" b="1" dirty="0">
                  <a:latin typeface="微软雅黑" panose="020B0503020204020204" pitchFamily="34" charset="-122"/>
                  <a:ea typeface="微软雅黑" panose="020B0503020204020204" pitchFamily="34" charset="-122"/>
                </a:endParaRPr>
              </a:p>
            </p:txBody>
          </p:sp>
          <p:sp>
            <p:nvSpPr>
              <p:cNvPr id="19" name="矩形 18"/>
              <p:cNvSpPr/>
              <p:nvPr/>
            </p:nvSpPr>
            <p:spPr>
              <a:xfrm>
                <a:off x="1331170" y="5121764"/>
                <a:ext cx="4515598" cy="549766"/>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grpSp>
        <p:nvGrpSpPr>
          <p:cNvPr id="20" name="组合 19"/>
          <p:cNvGrpSpPr/>
          <p:nvPr/>
        </p:nvGrpSpPr>
        <p:grpSpPr>
          <a:xfrm>
            <a:off x="6791700" y="5360164"/>
            <a:ext cx="5179774" cy="990970"/>
            <a:chOff x="6791700" y="2959277"/>
            <a:chExt cx="5179774" cy="990970"/>
          </a:xfrm>
        </p:grpSpPr>
        <p:sp>
          <p:nvSpPr>
            <p:cNvPr id="21" name="文本框 20"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6791700" y="2959277"/>
              <a:ext cx="720448" cy="832664"/>
            </a:xfrm>
            <a:prstGeom prst="rect">
              <a:avLst/>
            </a:prstGeom>
            <a:noFill/>
          </p:spPr>
          <p:txBody>
            <a:bodyPr wrap="square" rtlCol="0">
              <a:spAutoFit/>
            </a:bodyPr>
            <a:lstStyle/>
            <a:p>
              <a:pPr>
                <a:lnSpc>
                  <a:spcPct val="110000"/>
                </a:lnSpc>
              </a:pPr>
              <a:r>
                <a:rPr lang="en-US" altLang="zh-CN" sz="4800" dirty="0">
                  <a:solidFill>
                    <a:srgbClr val="282828"/>
                  </a:solidFill>
                  <a:latin typeface="AXIS Std M" panose="020B0600000000000000" pitchFamily="34" charset="-128"/>
                  <a:ea typeface="AXIS Std M" panose="020B0600000000000000" pitchFamily="34" charset="-128"/>
                </a:rPr>
                <a:t>3</a:t>
              </a:r>
              <a:endParaRPr lang="en-US" altLang="zh-CN" sz="4800" dirty="0">
                <a:solidFill>
                  <a:srgbClr val="282828"/>
                </a:solidFill>
                <a:latin typeface="AXIS Std M" panose="020B0600000000000000" pitchFamily="34" charset="-128"/>
                <a:ea typeface="AXIS Std M" panose="020B0600000000000000" pitchFamily="34" charset="-128"/>
              </a:endParaRPr>
            </a:p>
          </p:txBody>
        </p:sp>
        <p:grpSp>
          <p:nvGrpSpPr>
            <p:cNvPr id="22" name="组合 21"/>
            <p:cNvGrpSpPr/>
            <p:nvPr/>
          </p:nvGrpSpPr>
          <p:grpSpPr>
            <a:xfrm>
              <a:off x="7455876" y="3058166"/>
              <a:ext cx="4515598" cy="892081"/>
              <a:chOff x="1331170" y="4779449"/>
              <a:chExt cx="4515598" cy="892081"/>
            </a:xfrm>
          </p:grpSpPr>
          <p:sp>
            <p:nvSpPr>
              <p:cNvPr id="23" name="文本框 22"/>
              <p:cNvSpPr txBox="1"/>
              <p:nvPr/>
            </p:nvSpPr>
            <p:spPr>
              <a:xfrm>
                <a:off x="1331170" y="4779449"/>
                <a:ext cx="2094524" cy="363176"/>
              </a:xfrm>
              <a:prstGeom prst="rect">
                <a:avLst/>
              </a:prstGeom>
              <a:noFill/>
            </p:spPr>
            <p:txBody>
              <a:bodyPr wrap="square" rtlCol="0">
                <a:spAutoFit/>
              </a:bodyPr>
              <a:lstStyle/>
              <a:p>
                <a:pPr>
                  <a:lnSpc>
                    <a:spcPct val="110000"/>
                  </a:lnSpc>
                </a:pPr>
                <a:r>
                  <a:rPr lang="zh-CN" altLang="en-US" sz="1600" b="1" dirty="0">
                    <a:latin typeface="微软雅黑" panose="020B0503020204020204" pitchFamily="34" charset="-122"/>
                    <a:ea typeface="微软雅黑" panose="020B0503020204020204" pitchFamily="34" charset="-122"/>
                  </a:rPr>
                  <a:t>点击输入标题内容</a:t>
                </a:r>
                <a:endParaRPr lang="zh-CN" altLang="en-US" sz="1600" b="1" dirty="0">
                  <a:latin typeface="微软雅黑" panose="020B0503020204020204" pitchFamily="34" charset="-122"/>
                  <a:ea typeface="微软雅黑" panose="020B0503020204020204" pitchFamily="34" charset="-122"/>
                </a:endParaRPr>
              </a:p>
            </p:txBody>
          </p:sp>
          <p:sp>
            <p:nvSpPr>
              <p:cNvPr id="24" name="矩形 23"/>
              <p:cNvSpPr/>
              <p:nvPr/>
            </p:nvSpPr>
            <p:spPr>
              <a:xfrm>
                <a:off x="1331170" y="5121764"/>
                <a:ext cx="4515598" cy="549766"/>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grpSp>
        <p:nvGrpSpPr>
          <p:cNvPr id="28" name="组合 27"/>
          <p:cNvGrpSpPr/>
          <p:nvPr/>
        </p:nvGrpSpPr>
        <p:grpSpPr>
          <a:xfrm>
            <a:off x="3289489" y="985783"/>
            <a:ext cx="2755631" cy="5590517"/>
            <a:chOff x="3233217" y="985783"/>
            <a:chExt cx="2755631" cy="5590517"/>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3233217" y="985783"/>
              <a:ext cx="2755631" cy="5590517"/>
            </a:xfrm>
            <a:prstGeom prst="rect">
              <a:avLst/>
            </a:prstGeom>
          </p:spPr>
        </p:pic>
        <p:pic>
          <p:nvPicPr>
            <p:cNvPr id="27" name="图片 26"/>
            <p:cNvPicPr>
              <a:picLocks noChangeAspect="1"/>
            </p:cNvPicPr>
            <p:nvPr/>
          </p:nvPicPr>
          <p:blipFill>
            <a:blip r:embed="rId3" cstate="print">
              <a:graysc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3850" t="501" r="4151" b="501"/>
            <a:stretch>
              <a:fillRect/>
            </a:stretch>
          </p:blipFill>
          <p:spPr>
            <a:xfrm>
              <a:off x="3391448" y="1459872"/>
              <a:ext cx="2439168" cy="4417255"/>
            </a:xfrm>
            <a:custGeom>
              <a:avLst/>
              <a:gdLst>
                <a:gd name="connsiteX0" fmla="*/ 0 w 2439168"/>
                <a:gd name="connsiteY0" fmla="*/ 0 h 4417255"/>
                <a:gd name="connsiteX1" fmla="*/ 2439168 w 2439168"/>
                <a:gd name="connsiteY1" fmla="*/ 0 h 4417255"/>
                <a:gd name="connsiteX2" fmla="*/ 2439168 w 2439168"/>
                <a:gd name="connsiteY2" fmla="*/ 4417255 h 4417255"/>
                <a:gd name="connsiteX3" fmla="*/ 0 w 2439168"/>
                <a:gd name="connsiteY3" fmla="*/ 4417255 h 4417255"/>
              </a:gdLst>
              <a:ahLst/>
              <a:cxnLst>
                <a:cxn ang="0">
                  <a:pos x="connsiteX0" y="connsiteY0"/>
                </a:cxn>
                <a:cxn ang="0">
                  <a:pos x="connsiteX1" y="connsiteY1"/>
                </a:cxn>
                <a:cxn ang="0">
                  <a:pos x="connsiteX2" y="connsiteY2"/>
                </a:cxn>
                <a:cxn ang="0">
                  <a:pos x="connsiteX3" y="connsiteY3"/>
                </a:cxn>
              </a:cxnLst>
              <a:rect l="l" t="t" r="r" b="b"/>
              <a:pathLst>
                <a:path w="2439168" h="4417255">
                  <a:moveTo>
                    <a:pt x="0" y="0"/>
                  </a:moveTo>
                  <a:lnTo>
                    <a:pt x="2439168" y="0"/>
                  </a:lnTo>
                  <a:lnTo>
                    <a:pt x="2439168" y="4417255"/>
                  </a:lnTo>
                  <a:lnTo>
                    <a:pt x="0" y="4417255"/>
                  </a:lnTo>
                  <a:close/>
                </a:path>
              </a:pathLst>
            </a:custGeom>
            <a:ln>
              <a:solidFill>
                <a:schemeClr val="bg1">
                  <a:lumMod val="95000"/>
                </a:schemeClr>
              </a:solidFill>
            </a:ln>
          </p:spPr>
        </p:pic>
      </p:gr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par>
                          <p:cTn id="16" fill="hold">
                            <p:stCondLst>
                              <p:cond delay="6000"/>
                            </p:stCondLst>
                            <p:childTnLst>
                              <p:par>
                                <p:cTn id="17" presetID="21"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par>
                          <p:cTn id="20" fill="hold">
                            <p:stCondLst>
                              <p:cond delay="8000"/>
                            </p:stCondLst>
                            <p:childTnLst>
                              <p:par>
                                <p:cTn id="21" presetID="21"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10000"/>
                            </p:stCondLst>
                            <p:childTnLst>
                              <p:par>
                                <p:cTn id="25" presetID="21"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par>
                          <p:cTn id="28" fill="hold">
                            <p:stCondLst>
                              <p:cond delay="12000"/>
                            </p:stCondLst>
                            <p:childTnLst>
                              <p:par>
                                <p:cTn id="29" presetID="21" presetClass="entr" presetSubtype="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2000"/>
                                        <p:tgtEl>
                                          <p:spTgt spid="14"/>
                                        </p:tgtEl>
                                      </p:cBhvr>
                                    </p:animEffect>
                                  </p:childTnLst>
                                </p:cTn>
                              </p:par>
                            </p:childTnLst>
                          </p:cTn>
                        </p:par>
                        <p:par>
                          <p:cTn id="32" fill="hold">
                            <p:stCondLst>
                              <p:cond delay="14000"/>
                            </p:stCondLst>
                            <p:childTnLst>
                              <p:par>
                                <p:cTn id="33" presetID="21" presetClass="entr" presetSubtype="1"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1)">
                                      <p:cBhvr>
                                        <p:cTn id="35" dur="2000"/>
                                        <p:tgtEl>
                                          <p:spTgt spid="15"/>
                                        </p:tgtEl>
                                      </p:cBhvr>
                                    </p:animEffect>
                                  </p:childTnLst>
                                </p:cTn>
                              </p:par>
                            </p:childTnLst>
                          </p:cTn>
                        </p:par>
                        <p:par>
                          <p:cTn id="36" fill="hold">
                            <p:stCondLst>
                              <p:cond delay="16000"/>
                            </p:stCondLst>
                            <p:childTnLst>
                              <p:par>
                                <p:cTn id="37" presetID="21" presetClass="entr" presetSubtype="1"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heel(1)">
                                      <p:cBhvr>
                                        <p:cTn id="39" dur="2000"/>
                                        <p:tgtEl>
                                          <p:spTgt spid="20"/>
                                        </p:tgtEl>
                                      </p:cBhvr>
                                    </p:animEffect>
                                  </p:childTnLst>
                                </p:cTn>
                              </p:par>
                            </p:childTnLst>
                          </p:cTn>
                        </p:par>
                        <p:par>
                          <p:cTn id="40" fill="hold">
                            <p:stCondLst>
                              <p:cond delay="18000"/>
                            </p:stCondLst>
                            <p:childTnLst>
                              <p:par>
                                <p:cTn id="41" presetID="21" presetClass="entr" presetSubtype="1"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heel(1)">
                                      <p:cBhvr>
                                        <p:cTn id="4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97456" y="0"/>
            <a:ext cx="353666" cy="71952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灯片编号占位符 5"/>
          <p:cNvSpPr>
            <a:spLocks noGrp="1"/>
          </p:cNvSpPr>
          <p:nvPr>
            <p:ph type="sldNum" sz="quarter" idx="12"/>
          </p:nvPr>
        </p:nvSpPr>
        <p:spPr>
          <a:xfrm>
            <a:off x="11370039" y="396763"/>
            <a:ext cx="659567" cy="307777"/>
          </a:xfrm>
          <a:noFill/>
        </p:spPr>
        <p:txBody>
          <a:bodyPr wrap="square" rtlCol="0">
            <a:spAutoFit/>
          </a:bodyPr>
          <a:lstStyle/>
          <a:p>
            <a:pPr algn="ctr"/>
            <a:fld id="{52EACAB8-BDC7-46D8-AED4-E3A5E447E221}" type="slidenum">
              <a:rPr lang="zh-CN" altLang="en-US" sz="1400">
                <a:solidFill>
                  <a:schemeClr val="bg1"/>
                </a:solidFill>
                <a:latin typeface="AXIS Std M" panose="020B0600000000000000" pitchFamily="34" charset="-128"/>
                <a:ea typeface="AXIS Std M" panose="020B0600000000000000" pitchFamily="34" charset="-128"/>
              </a:rPr>
            </a:fld>
            <a:endParaRPr lang="zh-CN" altLang="en-US" sz="1400" dirty="0">
              <a:solidFill>
                <a:schemeClr val="bg1"/>
              </a:solidFill>
              <a:latin typeface="AXIS Std M" panose="020B0600000000000000" pitchFamily="34" charset="-128"/>
              <a:ea typeface="AXIS Std M" panose="020B0600000000000000" pitchFamily="34" charset="-128"/>
            </a:endParaRPr>
          </a:p>
        </p:txBody>
      </p:sp>
      <p:grpSp>
        <p:nvGrpSpPr>
          <p:cNvPr id="126" name="组合 125"/>
          <p:cNvGrpSpPr/>
          <p:nvPr/>
        </p:nvGrpSpPr>
        <p:grpSpPr>
          <a:xfrm>
            <a:off x="526365" y="1825234"/>
            <a:ext cx="11842653" cy="4083196"/>
            <a:chOff x="526365" y="1628287"/>
            <a:chExt cx="11842653" cy="4083196"/>
          </a:xfrm>
        </p:grpSpPr>
        <p:sp>
          <p:nvSpPr>
            <p:cNvPr id="5" name="Oval 2"/>
            <p:cNvSpPr/>
            <p:nvPr/>
          </p:nvSpPr>
          <p:spPr>
            <a:xfrm>
              <a:off x="526365" y="3408381"/>
              <a:ext cx="592931" cy="592931"/>
            </a:xfrm>
            <a:prstGeom prst="ellipse">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latin typeface="AXIS Std M" panose="020B0600000000000000" pitchFamily="34" charset="-128"/>
                <a:ea typeface="AXIS Std M" panose="020B0600000000000000" pitchFamily="34" charset="-128"/>
              </a:endParaRPr>
            </a:p>
          </p:txBody>
        </p:sp>
        <p:cxnSp>
          <p:nvCxnSpPr>
            <p:cNvPr id="7" name="Straight Connector 6"/>
            <p:cNvCxnSpPr/>
            <p:nvPr/>
          </p:nvCxnSpPr>
          <p:spPr>
            <a:xfrm>
              <a:off x="1119296" y="3704846"/>
              <a:ext cx="774762" cy="0"/>
            </a:xfrm>
            <a:prstGeom prst="line">
              <a:avLst/>
            </a:prstGeom>
            <a:ln w="38100">
              <a:solidFill>
                <a:srgbClr val="282828"/>
              </a:solidFill>
              <a:prstDash val="sysDot"/>
            </a:ln>
          </p:spPr>
          <p:style>
            <a:lnRef idx="1">
              <a:schemeClr val="accent1"/>
            </a:lnRef>
            <a:fillRef idx="0">
              <a:schemeClr val="accent1"/>
            </a:fillRef>
            <a:effectRef idx="0">
              <a:schemeClr val="accent1"/>
            </a:effectRef>
            <a:fontRef idx="minor">
              <a:schemeClr val="tx1"/>
            </a:fontRef>
          </p:style>
        </p:cxnSp>
        <p:sp>
          <p:nvSpPr>
            <p:cNvPr id="8" name="Arc 8"/>
            <p:cNvSpPr/>
            <p:nvPr/>
          </p:nvSpPr>
          <p:spPr>
            <a:xfrm>
              <a:off x="1882199" y="3194926"/>
              <a:ext cx="1019841" cy="1019841"/>
            </a:xfrm>
            <a:prstGeom prst="arc">
              <a:avLst>
                <a:gd name="adj1" fmla="val 5443411"/>
                <a:gd name="adj2" fmla="val 10945048"/>
              </a:avLst>
            </a:prstGeom>
            <a:ln w="38100">
              <a:solidFill>
                <a:srgbClr val="282828"/>
              </a:solidFill>
              <a:prstDash val="sysDot"/>
              <a:headEnd type="ova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19"/>
            <p:cNvSpPr/>
            <p:nvPr/>
          </p:nvSpPr>
          <p:spPr>
            <a:xfrm>
              <a:off x="1882199" y="3194926"/>
              <a:ext cx="1019841" cy="1019841"/>
            </a:xfrm>
            <a:prstGeom prst="arc">
              <a:avLst>
                <a:gd name="adj1" fmla="val 16383431"/>
                <a:gd name="adj2" fmla="val 21595007"/>
              </a:avLst>
            </a:prstGeom>
            <a:ln w="38100">
              <a:solidFill>
                <a:srgbClr val="40404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20"/>
            <p:cNvCxnSpPr/>
            <p:nvPr/>
          </p:nvCxnSpPr>
          <p:spPr>
            <a:xfrm>
              <a:off x="2415835" y="2394758"/>
              <a:ext cx="0" cy="815873"/>
            </a:xfrm>
            <a:prstGeom prst="line">
              <a:avLst/>
            </a:prstGeom>
            <a:ln w="38100">
              <a:solidFill>
                <a:srgbClr val="40404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1" name="Oval 21"/>
            <p:cNvSpPr/>
            <p:nvPr/>
          </p:nvSpPr>
          <p:spPr>
            <a:xfrm>
              <a:off x="2119370" y="1698209"/>
              <a:ext cx="592931" cy="592931"/>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latin typeface="AXIS Std M" panose="020B0600000000000000" pitchFamily="34" charset="-128"/>
                <a:ea typeface="AXIS Std M" panose="020B0600000000000000" pitchFamily="34" charset="-128"/>
              </a:endParaRPr>
            </a:p>
          </p:txBody>
        </p:sp>
        <p:cxnSp>
          <p:nvCxnSpPr>
            <p:cNvPr id="12" name="Straight Connector 22"/>
            <p:cNvCxnSpPr/>
            <p:nvPr/>
          </p:nvCxnSpPr>
          <p:spPr>
            <a:xfrm>
              <a:off x="2881744" y="3704846"/>
              <a:ext cx="774762" cy="0"/>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Oval 23"/>
            <p:cNvSpPr/>
            <p:nvPr/>
          </p:nvSpPr>
          <p:spPr>
            <a:xfrm>
              <a:off x="3664942" y="3414310"/>
              <a:ext cx="592931" cy="59293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latin typeface="AXIS Std M" panose="020B0600000000000000" pitchFamily="34" charset="-128"/>
                <a:ea typeface="AXIS Std M" panose="020B0600000000000000" pitchFamily="34" charset="-128"/>
              </a:endParaRPr>
            </a:p>
          </p:txBody>
        </p:sp>
        <p:cxnSp>
          <p:nvCxnSpPr>
            <p:cNvPr id="14" name="Straight Connector 24"/>
            <p:cNvCxnSpPr/>
            <p:nvPr/>
          </p:nvCxnSpPr>
          <p:spPr>
            <a:xfrm>
              <a:off x="4246014" y="3704846"/>
              <a:ext cx="774762" cy="0"/>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Arc 25"/>
            <p:cNvSpPr/>
            <p:nvPr/>
          </p:nvSpPr>
          <p:spPr>
            <a:xfrm>
              <a:off x="5008917" y="3194926"/>
              <a:ext cx="1019841" cy="1019841"/>
            </a:xfrm>
            <a:prstGeom prst="arc">
              <a:avLst>
                <a:gd name="adj1" fmla="val 5443411"/>
                <a:gd name="adj2" fmla="val 10945048"/>
              </a:avLst>
            </a:prstGeom>
            <a:ln w="38100">
              <a:solidFill>
                <a:srgbClr val="5959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26"/>
            <p:cNvCxnSpPr/>
            <p:nvPr/>
          </p:nvCxnSpPr>
          <p:spPr>
            <a:xfrm>
              <a:off x="5522789" y="4202907"/>
              <a:ext cx="0" cy="815873"/>
            </a:xfrm>
            <a:prstGeom prst="line">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sp>
          <p:nvSpPr>
            <p:cNvPr id="17" name="Oval 27"/>
            <p:cNvSpPr/>
            <p:nvPr/>
          </p:nvSpPr>
          <p:spPr>
            <a:xfrm>
              <a:off x="5222372" y="5118552"/>
              <a:ext cx="592931" cy="59293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latin typeface="AXIS Std M" panose="020B0600000000000000" pitchFamily="34" charset="-128"/>
                <a:ea typeface="AXIS Std M" panose="020B0600000000000000" pitchFamily="34" charset="-128"/>
              </a:endParaRPr>
            </a:p>
          </p:txBody>
        </p:sp>
        <p:sp>
          <p:nvSpPr>
            <p:cNvPr id="18" name="Arc 28"/>
            <p:cNvSpPr/>
            <p:nvPr/>
          </p:nvSpPr>
          <p:spPr>
            <a:xfrm>
              <a:off x="5008917" y="3194926"/>
              <a:ext cx="1019841" cy="1019841"/>
            </a:xfrm>
            <a:prstGeom prst="arc">
              <a:avLst>
                <a:gd name="adj1" fmla="val 16383431"/>
                <a:gd name="adj2" fmla="val 21595007"/>
              </a:avLst>
            </a:prstGeom>
            <a:ln w="38100">
              <a:solidFill>
                <a:srgbClr val="595959"/>
              </a:solidFill>
              <a:prstDash val="sysDot"/>
              <a:headEnd type="ova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31"/>
            <p:cNvCxnSpPr/>
            <p:nvPr/>
          </p:nvCxnSpPr>
          <p:spPr>
            <a:xfrm>
              <a:off x="6008462" y="3704846"/>
              <a:ext cx="774762" cy="0"/>
            </a:xfrm>
            <a:prstGeom prst="line">
              <a:avLst/>
            </a:prstGeom>
            <a:ln w="38100">
              <a:solidFill>
                <a:srgbClr val="595959"/>
              </a:solidFill>
              <a:prstDash val="sysDot"/>
            </a:ln>
          </p:spPr>
          <p:style>
            <a:lnRef idx="1">
              <a:schemeClr val="accent1"/>
            </a:lnRef>
            <a:fillRef idx="0">
              <a:schemeClr val="accent1"/>
            </a:fillRef>
            <a:effectRef idx="0">
              <a:schemeClr val="accent1"/>
            </a:effectRef>
            <a:fontRef idx="minor">
              <a:schemeClr val="tx1"/>
            </a:fontRef>
          </p:style>
        </p:cxnSp>
        <p:sp>
          <p:nvSpPr>
            <p:cNvPr id="20" name="Oval 32"/>
            <p:cNvSpPr/>
            <p:nvPr/>
          </p:nvSpPr>
          <p:spPr>
            <a:xfrm>
              <a:off x="6791661" y="3414310"/>
              <a:ext cx="592931" cy="59293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latin typeface="AXIS Std M" panose="020B0600000000000000" pitchFamily="34" charset="-128"/>
                <a:ea typeface="AXIS Std M" panose="020B0600000000000000" pitchFamily="34" charset="-128"/>
              </a:endParaRPr>
            </a:p>
          </p:txBody>
        </p:sp>
        <p:cxnSp>
          <p:nvCxnSpPr>
            <p:cNvPr id="21" name="Straight Connector 33"/>
            <p:cNvCxnSpPr/>
            <p:nvPr/>
          </p:nvCxnSpPr>
          <p:spPr>
            <a:xfrm>
              <a:off x="7388542" y="3704846"/>
              <a:ext cx="774762" cy="0"/>
            </a:xfrm>
            <a:prstGeom prst="line">
              <a:avLst/>
            </a:prstGeom>
            <a:ln w="38100">
              <a:solidFill>
                <a:srgbClr val="595959"/>
              </a:solidFill>
              <a:prstDash val="sysDot"/>
            </a:ln>
          </p:spPr>
          <p:style>
            <a:lnRef idx="1">
              <a:schemeClr val="accent1"/>
            </a:lnRef>
            <a:fillRef idx="0">
              <a:schemeClr val="accent1"/>
            </a:fillRef>
            <a:effectRef idx="0">
              <a:schemeClr val="accent1"/>
            </a:effectRef>
            <a:fontRef idx="minor">
              <a:schemeClr val="tx1"/>
            </a:fontRef>
          </p:style>
        </p:cxnSp>
        <p:sp>
          <p:nvSpPr>
            <p:cNvPr id="22" name="Arc 34"/>
            <p:cNvSpPr/>
            <p:nvPr/>
          </p:nvSpPr>
          <p:spPr>
            <a:xfrm>
              <a:off x="8151445" y="3194926"/>
              <a:ext cx="1019841" cy="1019841"/>
            </a:xfrm>
            <a:prstGeom prst="arc">
              <a:avLst>
                <a:gd name="adj1" fmla="val 5443411"/>
                <a:gd name="adj2" fmla="val 10945048"/>
              </a:avLst>
            </a:prstGeom>
            <a:ln w="38100">
              <a:solidFill>
                <a:srgbClr val="595959"/>
              </a:solidFill>
              <a:prstDash val="sysDot"/>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37"/>
            <p:cNvSpPr/>
            <p:nvPr/>
          </p:nvSpPr>
          <p:spPr>
            <a:xfrm>
              <a:off x="8151445" y="3194926"/>
              <a:ext cx="1019841" cy="1019841"/>
            </a:xfrm>
            <a:prstGeom prst="arc">
              <a:avLst>
                <a:gd name="adj1" fmla="val 16383431"/>
                <a:gd name="adj2" fmla="val 21595007"/>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38"/>
            <p:cNvCxnSpPr/>
            <p:nvPr/>
          </p:nvCxnSpPr>
          <p:spPr>
            <a:xfrm>
              <a:off x="8685081" y="2394758"/>
              <a:ext cx="0" cy="815873"/>
            </a:xfrm>
            <a:prstGeom prst="line">
              <a:avLst/>
            </a:prstGeom>
            <a:ln w="38100">
              <a:solidFill>
                <a:schemeClr val="tx1">
                  <a:lumMod val="50000"/>
                  <a:lumOff val="50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5" name="Oval 39"/>
            <p:cNvSpPr/>
            <p:nvPr/>
          </p:nvSpPr>
          <p:spPr>
            <a:xfrm>
              <a:off x="8388616" y="1698209"/>
              <a:ext cx="592931" cy="59293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latin typeface="AXIS Std M" panose="020B0600000000000000" pitchFamily="34" charset="-128"/>
                <a:ea typeface="AXIS Std M" panose="020B0600000000000000" pitchFamily="34" charset="-128"/>
              </a:endParaRPr>
            </a:p>
          </p:txBody>
        </p:sp>
        <p:cxnSp>
          <p:nvCxnSpPr>
            <p:cNvPr id="26" name="Straight Connector 40"/>
            <p:cNvCxnSpPr/>
            <p:nvPr/>
          </p:nvCxnSpPr>
          <p:spPr>
            <a:xfrm>
              <a:off x="9150990" y="3704846"/>
              <a:ext cx="774762"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Oval 41"/>
            <p:cNvSpPr/>
            <p:nvPr/>
          </p:nvSpPr>
          <p:spPr>
            <a:xfrm>
              <a:off x="9934189" y="3414310"/>
              <a:ext cx="592931" cy="59293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latin typeface="AXIS Std M" panose="020B0600000000000000" pitchFamily="34" charset="-128"/>
                <a:ea typeface="AXIS Std M" panose="020B0600000000000000" pitchFamily="34" charset="-128"/>
              </a:endParaRPr>
            </a:p>
          </p:txBody>
        </p:sp>
        <p:sp>
          <p:nvSpPr>
            <p:cNvPr id="28" name="TextBox 42"/>
            <p:cNvSpPr txBox="1"/>
            <p:nvPr/>
          </p:nvSpPr>
          <p:spPr>
            <a:xfrm>
              <a:off x="1940713" y="3504791"/>
              <a:ext cx="695960" cy="398780"/>
            </a:xfrm>
            <a:prstGeom prst="rect">
              <a:avLst/>
            </a:prstGeom>
            <a:noFill/>
          </p:spPr>
          <p:txBody>
            <a:bodyPr wrap="none" rtlCol="0">
              <a:spAutoFit/>
            </a:bodyPr>
            <a:lstStyle/>
            <a:p>
              <a:r>
                <a:rPr lang="en-US" sz="2000" b="1" dirty="0">
                  <a:solidFill>
                    <a:schemeClr val="tx1">
                      <a:lumMod val="75000"/>
                      <a:lumOff val="25000"/>
                    </a:schemeClr>
                  </a:solidFill>
                  <a:latin typeface="AXIS Std M" panose="020B0600000000000000" pitchFamily="34" charset="-128"/>
                  <a:ea typeface="AXIS Std M" panose="020B0600000000000000" pitchFamily="34" charset="-128"/>
                </a:rPr>
                <a:t>2019</a:t>
              </a:r>
              <a:endParaRPr lang="en-US" sz="2000" b="1" dirty="0">
                <a:solidFill>
                  <a:schemeClr val="tx1">
                    <a:lumMod val="75000"/>
                    <a:lumOff val="25000"/>
                  </a:schemeClr>
                </a:solidFill>
                <a:latin typeface="AXIS Std M" panose="020B0600000000000000" pitchFamily="34" charset="-128"/>
                <a:ea typeface="AXIS Std M" panose="020B0600000000000000" pitchFamily="34" charset="-128"/>
              </a:endParaRPr>
            </a:p>
          </p:txBody>
        </p:sp>
        <p:sp>
          <p:nvSpPr>
            <p:cNvPr id="31" name="Rectangle 45"/>
            <p:cNvSpPr/>
            <p:nvPr/>
          </p:nvSpPr>
          <p:spPr>
            <a:xfrm>
              <a:off x="2570409" y="2399300"/>
              <a:ext cx="3438053" cy="786754"/>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sp>
          <p:nvSpPr>
            <p:cNvPr id="34" name="Arc 50"/>
            <p:cNvSpPr/>
            <p:nvPr/>
          </p:nvSpPr>
          <p:spPr>
            <a:xfrm>
              <a:off x="2052294" y="1628287"/>
              <a:ext cx="727081" cy="727081"/>
            </a:xfrm>
            <a:prstGeom prst="arc">
              <a:avLst>
                <a:gd name="adj1" fmla="val 12770549"/>
                <a:gd name="adj2" fmla="val 2991777"/>
              </a:avLst>
            </a:prstGeom>
            <a:ln w="25400">
              <a:solidFill>
                <a:srgbClr val="40404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XIS Std M" panose="020B0600000000000000" pitchFamily="34" charset="-128"/>
                <a:ea typeface="AXIS Std M" panose="020B0600000000000000" pitchFamily="34" charset="-128"/>
              </a:endParaRPr>
            </a:p>
          </p:txBody>
        </p:sp>
        <p:sp>
          <p:nvSpPr>
            <p:cNvPr id="35" name="Arc 51"/>
            <p:cNvSpPr/>
            <p:nvPr/>
          </p:nvSpPr>
          <p:spPr>
            <a:xfrm>
              <a:off x="8320316" y="1633409"/>
              <a:ext cx="727081" cy="727081"/>
            </a:xfrm>
            <a:prstGeom prst="arc">
              <a:avLst>
                <a:gd name="adj1" fmla="val 12770549"/>
                <a:gd name="adj2" fmla="val 2991777"/>
              </a:avLst>
            </a:prstGeom>
            <a:ln w="25400">
              <a:solidFill>
                <a:schemeClr val="tx1">
                  <a:lumMod val="50000"/>
                  <a:lumOff val="50000"/>
                </a:schemeClr>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XIS Std M" panose="020B0600000000000000" pitchFamily="34" charset="-128"/>
                <a:ea typeface="AXIS Std M" panose="020B0600000000000000" pitchFamily="34" charset="-128"/>
              </a:endParaRPr>
            </a:p>
          </p:txBody>
        </p:sp>
        <p:sp>
          <p:nvSpPr>
            <p:cNvPr id="36" name="TextBox 42"/>
            <p:cNvSpPr txBox="1"/>
            <p:nvPr/>
          </p:nvSpPr>
          <p:spPr>
            <a:xfrm>
              <a:off x="5090491" y="3510720"/>
              <a:ext cx="695960" cy="398780"/>
            </a:xfrm>
            <a:prstGeom prst="rect">
              <a:avLst/>
            </a:prstGeom>
            <a:noFill/>
          </p:spPr>
          <p:txBody>
            <a:bodyPr wrap="none" rtlCol="0">
              <a:spAutoFit/>
            </a:bodyPr>
            <a:lstStyle/>
            <a:p>
              <a:r>
                <a:rPr lang="en-US" sz="2000" b="1" dirty="0">
                  <a:solidFill>
                    <a:schemeClr val="tx1">
                      <a:lumMod val="75000"/>
                      <a:lumOff val="25000"/>
                    </a:schemeClr>
                  </a:solidFill>
                  <a:latin typeface="AXIS Std M" panose="020B0600000000000000" pitchFamily="34" charset="-128"/>
                  <a:ea typeface="AXIS Std M" panose="020B0600000000000000" pitchFamily="34" charset="-128"/>
                </a:rPr>
                <a:t>2020</a:t>
              </a:r>
              <a:endParaRPr lang="en-US" sz="2000" b="1" dirty="0">
                <a:solidFill>
                  <a:schemeClr val="tx1">
                    <a:lumMod val="75000"/>
                    <a:lumOff val="25000"/>
                  </a:schemeClr>
                </a:solidFill>
                <a:latin typeface="AXIS Std M" panose="020B0600000000000000" pitchFamily="34" charset="-128"/>
                <a:ea typeface="AXIS Std M" panose="020B0600000000000000" pitchFamily="34" charset="-128"/>
              </a:endParaRPr>
            </a:p>
          </p:txBody>
        </p:sp>
        <p:sp>
          <p:nvSpPr>
            <p:cNvPr id="37" name="TextBox 42"/>
            <p:cNvSpPr txBox="1"/>
            <p:nvPr/>
          </p:nvSpPr>
          <p:spPr>
            <a:xfrm>
              <a:off x="8240269" y="3516649"/>
              <a:ext cx="695960" cy="398780"/>
            </a:xfrm>
            <a:prstGeom prst="rect">
              <a:avLst/>
            </a:prstGeom>
            <a:noFill/>
          </p:spPr>
          <p:txBody>
            <a:bodyPr wrap="none" rtlCol="0">
              <a:spAutoFit/>
            </a:bodyPr>
            <a:lstStyle/>
            <a:p>
              <a:r>
                <a:rPr lang="en-US" sz="2000" b="1" dirty="0">
                  <a:solidFill>
                    <a:schemeClr val="tx1">
                      <a:lumMod val="75000"/>
                      <a:lumOff val="25000"/>
                    </a:schemeClr>
                  </a:solidFill>
                  <a:latin typeface="AXIS Std M" panose="020B0600000000000000" pitchFamily="34" charset="-128"/>
                  <a:ea typeface="AXIS Std M" panose="020B0600000000000000" pitchFamily="34" charset="-128"/>
                </a:rPr>
                <a:t>2021</a:t>
              </a:r>
              <a:endParaRPr lang="en-US" sz="2000" b="1" dirty="0">
                <a:solidFill>
                  <a:schemeClr val="tx1">
                    <a:lumMod val="75000"/>
                    <a:lumOff val="25000"/>
                  </a:schemeClr>
                </a:solidFill>
                <a:latin typeface="AXIS Std M" panose="020B0600000000000000" pitchFamily="34" charset="-128"/>
                <a:ea typeface="AXIS Std M" panose="020B0600000000000000" pitchFamily="34" charset="-128"/>
              </a:endParaRPr>
            </a:p>
          </p:txBody>
        </p:sp>
        <p:sp>
          <p:nvSpPr>
            <p:cNvPr id="38" name="Rectangle 45"/>
            <p:cNvSpPr/>
            <p:nvPr/>
          </p:nvSpPr>
          <p:spPr>
            <a:xfrm>
              <a:off x="8930965" y="2397331"/>
              <a:ext cx="3438053" cy="786754"/>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sp>
          <p:nvSpPr>
            <p:cNvPr id="69" name="Rectangle 45"/>
            <p:cNvSpPr/>
            <p:nvPr/>
          </p:nvSpPr>
          <p:spPr>
            <a:xfrm>
              <a:off x="5665565" y="4312074"/>
              <a:ext cx="3438053" cy="786754"/>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sp>
          <p:nvSpPr>
            <p:cNvPr id="91" name="Freeform 24"/>
            <p:cNvSpPr>
              <a:spLocks noEditPoints="1"/>
            </p:cNvSpPr>
            <p:nvPr/>
          </p:nvSpPr>
          <p:spPr bwMode="auto">
            <a:xfrm>
              <a:off x="10101835" y="3552027"/>
              <a:ext cx="257637" cy="327454"/>
            </a:xfrm>
            <a:custGeom>
              <a:avLst/>
              <a:gdLst>
                <a:gd name="T0" fmla="*/ 8 w 219"/>
                <a:gd name="T1" fmla="*/ 219 h 279"/>
                <a:gd name="T2" fmla="*/ 40 w 219"/>
                <a:gd name="T3" fmla="*/ 190 h 279"/>
                <a:gd name="T4" fmla="*/ 54 w 219"/>
                <a:gd name="T5" fmla="*/ 200 h 279"/>
                <a:gd name="T6" fmla="*/ 110 w 219"/>
                <a:gd name="T7" fmla="*/ 148 h 279"/>
                <a:gd name="T8" fmla="*/ 112 w 219"/>
                <a:gd name="T9" fmla="*/ 173 h 279"/>
                <a:gd name="T10" fmla="*/ 70 w 219"/>
                <a:gd name="T11" fmla="*/ 278 h 279"/>
                <a:gd name="T12" fmla="*/ 112 w 219"/>
                <a:gd name="T13" fmla="*/ 207 h 279"/>
                <a:gd name="T14" fmla="*/ 119 w 219"/>
                <a:gd name="T15" fmla="*/ 278 h 279"/>
                <a:gd name="T16" fmla="*/ 127 w 219"/>
                <a:gd name="T17" fmla="*/ 207 h 279"/>
                <a:gd name="T18" fmla="*/ 165 w 219"/>
                <a:gd name="T19" fmla="*/ 278 h 279"/>
                <a:gd name="T20" fmla="*/ 172 w 219"/>
                <a:gd name="T21" fmla="*/ 268 h 279"/>
                <a:gd name="T22" fmla="*/ 127 w 219"/>
                <a:gd name="T23" fmla="*/ 150 h 279"/>
                <a:gd name="T24" fmla="*/ 170 w 219"/>
                <a:gd name="T25" fmla="*/ 115 h 279"/>
                <a:gd name="T26" fmla="*/ 180 w 219"/>
                <a:gd name="T27" fmla="*/ 115 h 279"/>
                <a:gd name="T28" fmla="*/ 208 w 219"/>
                <a:gd name="T29" fmla="*/ 77 h 279"/>
                <a:gd name="T30" fmla="*/ 132 w 219"/>
                <a:gd name="T31" fmla="*/ 12 h 279"/>
                <a:gd name="T32" fmla="*/ 105 w 219"/>
                <a:gd name="T33" fmla="*/ 50 h 279"/>
                <a:gd name="T34" fmla="*/ 68 w 219"/>
                <a:gd name="T35" fmla="*/ 95 h 279"/>
                <a:gd name="T36" fmla="*/ 72 w 219"/>
                <a:gd name="T37" fmla="*/ 110 h 279"/>
                <a:gd name="T38" fmla="*/ 21 w 219"/>
                <a:gd name="T39" fmla="*/ 171 h 279"/>
                <a:gd name="T40" fmla="*/ 3 w 219"/>
                <a:gd name="T41" fmla="*/ 206 h 279"/>
                <a:gd name="T42" fmla="*/ 138 w 219"/>
                <a:gd name="T43" fmla="*/ 28 h 279"/>
                <a:gd name="T44" fmla="*/ 175 w 219"/>
                <a:gd name="T45" fmla="*/ 99 h 279"/>
                <a:gd name="T46" fmla="*/ 138 w 219"/>
                <a:gd name="T47" fmla="*/ 28 h 279"/>
                <a:gd name="T48" fmla="*/ 155 w 219"/>
                <a:gd name="T49" fmla="*/ 100 h 279"/>
                <a:gd name="T50" fmla="*/ 83 w 219"/>
                <a:gd name="T51" fmla="*/ 100 h 279"/>
                <a:gd name="T52" fmla="*/ 82 w 219"/>
                <a:gd name="T53" fmla="*/ 120 h 279"/>
                <a:gd name="T54" fmla="*/ 54 w 219"/>
                <a:gd name="T55" fmla="*/ 183 h 279"/>
                <a:gd name="T56" fmla="*/ 82 w 219"/>
                <a:gd name="T57" fmla="*/ 120 h 279"/>
                <a:gd name="T58" fmla="*/ 165 w 219"/>
                <a:gd name="T59" fmla="*/ 0 h 279"/>
                <a:gd name="T60" fmla="*/ 212 w 219"/>
                <a:gd name="T61" fmla="*/ 62 h 279"/>
                <a:gd name="T62" fmla="*/ 165 w 219"/>
                <a:gd name="T63" fmla="*/ 1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9" h="279">
                  <a:moveTo>
                    <a:pt x="3" y="217"/>
                  </a:moveTo>
                  <a:cubicBezTo>
                    <a:pt x="4" y="218"/>
                    <a:pt x="6" y="219"/>
                    <a:pt x="8" y="219"/>
                  </a:cubicBezTo>
                  <a:cubicBezTo>
                    <a:pt x="10" y="219"/>
                    <a:pt x="12" y="218"/>
                    <a:pt x="13" y="217"/>
                  </a:cubicBezTo>
                  <a:cubicBezTo>
                    <a:pt x="40" y="190"/>
                    <a:pt x="40" y="190"/>
                    <a:pt x="40" y="190"/>
                  </a:cubicBezTo>
                  <a:cubicBezTo>
                    <a:pt x="49" y="198"/>
                    <a:pt x="49" y="198"/>
                    <a:pt x="49" y="198"/>
                  </a:cubicBezTo>
                  <a:cubicBezTo>
                    <a:pt x="51" y="200"/>
                    <a:pt x="52" y="200"/>
                    <a:pt x="54" y="200"/>
                  </a:cubicBezTo>
                  <a:cubicBezTo>
                    <a:pt x="56" y="200"/>
                    <a:pt x="58" y="200"/>
                    <a:pt x="60" y="198"/>
                  </a:cubicBezTo>
                  <a:cubicBezTo>
                    <a:pt x="110" y="148"/>
                    <a:pt x="110" y="148"/>
                    <a:pt x="110" y="148"/>
                  </a:cubicBezTo>
                  <a:cubicBezTo>
                    <a:pt x="112" y="150"/>
                    <a:pt x="112" y="150"/>
                    <a:pt x="112" y="150"/>
                  </a:cubicBezTo>
                  <a:cubicBezTo>
                    <a:pt x="112" y="173"/>
                    <a:pt x="112" y="173"/>
                    <a:pt x="112" y="173"/>
                  </a:cubicBezTo>
                  <a:cubicBezTo>
                    <a:pt x="66" y="268"/>
                    <a:pt x="66" y="268"/>
                    <a:pt x="66" y="268"/>
                  </a:cubicBezTo>
                  <a:cubicBezTo>
                    <a:pt x="64" y="271"/>
                    <a:pt x="66" y="276"/>
                    <a:pt x="70" y="278"/>
                  </a:cubicBezTo>
                  <a:cubicBezTo>
                    <a:pt x="73" y="279"/>
                    <a:pt x="78" y="278"/>
                    <a:pt x="80" y="274"/>
                  </a:cubicBezTo>
                  <a:cubicBezTo>
                    <a:pt x="112" y="207"/>
                    <a:pt x="112" y="207"/>
                    <a:pt x="112" y="207"/>
                  </a:cubicBezTo>
                  <a:cubicBezTo>
                    <a:pt x="112" y="271"/>
                    <a:pt x="112" y="271"/>
                    <a:pt x="112" y="271"/>
                  </a:cubicBezTo>
                  <a:cubicBezTo>
                    <a:pt x="112" y="275"/>
                    <a:pt x="115" y="278"/>
                    <a:pt x="119" y="278"/>
                  </a:cubicBezTo>
                  <a:cubicBezTo>
                    <a:pt x="123" y="278"/>
                    <a:pt x="127" y="275"/>
                    <a:pt x="127" y="271"/>
                  </a:cubicBezTo>
                  <a:cubicBezTo>
                    <a:pt x="127" y="207"/>
                    <a:pt x="127" y="207"/>
                    <a:pt x="127" y="207"/>
                  </a:cubicBezTo>
                  <a:cubicBezTo>
                    <a:pt x="159" y="274"/>
                    <a:pt x="159" y="274"/>
                    <a:pt x="159" y="274"/>
                  </a:cubicBezTo>
                  <a:cubicBezTo>
                    <a:pt x="160" y="277"/>
                    <a:pt x="163" y="278"/>
                    <a:pt x="165" y="278"/>
                  </a:cubicBezTo>
                  <a:cubicBezTo>
                    <a:pt x="167" y="278"/>
                    <a:pt x="168" y="278"/>
                    <a:pt x="169" y="278"/>
                  </a:cubicBezTo>
                  <a:cubicBezTo>
                    <a:pt x="172" y="276"/>
                    <a:pt x="174" y="271"/>
                    <a:pt x="172" y="268"/>
                  </a:cubicBezTo>
                  <a:cubicBezTo>
                    <a:pt x="127" y="173"/>
                    <a:pt x="127" y="173"/>
                    <a:pt x="127" y="173"/>
                  </a:cubicBezTo>
                  <a:cubicBezTo>
                    <a:pt x="127" y="150"/>
                    <a:pt x="127" y="150"/>
                    <a:pt x="127" y="150"/>
                  </a:cubicBezTo>
                  <a:cubicBezTo>
                    <a:pt x="165" y="111"/>
                    <a:pt x="165" y="111"/>
                    <a:pt x="165" y="111"/>
                  </a:cubicBezTo>
                  <a:cubicBezTo>
                    <a:pt x="170" y="115"/>
                    <a:pt x="170" y="115"/>
                    <a:pt x="170" y="115"/>
                  </a:cubicBezTo>
                  <a:cubicBezTo>
                    <a:pt x="171" y="116"/>
                    <a:pt x="173" y="117"/>
                    <a:pt x="175" y="117"/>
                  </a:cubicBezTo>
                  <a:cubicBezTo>
                    <a:pt x="177" y="117"/>
                    <a:pt x="179" y="116"/>
                    <a:pt x="180" y="115"/>
                  </a:cubicBezTo>
                  <a:cubicBezTo>
                    <a:pt x="208" y="87"/>
                    <a:pt x="208" y="87"/>
                    <a:pt x="208" y="87"/>
                  </a:cubicBezTo>
                  <a:cubicBezTo>
                    <a:pt x="211" y="84"/>
                    <a:pt x="211" y="80"/>
                    <a:pt x="208" y="77"/>
                  </a:cubicBezTo>
                  <a:cubicBezTo>
                    <a:pt x="143" y="12"/>
                    <a:pt x="143" y="12"/>
                    <a:pt x="143" y="12"/>
                  </a:cubicBezTo>
                  <a:cubicBezTo>
                    <a:pt x="140" y="9"/>
                    <a:pt x="135" y="9"/>
                    <a:pt x="132" y="12"/>
                  </a:cubicBezTo>
                  <a:cubicBezTo>
                    <a:pt x="105" y="40"/>
                    <a:pt x="105" y="40"/>
                    <a:pt x="105" y="40"/>
                  </a:cubicBezTo>
                  <a:cubicBezTo>
                    <a:pt x="102" y="43"/>
                    <a:pt x="102" y="47"/>
                    <a:pt x="105" y="50"/>
                  </a:cubicBezTo>
                  <a:cubicBezTo>
                    <a:pt x="109" y="54"/>
                    <a:pt x="109" y="54"/>
                    <a:pt x="109" y="54"/>
                  </a:cubicBezTo>
                  <a:cubicBezTo>
                    <a:pt x="68" y="95"/>
                    <a:pt x="68" y="95"/>
                    <a:pt x="68" y="95"/>
                  </a:cubicBezTo>
                  <a:cubicBezTo>
                    <a:pt x="65" y="98"/>
                    <a:pt x="65" y="103"/>
                    <a:pt x="68" y="106"/>
                  </a:cubicBezTo>
                  <a:cubicBezTo>
                    <a:pt x="72" y="110"/>
                    <a:pt x="72" y="110"/>
                    <a:pt x="72" y="110"/>
                  </a:cubicBezTo>
                  <a:cubicBezTo>
                    <a:pt x="21" y="160"/>
                    <a:pt x="21" y="160"/>
                    <a:pt x="21" y="160"/>
                  </a:cubicBezTo>
                  <a:cubicBezTo>
                    <a:pt x="18" y="163"/>
                    <a:pt x="18" y="168"/>
                    <a:pt x="21" y="171"/>
                  </a:cubicBezTo>
                  <a:cubicBezTo>
                    <a:pt x="30" y="179"/>
                    <a:pt x="30" y="179"/>
                    <a:pt x="30" y="179"/>
                  </a:cubicBezTo>
                  <a:cubicBezTo>
                    <a:pt x="3" y="206"/>
                    <a:pt x="3" y="206"/>
                    <a:pt x="3" y="206"/>
                  </a:cubicBezTo>
                  <a:cubicBezTo>
                    <a:pt x="0" y="209"/>
                    <a:pt x="0" y="214"/>
                    <a:pt x="3" y="217"/>
                  </a:cubicBezTo>
                  <a:close/>
                  <a:moveTo>
                    <a:pt x="138" y="28"/>
                  </a:moveTo>
                  <a:cubicBezTo>
                    <a:pt x="192" y="82"/>
                    <a:pt x="192" y="82"/>
                    <a:pt x="192" y="82"/>
                  </a:cubicBezTo>
                  <a:cubicBezTo>
                    <a:pt x="175" y="99"/>
                    <a:pt x="175" y="99"/>
                    <a:pt x="175" y="99"/>
                  </a:cubicBezTo>
                  <a:cubicBezTo>
                    <a:pt x="120" y="45"/>
                    <a:pt x="120" y="45"/>
                    <a:pt x="120" y="45"/>
                  </a:cubicBezTo>
                  <a:lnTo>
                    <a:pt x="138" y="28"/>
                  </a:lnTo>
                  <a:close/>
                  <a:moveTo>
                    <a:pt x="119" y="65"/>
                  </a:moveTo>
                  <a:cubicBezTo>
                    <a:pt x="155" y="100"/>
                    <a:pt x="155" y="100"/>
                    <a:pt x="155" y="100"/>
                  </a:cubicBezTo>
                  <a:cubicBezTo>
                    <a:pt x="119" y="136"/>
                    <a:pt x="119" y="136"/>
                    <a:pt x="119" y="136"/>
                  </a:cubicBezTo>
                  <a:cubicBezTo>
                    <a:pt x="83" y="100"/>
                    <a:pt x="83" y="100"/>
                    <a:pt x="83" y="100"/>
                  </a:cubicBezTo>
                  <a:lnTo>
                    <a:pt x="119" y="65"/>
                  </a:lnTo>
                  <a:close/>
                  <a:moveTo>
                    <a:pt x="82" y="120"/>
                  </a:moveTo>
                  <a:cubicBezTo>
                    <a:pt x="99" y="138"/>
                    <a:pt x="99" y="138"/>
                    <a:pt x="99" y="138"/>
                  </a:cubicBezTo>
                  <a:cubicBezTo>
                    <a:pt x="54" y="183"/>
                    <a:pt x="54" y="183"/>
                    <a:pt x="54" y="183"/>
                  </a:cubicBezTo>
                  <a:cubicBezTo>
                    <a:pt x="37" y="165"/>
                    <a:pt x="37" y="165"/>
                    <a:pt x="37" y="165"/>
                  </a:cubicBezTo>
                  <a:lnTo>
                    <a:pt x="82" y="120"/>
                  </a:lnTo>
                  <a:close/>
                  <a:moveTo>
                    <a:pt x="158" y="8"/>
                  </a:moveTo>
                  <a:cubicBezTo>
                    <a:pt x="158" y="4"/>
                    <a:pt x="161" y="0"/>
                    <a:pt x="165" y="0"/>
                  </a:cubicBezTo>
                  <a:cubicBezTo>
                    <a:pt x="195" y="0"/>
                    <a:pt x="219" y="25"/>
                    <a:pt x="219" y="54"/>
                  </a:cubicBezTo>
                  <a:cubicBezTo>
                    <a:pt x="219" y="58"/>
                    <a:pt x="216" y="62"/>
                    <a:pt x="212" y="62"/>
                  </a:cubicBezTo>
                  <a:cubicBezTo>
                    <a:pt x="208" y="62"/>
                    <a:pt x="204" y="58"/>
                    <a:pt x="204" y="54"/>
                  </a:cubicBezTo>
                  <a:cubicBezTo>
                    <a:pt x="204" y="33"/>
                    <a:pt x="187" y="15"/>
                    <a:pt x="165" y="15"/>
                  </a:cubicBezTo>
                  <a:cubicBezTo>
                    <a:pt x="161" y="15"/>
                    <a:pt x="158" y="12"/>
                    <a:pt x="158" y="8"/>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XIS Std M" panose="020B0600000000000000" pitchFamily="34" charset="-128"/>
                <a:ea typeface="AXIS Std M" panose="020B0600000000000000" pitchFamily="34" charset="-128"/>
              </a:endParaRPr>
            </a:p>
          </p:txBody>
        </p:sp>
        <p:grpSp>
          <p:nvGrpSpPr>
            <p:cNvPr id="92" name="组合 91"/>
            <p:cNvGrpSpPr/>
            <p:nvPr/>
          </p:nvGrpSpPr>
          <p:grpSpPr>
            <a:xfrm>
              <a:off x="2296031" y="1842876"/>
              <a:ext cx="296603" cy="292540"/>
              <a:chOff x="6686550" y="3303588"/>
              <a:chExt cx="347663" cy="342900"/>
            </a:xfrm>
            <a:solidFill>
              <a:schemeClr val="bg1"/>
            </a:solidFill>
          </p:grpSpPr>
          <p:sp>
            <p:nvSpPr>
              <p:cNvPr id="93" name="Freeform 97"/>
              <p:cNvSpPr>
                <a:spLocks noEditPoints="1"/>
              </p:cNvSpPr>
              <p:nvPr/>
            </p:nvSpPr>
            <p:spPr bwMode="auto">
              <a:xfrm>
                <a:off x="6686550" y="3303588"/>
                <a:ext cx="271463" cy="160338"/>
              </a:xfrm>
              <a:custGeom>
                <a:avLst/>
                <a:gdLst>
                  <a:gd name="T0" fmla="*/ 35 w 70"/>
                  <a:gd name="T1" fmla="*/ 41 h 41"/>
                  <a:gd name="T2" fmla="*/ 70 w 70"/>
                  <a:gd name="T3" fmla="*/ 27 h 41"/>
                  <a:gd name="T4" fmla="*/ 70 w 70"/>
                  <a:gd name="T5" fmla="*/ 14 h 41"/>
                  <a:gd name="T6" fmla="*/ 35 w 70"/>
                  <a:gd name="T7" fmla="*/ 0 h 41"/>
                  <a:gd name="T8" fmla="*/ 0 w 70"/>
                  <a:gd name="T9" fmla="*/ 14 h 41"/>
                  <a:gd name="T10" fmla="*/ 0 w 70"/>
                  <a:gd name="T11" fmla="*/ 27 h 41"/>
                  <a:gd name="T12" fmla="*/ 35 w 70"/>
                  <a:gd name="T13" fmla="*/ 41 h 41"/>
                  <a:gd name="T14" fmla="*/ 35 w 70"/>
                  <a:gd name="T15" fmla="*/ 3 h 41"/>
                  <a:gd name="T16" fmla="*/ 66 w 70"/>
                  <a:gd name="T17" fmla="*/ 14 h 41"/>
                  <a:gd name="T18" fmla="*/ 35 w 70"/>
                  <a:gd name="T19" fmla="*/ 24 h 41"/>
                  <a:gd name="T20" fmla="*/ 4 w 70"/>
                  <a:gd name="T21" fmla="*/ 14 h 41"/>
                  <a:gd name="T22" fmla="*/ 35 w 70"/>
                  <a:gd name="T23"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41">
                    <a:moveTo>
                      <a:pt x="35" y="41"/>
                    </a:moveTo>
                    <a:cubicBezTo>
                      <a:pt x="54" y="41"/>
                      <a:pt x="70" y="35"/>
                      <a:pt x="70" y="27"/>
                    </a:cubicBezTo>
                    <a:cubicBezTo>
                      <a:pt x="70" y="14"/>
                      <a:pt x="70" y="14"/>
                      <a:pt x="70" y="14"/>
                    </a:cubicBezTo>
                    <a:cubicBezTo>
                      <a:pt x="70" y="6"/>
                      <a:pt x="54" y="0"/>
                      <a:pt x="35" y="0"/>
                    </a:cubicBezTo>
                    <a:cubicBezTo>
                      <a:pt x="16" y="0"/>
                      <a:pt x="0" y="6"/>
                      <a:pt x="0" y="14"/>
                    </a:cubicBezTo>
                    <a:cubicBezTo>
                      <a:pt x="0" y="27"/>
                      <a:pt x="0" y="27"/>
                      <a:pt x="0" y="27"/>
                    </a:cubicBezTo>
                    <a:cubicBezTo>
                      <a:pt x="0" y="35"/>
                      <a:pt x="16" y="41"/>
                      <a:pt x="35" y="41"/>
                    </a:cubicBezTo>
                    <a:close/>
                    <a:moveTo>
                      <a:pt x="35" y="3"/>
                    </a:moveTo>
                    <a:cubicBezTo>
                      <a:pt x="54" y="3"/>
                      <a:pt x="66" y="9"/>
                      <a:pt x="66" y="14"/>
                    </a:cubicBezTo>
                    <a:cubicBezTo>
                      <a:pt x="66" y="18"/>
                      <a:pt x="54" y="24"/>
                      <a:pt x="35" y="24"/>
                    </a:cubicBezTo>
                    <a:cubicBezTo>
                      <a:pt x="16" y="24"/>
                      <a:pt x="4" y="18"/>
                      <a:pt x="4" y="14"/>
                    </a:cubicBezTo>
                    <a:cubicBezTo>
                      <a:pt x="4" y="9"/>
                      <a:pt x="16" y="3"/>
                      <a:pt x="3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98"/>
              <p:cNvSpPr/>
              <p:nvPr/>
            </p:nvSpPr>
            <p:spPr bwMode="auto">
              <a:xfrm>
                <a:off x="6686550" y="3436938"/>
                <a:ext cx="271463" cy="107950"/>
              </a:xfrm>
              <a:custGeom>
                <a:avLst/>
                <a:gdLst>
                  <a:gd name="T0" fmla="*/ 35 w 70"/>
                  <a:gd name="T1" fmla="*/ 28 h 28"/>
                  <a:gd name="T2" fmla="*/ 47 w 70"/>
                  <a:gd name="T3" fmla="*/ 27 h 28"/>
                  <a:gd name="T4" fmla="*/ 70 w 70"/>
                  <a:gd name="T5" fmla="*/ 10 h 28"/>
                  <a:gd name="T6" fmla="*/ 70 w 70"/>
                  <a:gd name="T7" fmla="*/ 0 h 28"/>
                  <a:gd name="T8" fmla="*/ 35 w 70"/>
                  <a:gd name="T9" fmla="*/ 14 h 28"/>
                  <a:gd name="T10" fmla="*/ 0 w 70"/>
                  <a:gd name="T11" fmla="*/ 0 h 28"/>
                  <a:gd name="T12" fmla="*/ 0 w 70"/>
                  <a:gd name="T13" fmla="*/ 14 h 28"/>
                  <a:gd name="T14" fmla="*/ 35 w 70"/>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8">
                    <a:moveTo>
                      <a:pt x="35" y="28"/>
                    </a:moveTo>
                    <a:cubicBezTo>
                      <a:pt x="39" y="28"/>
                      <a:pt x="43" y="28"/>
                      <a:pt x="47" y="27"/>
                    </a:cubicBezTo>
                    <a:cubicBezTo>
                      <a:pt x="50" y="18"/>
                      <a:pt x="59" y="10"/>
                      <a:pt x="70" y="10"/>
                    </a:cubicBezTo>
                    <a:cubicBezTo>
                      <a:pt x="70" y="0"/>
                      <a:pt x="70" y="0"/>
                      <a:pt x="70" y="0"/>
                    </a:cubicBezTo>
                    <a:cubicBezTo>
                      <a:pt x="70" y="8"/>
                      <a:pt x="54" y="14"/>
                      <a:pt x="35" y="14"/>
                    </a:cubicBezTo>
                    <a:cubicBezTo>
                      <a:pt x="16" y="14"/>
                      <a:pt x="0" y="8"/>
                      <a:pt x="0" y="0"/>
                    </a:cubicBezTo>
                    <a:cubicBezTo>
                      <a:pt x="0" y="14"/>
                      <a:pt x="0" y="14"/>
                      <a:pt x="0" y="14"/>
                    </a:cubicBezTo>
                    <a:cubicBezTo>
                      <a:pt x="0" y="22"/>
                      <a:pt x="16" y="28"/>
                      <a:pt x="35"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9"/>
              <p:cNvSpPr/>
              <p:nvPr/>
            </p:nvSpPr>
            <p:spPr bwMode="auto">
              <a:xfrm>
                <a:off x="6686550" y="3517901"/>
                <a:ext cx="193675" cy="107950"/>
              </a:xfrm>
              <a:custGeom>
                <a:avLst/>
                <a:gdLst>
                  <a:gd name="T0" fmla="*/ 35 w 50"/>
                  <a:gd name="T1" fmla="*/ 14 h 28"/>
                  <a:gd name="T2" fmla="*/ 0 w 50"/>
                  <a:gd name="T3" fmla="*/ 0 h 28"/>
                  <a:gd name="T4" fmla="*/ 0 w 50"/>
                  <a:gd name="T5" fmla="*/ 14 h 28"/>
                  <a:gd name="T6" fmla="*/ 35 w 50"/>
                  <a:gd name="T7" fmla="*/ 28 h 28"/>
                  <a:gd name="T8" fmla="*/ 50 w 50"/>
                  <a:gd name="T9" fmla="*/ 27 h 28"/>
                  <a:gd name="T10" fmla="*/ 46 w 50"/>
                  <a:gd name="T11" fmla="*/ 14 h 28"/>
                  <a:gd name="T12" fmla="*/ 35 w 50"/>
                  <a:gd name="T13" fmla="*/ 14 h 28"/>
                </a:gdLst>
                <a:ahLst/>
                <a:cxnLst>
                  <a:cxn ang="0">
                    <a:pos x="T0" y="T1"/>
                  </a:cxn>
                  <a:cxn ang="0">
                    <a:pos x="T2" y="T3"/>
                  </a:cxn>
                  <a:cxn ang="0">
                    <a:pos x="T4" y="T5"/>
                  </a:cxn>
                  <a:cxn ang="0">
                    <a:pos x="T6" y="T7"/>
                  </a:cxn>
                  <a:cxn ang="0">
                    <a:pos x="T8" y="T9"/>
                  </a:cxn>
                  <a:cxn ang="0">
                    <a:pos x="T10" y="T11"/>
                  </a:cxn>
                  <a:cxn ang="0">
                    <a:pos x="T12" y="T13"/>
                  </a:cxn>
                </a:cxnLst>
                <a:rect l="0" t="0" r="r" b="b"/>
                <a:pathLst>
                  <a:path w="50" h="28">
                    <a:moveTo>
                      <a:pt x="35" y="14"/>
                    </a:moveTo>
                    <a:cubicBezTo>
                      <a:pt x="16" y="14"/>
                      <a:pt x="0" y="8"/>
                      <a:pt x="0" y="0"/>
                    </a:cubicBezTo>
                    <a:cubicBezTo>
                      <a:pt x="0" y="14"/>
                      <a:pt x="0" y="14"/>
                      <a:pt x="0" y="14"/>
                    </a:cubicBezTo>
                    <a:cubicBezTo>
                      <a:pt x="0" y="22"/>
                      <a:pt x="16" y="28"/>
                      <a:pt x="35" y="28"/>
                    </a:cubicBezTo>
                    <a:cubicBezTo>
                      <a:pt x="40" y="28"/>
                      <a:pt x="45" y="28"/>
                      <a:pt x="50" y="27"/>
                    </a:cubicBezTo>
                    <a:cubicBezTo>
                      <a:pt x="47" y="23"/>
                      <a:pt x="46" y="18"/>
                      <a:pt x="46" y="14"/>
                    </a:cubicBezTo>
                    <a:cubicBezTo>
                      <a:pt x="42" y="14"/>
                      <a:pt x="39" y="14"/>
                      <a:pt x="3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100"/>
              <p:cNvSpPr>
                <a:spLocks noEditPoints="1"/>
              </p:cNvSpPr>
              <p:nvPr/>
            </p:nvSpPr>
            <p:spPr bwMode="auto">
              <a:xfrm>
                <a:off x="6880225" y="3490913"/>
                <a:ext cx="153988" cy="155575"/>
              </a:xfrm>
              <a:custGeom>
                <a:avLst/>
                <a:gdLst>
                  <a:gd name="T0" fmla="*/ 20 w 40"/>
                  <a:gd name="T1" fmla="*/ 0 h 40"/>
                  <a:gd name="T2" fmla="*/ 0 w 40"/>
                  <a:gd name="T3" fmla="*/ 20 h 40"/>
                  <a:gd name="T4" fmla="*/ 20 w 40"/>
                  <a:gd name="T5" fmla="*/ 40 h 40"/>
                  <a:gd name="T6" fmla="*/ 40 w 40"/>
                  <a:gd name="T7" fmla="*/ 20 h 40"/>
                  <a:gd name="T8" fmla="*/ 20 w 40"/>
                  <a:gd name="T9" fmla="*/ 0 h 40"/>
                  <a:gd name="T10" fmla="*/ 30 w 40"/>
                  <a:gd name="T11" fmla="*/ 23 h 40"/>
                  <a:gd name="T12" fmla="*/ 23 w 40"/>
                  <a:gd name="T13" fmla="*/ 23 h 40"/>
                  <a:gd name="T14" fmla="*/ 23 w 40"/>
                  <a:gd name="T15" fmla="*/ 30 h 40"/>
                  <a:gd name="T16" fmla="*/ 17 w 40"/>
                  <a:gd name="T17" fmla="*/ 30 h 40"/>
                  <a:gd name="T18" fmla="*/ 17 w 40"/>
                  <a:gd name="T19" fmla="*/ 23 h 40"/>
                  <a:gd name="T20" fmla="*/ 10 w 40"/>
                  <a:gd name="T21" fmla="*/ 23 h 40"/>
                  <a:gd name="T22" fmla="*/ 10 w 40"/>
                  <a:gd name="T23" fmla="*/ 17 h 40"/>
                  <a:gd name="T24" fmla="*/ 17 w 40"/>
                  <a:gd name="T25" fmla="*/ 17 h 40"/>
                  <a:gd name="T26" fmla="*/ 17 w 40"/>
                  <a:gd name="T27" fmla="*/ 10 h 40"/>
                  <a:gd name="T28" fmla="*/ 23 w 40"/>
                  <a:gd name="T29" fmla="*/ 10 h 40"/>
                  <a:gd name="T30" fmla="*/ 23 w 40"/>
                  <a:gd name="T31" fmla="*/ 17 h 40"/>
                  <a:gd name="T32" fmla="*/ 30 w 40"/>
                  <a:gd name="T33" fmla="*/ 17 h 40"/>
                  <a:gd name="T34" fmla="*/ 30 w 40"/>
                  <a:gd name="T35"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0">
                    <a:moveTo>
                      <a:pt x="20" y="0"/>
                    </a:moveTo>
                    <a:cubicBezTo>
                      <a:pt x="9" y="0"/>
                      <a:pt x="0" y="9"/>
                      <a:pt x="0" y="20"/>
                    </a:cubicBezTo>
                    <a:cubicBezTo>
                      <a:pt x="0" y="31"/>
                      <a:pt x="9" y="40"/>
                      <a:pt x="20" y="40"/>
                    </a:cubicBezTo>
                    <a:cubicBezTo>
                      <a:pt x="31" y="40"/>
                      <a:pt x="40" y="31"/>
                      <a:pt x="40" y="20"/>
                    </a:cubicBezTo>
                    <a:cubicBezTo>
                      <a:pt x="40" y="9"/>
                      <a:pt x="31" y="0"/>
                      <a:pt x="20" y="0"/>
                    </a:cubicBezTo>
                    <a:close/>
                    <a:moveTo>
                      <a:pt x="30" y="23"/>
                    </a:moveTo>
                    <a:cubicBezTo>
                      <a:pt x="23" y="23"/>
                      <a:pt x="23" y="23"/>
                      <a:pt x="23" y="23"/>
                    </a:cubicBezTo>
                    <a:cubicBezTo>
                      <a:pt x="23" y="30"/>
                      <a:pt x="23" y="30"/>
                      <a:pt x="23" y="30"/>
                    </a:cubicBezTo>
                    <a:cubicBezTo>
                      <a:pt x="17" y="30"/>
                      <a:pt x="17" y="30"/>
                      <a:pt x="17" y="30"/>
                    </a:cubicBezTo>
                    <a:cubicBezTo>
                      <a:pt x="17" y="23"/>
                      <a:pt x="17" y="23"/>
                      <a:pt x="17" y="23"/>
                    </a:cubicBezTo>
                    <a:cubicBezTo>
                      <a:pt x="10" y="23"/>
                      <a:pt x="10" y="23"/>
                      <a:pt x="10" y="23"/>
                    </a:cubicBezTo>
                    <a:cubicBezTo>
                      <a:pt x="10" y="17"/>
                      <a:pt x="10" y="17"/>
                      <a:pt x="10" y="17"/>
                    </a:cubicBezTo>
                    <a:cubicBezTo>
                      <a:pt x="17" y="17"/>
                      <a:pt x="17" y="17"/>
                      <a:pt x="17" y="17"/>
                    </a:cubicBezTo>
                    <a:cubicBezTo>
                      <a:pt x="17" y="10"/>
                      <a:pt x="17" y="10"/>
                      <a:pt x="17" y="10"/>
                    </a:cubicBezTo>
                    <a:cubicBezTo>
                      <a:pt x="23" y="10"/>
                      <a:pt x="23" y="10"/>
                      <a:pt x="23" y="10"/>
                    </a:cubicBezTo>
                    <a:cubicBezTo>
                      <a:pt x="23" y="17"/>
                      <a:pt x="23" y="17"/>
                      <a:pt x="23" y="17"/>
                    </a:cubicBezTo>
                    <a:cubicBezTo>
                      <a:pt x="30" y="17"/>
                      <a:pt x="30" y="17"/>
                      <a:pt x="30" y="17"/>
                    </a:cubicBezTo>
                    <a:lnTo>
                      <a:pt x="3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7" name="Freeform 117"/>
            <p:cNvSpPr/>
            <p:nvPr/>
          </p:nvSpPr>
          <p:spPr bwMode="auto">
            <a:xfrm>
              <a:off x="686102" y="3573632"/>
              <a:ext cx="282638" cy="262427"/>
            </a:xfrm>
            <a:custGeom>
              <a:avLst/>
              <a:gdLst>
                <a:gd name="T0" fmla="*/ 329 w 376"/>
                <a:gd name="T1" fmla="*/ 261 h 349"/>
                <a:gd name="T2" fmla="*/ 275 w 376"/>
                <a:gd name="T3" fmla="*/ 242 h 349"/>
                <a:gd name="T4" fmla="*/ 229 w 376"/>
                <a:gd name="T5" fmla="*/ 222 h 349"/>
                <a:gd name="T6" fmla="*/ 229 w 376"/>
                <a:gd name="T7" fmla="*/ 187 h 349"/>
                <a:gd name="T8" fmla="*/ 247 w 376"/>
                <a:gd name="T9" fmla="*/ 144 h 349"/>
                <a:gd name="T10" fmla="*/ 259 w 376"/>
                <a:gd name="T11" fmla="*/ 126 h 349"/>
                <a:gd name="T12" fmla="*/ 253 w 376"/>
                <a:gd name="T13" fmla="*/ 96 h 349"/>
                <a:gd name="T14" fmla="*/ 257 w 376"/>
                <a:gd name="T15" fmla="*/ 58 h 349"/>
                <a:gd name="T16" fmla="*/ 188 w 376"/>
                <a:gd name="T17" fmla="*/ 0 h 349"/>
                <a:gd name="T18" fmla="*/ 120 w 376"/>
                <a:gd name="T19" fmla="*/ 58 h 349"/>
                <a:gd name="T20" fmla="*/ 123 w 376"/>
                <a:gd name="T21" fmla="*/ 96 h 349"/>
                <a:gd name="T22" fmla="*/ 117 w 376"/>
                <a:gd name="T23" fmla="*/ 126 h 349"/>
                <a:gd name="T24" fmla="*/ 129 w 376"/>
                <a:gd name="T25" fmla="*/ 144 h 349"/>
                <a:gd name="T26" fmla="*/ 147 w 376"/>
                <a:gd name="T27" fmla="*/ 187 h 349"/>
                <a:gd name="T28" fmla="*/ 147 w 376"/>
                <a:gd name="T29" fmla="*/ 222 h 349"/>
                <a:gd name="T30" fmla="*/ 102 w 376"/>
                <a:gd name="T31" fmla="*/ 243 h 349"/>
                <a:gd name="T32" fmla="*/ 47 w 376"/>
                <a:gd name="T33" fmla="*/ 261 h 349"/>
                <a:gd name="T34" fmla="*/ 0 w 376"/>
                <a:gd name="T35" fmla="*/ 349 h 349"/>
                <a:gd name="T36" fmla="*/ 188 w 376"/>
                <a:gd name="T37" fmla="*/ 349 h 349"/>
                <a:gd name="T38" fmla="*/ 376 w 376"/>
                <a:gd name="T39" fmla="*/ 349 h 349"/>
                <a:gd name="T40" fmla="*/ 329 w 376"/>
                <a:gd name="T41" fmla="*/ 26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6" h="349">
                  <a:moveTo>
                    <a:pt x="329" y="261"/>
                  </a:moveTo>
                  <a:cubicBezTo>
                    <a:pt x="300" y="246"/>
                    <a:pt x="311" y="257"/>
                    <a:pt x="275" y="242"/>
                  </a:cubicBezTo>
                  <a:cubicBezTo>
                    <a:pt x="238" y="227"/>
                    <a:pt x="229" y="222"/>
                    <a:pt x="229" y="222"/>
                  </a:cubicBezTo>
                  <a:cubicBezTo>
                    <a:pt x="229" y="187"/>
                    <a:pt x="229" y="187"/>
                    <a:pt x="229" y="187"/>
                  </a:cubicBezTo>
                  <a:cubicBezTo>
                    <a:pt x="229" y="187"/>
                    <a:pt x="243" y="177"/>
                    <a:pt x="247" y="144"/>
                  </a:cubicBezTo>
                  <a:cubicBezTo>
                    <a:pt x="256" y="146"/>
                    <a:pt x="258" y="134"/>
                    <a:pt x="259" y="126"/>
                  </a:cubicBezTo>
                  <a:cubicBezTo>
                    <a:pt x="259" y="118"/>
                    <a:pt x="264" y="94"/>
                    <a:pt x="253" y="96"/>
                  </a:cubicBezTo>
                  <a:cubicBezTo>
                    <a:pt x="256" y="80"/>
                    <a:pt x="257" y="65"/>
                    <a:pt x="257" y="58"/>
                  </a:cubicBezTo>
                  <a:cubicBezTo>
                    <a:pt x="254" y="31"/>
                    <a:pt x="235" y="2"/>
                    <a:pt x="188" y="0"/>
                  </a:cubicBezTo>
                  <a:cubicBezTo>
                    <a:pt x="148" y="2"/>
                    <a:pt x="122" y="31"/>
                    <a:pt x="120" y="58"/>
                  </a:cubicBezTo>
                  <a:cubicBezTo>
                    <a:pt x="119" y="65"/>
                    <a:pt x="121" y="80"/>
                    <a:pt x="123" y="96"/>
                  </a:cubicBezTo>
                  <a:cubicBezTo>
                    <a:pt x="112" y="94"/>
                    <a:pt x="117" y="118"/>
                    <a:pt x="117" y="126"/>
                  </a:cubicBezTo>
                  <a:cubicBezTo>
                    <a:pt x="118" y="134"/>
                    <a:pt x="121" y="146"/>
                    <a:pt x="129" y="144"/>
                  </a:cubicBezTo>
                  <a:cubicBezTo>
                    <a:pt x="133" y="177"/>
                    <a:pt x="147" y="187"/>
                    <a:pt x="147" y="187"/>
                  </a:cubicBezTo>
                  <a:cubicBezTo>
                    <a:pt x="147" y="222"/>
                    <a:pt x="147" y="222"/>
                    <a:pt x="147" y="222"/>
                  </a:cubicBezTo>
                  <a:cubicBezTo>
                    <a:pt x="147" y="222"/>
                    <a:pt x="138" y="228"/>
                    <a:pt x="102" y="243"/>
                  </a:cubicBezTo>
                  <a:cubicBezTo>
                    <a:pt x="65" y="258"/>
                    <a:pt x="77" y="246"/>
                    <a:pt x="47" y="261"/>
                  </a:cubicBezTo>
                  <a:cubicBezTo>
                    <a:pt x="0" y="284"/>
                    <a:pt x="0" y="349"/>
                    <a:pt x="0" y="349"/>
                  </a:cubicBezTo>
                  <a:cubicBezTo>
                    <a:pt x="188" y="349"/>
                    <a:pt x="188" y="349"/>
                    <a:pt x="188" y="349"/>
                  </a:cubicBezTo>
                  <a:cubicBezTo>
                    <a:pt x="376" y="349"/>
                    <a:pt x="376" y="349"/>
                    <a:pt x="376" y="349"/>
                  </a:cubicBezTo>
                  <a:cubicBezTo>
                    <a:pt x="376" y="349"/>
                    <a:pt x="376" y="284"/>
                    <a:pt x="329" y="2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98" name="Freeform 11"/>
            <p:cNvSpPr>
              <a:spLocks noEditPoints="1"/>
            </p:cNvSpPr>
            <p:nvPr/>
          </p:nvSpPr>
          <p:spPr bwMode="auto">
            <a:xfrm>
              <a:off x="3767093" y="3542096"/>
              <a:ext cx="373909" cy="307322"/>
            </a:xfrm>
            <a:custGeom>
              <a:avLst/>
              <a:gdLst>
                <a:gd name="T0" fmla="*/ 221 w 244"/>
                <a:gd name="T1" fmla="*/ 66 h 200"/>
                <a:gd name="T2" fmla="*/ 207 w 244"/>
                <a:gd name="T3" fmla="*/ 80 h 200"/>
                <a:gd name="T4" fmla="*/ 221 w 244"/>
                <a:gd name="T5" fmla="*/ 93 h 200"/>
                <a:gd name="T6" fmla="*/ 235 w 244"/>
                <a:gd name="T7" fmla="*/ 80 h 200"/>
                <a:gd name="T8" fmla="*/ 221 w 244"/>
                <a:gd name="T9" fmla="*/ 66 h 200"/>
                <a:gd name="T10" fmla="*/ 23 w 244"/>
                <a:gd name="T11" fmla="*/ 66 h 200"/>
                <a:gd name="T12" fmla="*/ 9 w 244"/>
                <a:gd name="T13" fmla="*/ 80 h 200"/>
                <a:gd name="T14" fmla="*/ 23 w 244"/>
                <a:gd name="T15" fmla="*/ 93 h 200"/>
                <a:gd name="T16" fmla="*/ 37 w 244"/>
                <a:gd name="T17" fmla="*/ 80 h 200"/>
                <a:gd name="T18" fmla="*/ 23 w 244"/>
                <a:gd name="T19" fmla="*/ 66 h 200"/>
                <a:gd name="T20" fmla="*/ 180 w 244"/>
                <a:gd name="T21" fmla="*/ 41 h 200"/>
                <a:gd name="T22" fmla="*/ 160 w 244"/>
                <a:gd name="T23" fmla="*/ 61 h 200"/>
                <a:gd name="T24" fmla="*/ 180 w 244"/>
                <a:gd name="T25" fmla="*/ 82 h 200"/>
                <a:gd name="T26" fmla="*/ 201 w 244"/>
                <a:gd name="T27" fmla="*/ 61 h 200"/>
                <a:gd name="T28" fmla="*/ 180 w 244"/>
                <a:gd name="T29" fmla="*/ 41 h 200"/>
                <a:gd name="T30" fmla="*/ 244 w 244"/>
                <a:gd name="T31" fmla="*/ 165 h 200"/>
                <a:gd name="T32" fmla="*/ 220 w 244"/>
                <a:gd name="T33" fmla="*/ 165 h 200"/>
                <a:gd name="T34" fmla="*/ 220 w 244"/>
                <a:gd name="T35" fmla="*/ 122 h 200"/>
                <a:gd name="T36" fmla="*/ 215 w 244"/>
                <a:gd name="T37" fmla="*/ 102 h 200"/>
                <a:gd name="T38" fmla="*/ 221 w 244"/>
                <a:gd name="T39" fmla="*/ 101 h 200"/>
                <a:gd name="T40" fmla="*/ 244 w 244"/>
                <a:gd name="T41" fmla="*/ 124 h 200"/>
                <a:gd name="T42" fmla="*/ 244 w 244"/>
                <a:gd name="T43" fmla="*/ 165 h 200"/>
                <a:gd name="T44" fmla="*/ 64 w 244"/>
                <a:gd name="T45" fmla="*/ 41 h 200"/>
                <a:gd name="T46" fmla="*/ 43 w 244"/>
                <a:gd name="T47" fmla="*/ 61 h 200"/>
                <a:gd name="T48" fmla="*/ 64 w 244"/>
                <a:gd name="T49" fmla="*/ 82 h 200"/>
                <a:gd name="T50" fmla="*/ 84 w 244"/>
                <a:gd name="T51" fmla="*/ 61 h 200"/>
                <a:gd name="T52" fmla="*/ 64 w 244"/>
                <a:gd name="T53" fmla="*/ 41 h 200"/>
                <a:gd name="T54" fmla="*/ 23 w 244"/>
                <a:gd name="T55" fmla="*/ 101 h 200"/>
                <a:gd name="T56" fmla="*/ 29 w 244"/>
                <a:gd name="T57" fmla="*/ 102 h 200"/>
                <a:gd name="T58" fmla="*/ 24 w 244"/>
                <a:gd name="T59" fmla="*/ 122 h 200"/>
                <a:gd name="T60" fmla="*/ 24 w 244"/>
                <a:gd name="T61" fmla="*/ 165 h 200"/>
                <a:gd name="T62" fmla="*/ 0 w 244"/>
                <a:gd name="T63" fmla="*/ 165 h 200"/>
                <a:gd name="T64" fmla="*/ 0 w 244"/>
                <a:gd name="T65" fmla="*/ 124 h 200"/>
                <a:gd name="T66" fmla="*/ 23 w 244"/>
                <a:gd name="T67" fmla="*/ 101 h 200"/>
                <a:gd name="T68" fmla="*/ 122 w 244"/>
                <a:gd name="T69" fmla="*/ 0 h 200"/>
                <a:gd name="T70" fmla="*/ 92 w 244"/>
                <a:gd name="T71" fmla="*/ 30 h 200"/>
                <a:gd name="T72" fmla="*/ 122 w 244"/>
                <a:gd name="T73" fmla="*/ 60 h 200"/>
                <a:gd name="T74" fmla="*/ 152 w 244"/>
                <a:gd name="T75" fmla="*/ 30 h 200"/>
                <a:gd name="T76" fmla="*/ 122 w 244"/>
                <a:gd name="T77" fmla="*/ 0 h 200"/>
                <a:gd name="T78" fmla="*/ 213 w 244"/>
                <a:gd name="T79" fmla="*/ 181 h 200"/>
                <a:gd name="T80" fmla="*/ 177 w 244"/>
                <a:gd name="T81" fmla="*/ 181 h 200"/>
                <a:gd name="T82" fmla="*/ 177 w 244"/>
                <a:gd name="T83" fmla="*/ 116 h 200"/>
                <a:gd name="T84" fmla="*/ 171 w 244"/>
                <a:gd name="T85" fmla="*/ 91 h 200"/>
                <a:gd name="T86" fmla="*/ 180 w 244"/>
                <a:gd name="T87" fmla="*/ 90 h 200"/>
                <a:gd name="T88" fmla="*/ 213 w 244"/>
                <a:gd name="T89" fmla="*/ 122 h 200"/>
                <a:gd name="T90" fmla="*/ 213 w 244"/>
                <a:gd name="T91" fmla="*/ 181 h 200"/>
                <a:gd name="T92" fmla="*/ 67 w 244"/>
                <a:gd name="T93" fmla="*/ 116 h 200"/>
                <a:gd name="T94" fmla="*/ 67 w 244"/>
                <a:gd name="T95" fmla="*/ 181 h 200"/>
                <a:gd name="T96" fmla="*/ 31 w 244"/>
                <a:gd name="T97" fmla="*/ 181 h 200"/>
                <a:gd name="T98" fmla="*/ 31 w 244"/>
                <a:gd name="T99" fmla="*/ 122 h 200"/>
                <a:gd name="T100" fmla="*/ 64 w 244"/>
                <a:gd name="T101" fmla="*/ 90 h 200"/>
                <a:gd name="T102" fmla="*/ 73 w 244"/>
                <a:gd name="T103" fmla="*/ 91 h 200"/>
                <a:gd name="T104" fmla="*/ 67 w 244"/>
                <a:gd name="T105" fmla="*/ 116 h 200"/>
                <a:gd name="T106" fmla="*/ 74 w 244"/>
                <a:gd name="T107" fmla="*/ 200 h 200"/>
                <a:gd name="T108" fmla="*/ 170 w 244"/>
                <a:gd name="T109" fmla="*/ 200 h 200"/>
                <a:gd name="T110" fmla="*/ 170 w 244"/>
                <a:gd name="T111" fmla="*/ 116 h 200"/>
                <a:gd name="T112" fmla="*/ 122 w 244"/>
                <a:gd name="T113" fmla="*/ 68 h 200"/>
                <a:gd name="T114" fmla="*/ 74 w 244"/>
                <a:gd name="T115" fmla="*/ 116 h 200"/>
                <a:gd name="T116" fmla="*/ 74 w 244"/>
                <a:gd name="T11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200">
                  <a:moveTo>
                    <a:pt x="221" y="66"/>
                  </a:moveTo>
                  <a:cubicBezTo>
                    <a:pt x="213" y="66"/>
                    <a:pt x="207" y="72"/>
                    <a:pt x="207" y="80"/>
                  </a:cubicBezTo>
                  <a:cubicBezTo>
                    <a:pt x="207" y="87"/>
                    <a:pt x="213" y="93"/>
                    <a:pt x="221" y="93"/>
                  </a:cubicBezTo>
                  <a:cubicBezTo>
                    <a:pt x="229" y="93"/>
                    <a:pt x="235" y="87"/>
                    <a:pt x="235" y="80"/>
                  </a:cubicBezTo>
                  <a:cubicBezTo>
                    <a:pt x="235" y="72"/>
                    <a:pt x="229" y="66"/>
                    <a:pt x="221" y="66"/>
                  </a:cubicBezTo>
                  <a:close/>
                  <a:moveTo>
                    <a:pt x="23" y="66"/>
                  </a:moveTo>
                  <a:cubicBezTo>
                    <a:pt x="15" y="66"/>
                    <a:pt x="9" y="72"/>
                    <a:pt x="9" y="80"/>
                  </a:cubicBezTo>
                  <a:cubicBezTo>
                    <a:pt x="9" y="87"/>
                    <a:pt x="15" y="93"/>
                    <a:pt x="23" y="93"/>
                  </a:cubicBezTo>
                  <a:cubicBezTo>
                    <a:pt x="31" y="93"/>
                    <a:pt x="37" y="87"/>
                    <a:pt x="37" y="80"/>
                  </a:cubicBezTo>
                  <a:cubicBezTo>
                    <a:pt x="37" y="72"/>
                    <a:pt x="31" y="66"/>
                    <a:pt x="23" y="66"/>
                  </a:cubicBezTo>
                  <a:close/>
                  <a:moveTo>
                    <a:pt x="180" y="41"/>
                  </a:moveTo>
                  <a:cubicBezTo>
                    <a:pt x="169" y="41"/>
                    <a:pt x="160" y="50"/>
                    <a:pt x="160" y="61"/>
                  </a:cubicBezTo>
                  <a:cubicBezTo>
                    <a:pt x="160" y="73"/>
                    <a:pt x="169" y="82"/>
                    <a:pt x="180" y="82"/>
                  </a:cubicBezTo>
                  <a:cubicBezTo>
                    <a:pt x="191" y="82"/>
                    <a:pt x="201" y="73"/>
                    <a:pt x="201" y="61"/>
                  </a:cubicBezTo>
                  <a:cubicBezTo>
                    <a:pt x="201" y="50"/>
                    <a:pt x="191" y="41"/>
                    <a:pt x="180" y="41"/>
                  </a:cubicBezTo>
                  <a:close/>
                  <a:moveTo>
                    <a:pt x="244" y="165"/>
                  </a:moveTo>
                  <a:cubicBezTo>
                    <a:pt x="220" y="165"/>
                    <a:pt x="220" y="165"/>
                    <a:pt x="220" y="165"/>
                  </a:cubicBezTo>
                  <a:cubicBezTo>
                    <a:pt x="220" y="122"/>
                    <a:pt x="220" y="122"/>
                    <a:pt x="220" y="122"/>
                  </a:cubicBezTo>
                  <a:cubicBezTo>
                    <a:pt x="220" y="115"/>
                    <a:pt x="218" y="108"/>
                    <a:pt x="215" y="102"/>
                  </a:cubicBezTo>
                  <a:cubicBezTo>
                    <a:pt x="217" y="102"/>
                    <a:pt x="219" y="101"/>
                    <a:pt x="221" y="101"/>
                  </a:cubicBezTo>
                  <a:cubicBezTo>
                    <a:pt x="234" y="101"/>
                    <a:pt x="244" y="111"/>
                    <a:pt x="244" y="124"/>
                  </a:cubicBezTo>
                  <a:lnTo>
                    <a:pt x="244" y="165"/>
                  </a:lnTo>
                  <a:close/>
                  <a:moveTo>
                    <a:pt x="64" y="41"/>
                  </a:moveTo>
                  <a:cubicBezTo>
                    <a:pt x="53" y="41"/>
                    <a:pt x="43" y="50"/>
                    <a:pt x="43" y="61"/>
                  </a:cubicBezTo>
                  <a:cubicBezTo>
                    <a:pt x="43" y="73"/>
                    <a:pt x="53" y="82"/>
                    <a:pt x="64" y="82"/>
                  </a:cubicBezTo>
                  <a:cubicBezTo>
                    <a:pt x="75" y="82"/>
                    <a:pt x="84" y="73"/>
                    <a:pt x="84" y="61"/>
                  </a:cubicBezTo>
                  <a:cubicBezTo>
                    <a:pt x="84" y="50"/>
                    <a:pt x="75" y="41"/>
                    <a:pt x="64" y="41"/>
                  </a:cubicBezTo>
                  <a:close/>
                  <a:moveTo>
                    <a:pt x="23" y="101"/>
                  </a:moveTo>
                  <a:cubicBezTo>
                    <a:pt x="25" y="101"/>
                    <a:pt x="27" y="102"/>
                    <a:pt x="29" y="102"/>
                  </a:cubicBezTo>
                  <a:cubicBezTo>
                    <a:pt x="26" y="108"/>
                    <a:pt x="24" y="115"/>
                    <a:pt x="24" y="122"/>
                  </a:cubicBezTo>
                  <a:cubicBezTo>
                    <a:pt x="24" y="165"/>
                    <a:pt x="24" y="165"/>
                    <a:pt x="24" y="165"/>
                  </a:cubicBezTo>
                  <a:cubicBezTo>
                    <a:pt x="0" y="165"/>
                    <a:pt x="0" y="165"/>
                    <a:pt x="0" y="165"/>
                  </a:cubicBezTo>
                  <a:cubicBezTo>
                    <a:pt x="0" y="124"/>
                    <a:pt x="0" y="124"/>
                    <a:pt x="0" y="124"/>
                  </a:cubicBezTo>
                  <a:cubicBezTo>
                    <a:pt x="0" y="111"/>
                    <a:pt x="10" y="101"/>
                    <a:pt x="23" y="101"/>
                  </a:cubicBezTo>
                  <a:close/>
                  <a:moveTo>
                    <a:pt x="122" y="0"/>
                  </a:moveTo>
                  <a:cubicBezTo>
                    <a:pt x="105" y="0"/>
                    <a:pt x="92" y="13"/>
                    <a:pt x="92" y="30"/>
                  </a:cubicBezTo>
                  <a:cubicBezTo>
                    <a:pt x="92" y="47"/>
                    <a:pt x="105" y="60"/>
                    <a:pt x="122" y="60"/>
                  </a:cubicBezTo>
                  <a:cubicBezTo>
                    <a:pt x="139" y="60"/>
                    <a:pt x="152" y="47"/>
                    <a:pt x="152" y="30"/>
                  </a:cubicBezTo>
                  <a:cubicBezTo>
                    <a:pt x="152" y="13"/>
                    <a:pt x="139" y="0"/>
                    <a:pt x="122" y="0"/>
                  </a:cubicBezTo>
                  <a:close/>
                  <a:moveTo>
                    <a:pt x="213" y="181"/>
                  </a:moveTo>
                  <a:cubicBezTo>
                    <a:pt x="177" y="181"/>
                    <a:pt x="177" y="181"/>
                    <a:pt x="177" y="181"/>
                  </a:cubicBezTo>
                  <a:cubicBezTo>
                    <a:pt x="177" y="116"/>
                    <a:pt x="177" y="116"/>
                    <a:pt x="177" y="116"/>
                  </a:cubicBezTo>
                  <a:cubicBezTo>
                    <a:pt x="177" y="107"/>
                    <a:pt x="175" y="99"/>
                    <a:pt x="171" y="91"/>
                  </a:cubicBezTo>
                  <a:cubicBezTo>
                    <a:pt x="174" y="90"/>
                    <a:pt x="177" y="90"/>
                    <a:pt x="180" y="90"/>
                  </a:cubicBezTo>
                  <a:cubicBezTo>
                    <a:pt x="198" y="90"/>
                    <a:pt x="213" y="104"/>
                    <a:pt x="213" y="122"/>
                  </a:cubicBezTo>
                  <a:lnTo>
                    <a:pt x="213" y="181"/>
                  </a:lnTo>
                  <a:close/>
                  <a:moveTo>
                    <a:pt x="67" y="116"/>
                  </a:moveTo>
                  <a:cubicBezTo>
                    <a:pt x="67" y="181"/>
                    <a:pt x="67" y="181"/>
                    <a:pt x="67" y="181"/>
                  </a:cubicBezTo>
                  <a:cubicBezTo>
                    <a:pt x="31" y="181"/>
                    <a:pt x="31" y="181"/>
                    <a:pt x="31" y="181"/>
                  </a:cubicBezTo>
                  <a:cubicBezTo>
                    <a:pt x="31" y="122"/>
                    <a:pt x="31" y="122"/>
                    <a:pt x="31" y="122"/>
                  </a:cubicBezTo>
                  <a:cubicBezTo>
                    <a:pt x="31" y="104"/>
                    <a:pt x="46" y="90"/>
                    <a:pt x="64" y="90"/>
                  </a:cubicBezTo>
                  <a:cubicBezTo>
                    <a:pt x="67" y="90"/>
                    <a:pt x="70" y="90"/>
                    <a:pt x="73" y="91"/>
                  </a:cubicBezTo>
                  <a:cubicBezTo>
                    <a:pt x="69" y="99"/>
                    <a:pt x="67" y="107"/>
                    <a:pt x="67" y="116"/>
                  </a:cubicBezTo>
                  <a:close/>
                  <a:moveTo>
                    <a:pt x="74" y="200"/>
                  </a:moveTo>
                  <a:cubicBezTo>
                    <a:pt x="170" y="200"/>
                    <a:pt x="170" y="200"/>
                    <a:pt x="170" y="200"/>
                  </a:cubicBezTo>
                  <a:cubicBezTo>
                    <a:pt x="170" y="116"/>
                    <a:pt x="170" y="116"/>
                    <a:pt x="170" y="116"/>
                  </a:cubicBezTo>
                  <a:cubicBezTo>
                    <a:pt x="170" y="90"/>
                    <a:pt x="148" y="68"/>
                    <a:pt x="122" y="68"/>
                  </a:cubicBezTo>
                  <a:cubicBezTo>
                    <a:pt x="96" y="68"/>
                    <a:pt x="74" y="90"/>
                    <a:pt x="74" y="116"/>
                  </a:cubicBezTo>
                  <a:lnTo>
                    <a:pt x="74" y="20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99" name="组合 98"/>
            <p:cNvGrpSpPr/>
            <p:nvPr/>
          </p:nvGrpSpPr>
          <p:grpSpPr>
            <a:xfrm>
              <a:off x="6895511" y="3542096"/>
              <a:ext cx="382720" cy="347328"/>
              <a:chOff x="-1587" y="4763"/>
              <a:chExt cx="1012825" cy="919162"/>
            </a:xfrm>
            <a:solidFill>
              <a:schemeClr val="bg1"/>
            </a:solidFill>
          </p:grpSpPr>
          <p:sp>
            <p:nvSpPr>
              <p:cNvPr id="100" name="Freeform 9"/>
              <p:cNvSpPr/>
              <p:nvPr/>
            </p:nvSpPr>
            <p:spPr bwMode="auto">
              <a:xfrm>
                <a:off x="328613" y="444500"/>
                <a:ext cx="347663" cy="479425"/>
              </a:xfrm>
              <a:custGeom>
                <a:avLst/>
                <a:gdLst>
                  <a:gd name="T0" fmla="*/ 74 w 92"/>
                  <a:gd name="T1" fmla="*/ 60 h 126"/>
                  <a:gd name="T2" fmla="*/ 62 w 92"/>
                  <a:gd name="T3" fmla="*/ 60 h 126"/>
                  <a:gd name="T4" fmla="*/ 76 w 92"/>
                  <a:gd name="T5" fmla="*/ 42 h 126"/>
                  <a:gd name="T6" fmla="*/ 76 w 92"/>
                  <a:gd name="T7" fmla="*/ 18 h 126"/>
                  <a:gd name="T8" fmla="*/ 58 w 92"/>
                  <a:gd name="T9" fmla="*/ 0 h 126"/>
                  <a:gd name="T10" fmla="*/ 34 w 92"/>
                  <a:gd name="T11" fmla="*/ 0 h 126"/>
                  <a:gd name="T12" fmla="*/ 16 w 92"/>
                  <a:gd name="T13" fmla="*/ 18 h 126"/>
                  <a:gd name="T14" fmla="*/ 16 w 92"/>
                  <a:gd name="T15" fmla="*/ 42 h 126"/>
                  <a:gd name="T16" fmla="*/ 30 w 92"/>
                  <a:gd name="T17" fmla="*/ 60 h 126"/>
                  <a:gd name="T18" fmla="*/ 19 w 92"/>
                  <a:gd name="T19" fmla="*/ 60 h 126"/>
                  <a:gd name="T20" fmla="*/ 0 w 92"/>
                  <a:gd name="T21" fmla="*/ 78 h 126"/>
                  <a:gd name="T22" fmla="*/ 0 w 92"/>
                  <a:gd name="T23" fmla="*/ 126 h 126"/>
                  <a:gd name="T24" fmla="*/ 16 w 92"/>
                  <a:gd name="T25" fmla="*/ 126 h 126"/>
                  <a:gd name="T26" fmla="*/ 16 w 92"/>
                  <a:gd name="T27" fmla="*/ 93 h 126"/>
                  <a:gd name="T28" fmla="*/ 19 w 92"/>
                  <a:gd name="T29" fmla="*/ 90 h 126"/>
                  <a:gd name="T30" fmla="*/ 22 w 92"/>
                  <a:gd name="T31" fmla="*/ 93 h 126"/>
                  <a:gd name="T32" fmla="*/ 22 w 92"/>
                  <a:gd name="T33" fmla="*/ 126 h 126"/>
                  <a:gd name="T34" fmla="*/ 71 w 92"/>
                  <a:gd name="T35" fmla="*/ 126 h 126"/>
                  <a:gd name="T36" fmla="*/ 71 w 92"/>
                  <a:gd name="T37" fmla="*/ 93 h 126"/>
                  <a:gd name="T38" fmla="*/ 74 w 92"/>
                  <a:gd name="T39" fmla="*/ 90 h 126"/>
                  <a:gd name="T40" fmla="*/ 76 w 92"/>
                  <a:gd name="T41" fmla="*/ 93 h 126"/>
                  <a:gd name="T42" fmla="*/ 76 w 92"/>
                  <a:gd name="T43" fmla="*/ 126 h 126"/>
                  <a:gd name="T44" fmla="*/ 92 w 92"/>
                  <a:gd name="T45" fmla="*/ 126 h 126"/>
                  <a:gd name="T46" fmla="*/ 92 w 92"/>
                  <a:gd name="T47" fmla="*/ 78 h 126"/>
                  <a:gd name="T48" fmla="*/ 74 w 92"/>
                  <a:gd name="T49" fmla="*/ 6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126">
                    <a:moveTo>
                      <a:pt x="74" y="60"/>
                    </a:moveTo>
                    <a:cubicBezTo>
                      <a:pt x="62" y="60"/>
                      <a:pt x="62" y="60"/>
                      <a:pt x="62" y="60"/>
                    </a:cubicBezTo>
                    <a:cubicBezTo>
                      <a:pt x="70" y="58"/>
                      <a:pt x="76" y="51"/>
                      <a:pt x="76" y="42"/>
                    </a:cubicBezTo>
                    <a:cubicBezTo>
                      <a:pt x="76" y="18"/>
                      <a:pt x="76" y="18"/>
                      <a:pt x="76" y="18"/>
                    </a:cubicBezTo>
                    <a:cubicBezTo>
                      <a:pt x="76" y="8"/>
                      <a:pt x="68" y="0"/>
                      <a:pt x="58" y="0"/>
                    </a:cubicBezTo>
                    <a:cubicBezTo>
                      <a:pt x="34" y="0"/>
                      <a:pt x="34" y="0"/>
                      <a:pt x="34" y="0"/>
                    </a:cubicBezTo>
                    <a:cubicBezTo>
                      <a:pt x="24" y="0"/>
                      <a:pt x="16" y="8"/>
                      <a:pt x="16" y="18"/>
                    </a:cubicBezTo>
                    <a:cubicBezTo>
                      <a:pt x="16" y="42"/>
                      <a:pt x="16" y="42"/>
                      <a:pt x="16" y="42"/>
                    </a:cubicBezTo>
                    <a:cubicBezTo>
                      <a:pt x="16" y="51"/>
                      <a:pt x="22" y="58"/>
                      <a:pt x="30" y="60"/>
                    </a:cubicBezTo>
                    <a:cubicBezTo>
                      <a:pt x="19" y="60"/>
                      <a:pt x="19" y="60"/>
                      <a:pt x="19" y="60"/>
                    </a:cubicBezTo>
                    <a:cubicBezTo>
                      <a:pt x="9" y="60"/>
                      <a:pt x="0" y="68"/>
                      <a:pt x="0" y="78"/>
                    </a:cubicBezTo>
                    <a:cubicBezTo>
                      <a:pt x="0" y="126"/>
                      <a:pt x="0" y="126"/>
                      <a:pt x="0" y="126"/>
                    </a:cubicBezTo>
                    <a:cubicBezTo>
                      <a:pt x="16" y="126"/>
                      <a:pt x="16" y="126"/>
                      <a:pt x="16" y="126"/>
                    </a:cubicBezTo>
                    <a:cubicBezTo>
                      <a:pt x="16" y="93"/>
                      <a:pt x="16" y="93"/>
                      <a:pt x="16" y="93"/>
                    </a:cubicBezTo>
                    <a:cubicBezTo>
                      <a:pt x="16" y="91"/>
                      <a:pt x="17" y="90"/>
                      <a:pt x="19" y="90"/>
                    </a:cubicBezTo>
                    <a:cubicBezTo>
                      <a:pt x="20" y="90"/>
                      <a:pt x="22" y="91"/>
                      <a:pt x="22" y="93"/>
                    </a:cubicBezTo>
                    <a:cubicBezTo>
                      <a:pt x="22" y="126"/>
                      <a:pt x="22" y="126"/>
                      <a:pt x="22" y="126"/>
                    </a:cubicBezTo>
                    <a:cubicBezTo>
                      <a:pt x="71" y="126"/>
                      <a:pt x="71" y="126"/>
                      <a:pt x="71" y="126"/>
                    </a:cubicBezTo>
                    <a:cubicBezTo>
                      <a:pt x="71" y="93"/>
                      <a:pt x="71" y="93"/>
                      <a:pt x="71" y="93"/>
                    </a:cubicBezTo>
                    <a:cubicBezTo>
                      <a:pt x="71" y="91"/>
                      <a:pt x="72" y="90"/>
                      <a:pt x="74" y="90"/>
                    </a:cubicBezTo>
                    <a:cubicBezTo>
                      <a:pt x="75" y="90"/>
                      <a:pt x="76" y="91"/>
                      <a:pt x="76" y="93"/>
                    </a:cubicBezTo>
                    <a:cubicBezTo>
                      <a:pt x="76" y="126"/>
                      <a:pt x="76" y="126"/>
                      <a:pt x="76" y="126"/>
                    </a:cubicBezTo>
                    <a:cubicBezTo>
                      <a:pt x="92" y="126"/>
                      <a:pt x="92" y="126"/>
                      <a:pt x="92" y="126"/>
                    </a:cubicBezTo>
                    <a:cubicBezTo>
                      <a:pt x="92" y="78"/>
                      <a:pt x="92" y="78"/>
                      <a:pt x="92" y="78"/>
                    </a:cubicBezTo>
                    <a:cubicBezTo>
                      <a:pt x="92" y="68"/>
                      <a:pt x="84" y="60"/>
                      <a:pt x="7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0"/>
              <p:cNvSpPr/>
              <p:nvPr/>
            </p:nvSpPr>
            <p:spPr bwMode="auto">
              <a:xfrm>
                <a:off x="661988" y="4763"/>
                <a:ext cx="349250" cy="477838"/>
              </a:xfrm>
              <a:custGeom>
                <a:avLst/>
                <a:gdLst>
                  <a:gd name="T0" fmla="*/ 73 w 92"/>
                  <a:gd name="T1" fmla="*/ 60 h 126"/>
                  <a:gd name="T2" fmla="*/ 62 w 92"/>
                  <a:gd name="T3" fmla="*/ 60 h 126"/>
                  <a:gd name="T4" fmla="*/ 76 w 92"/>
                  <a:gd name="T5" fmla="*/ 42 h 126"/>
                  <a:gd name="T6" fmla="*/ 76 w 92"/>
                  <a:gd name="T7" fmla="*/ 18 h 126"/>
                  <a:gd name="T8" fmla="*/ 58 w 92"/>
                  <a:gd name="T9" fmla="*/ 0 h 126"/>
                  <a:gd name="T10" fmla="*/ 34 w 92"/>
                  <a:gd name="T11" fmla="*/ 0 h 126"/>
                  <a:gd name="T12" fmla="*/ 15 w 92"/>
                  <a:gd name="T13" fmla="*/ 18 h 126"/>
                  <a:gd name="T14" fmla="*/ 15 w 92"/>
                  <a:gd name="T15" fmla="*/ 42 h 126"/>
                  <a:gd name="T16" fmla="*/ 29 w 92"/>
                  <a:gd name="T17" fmla="*/ 60 h 126"/>
                  <a:gd name="T18" fmla="*/ 18 w 92"/>
                  <a:gd name="T19" fmla="*/ 60 h 126"/>
                  <a:gd name="T20" fmla="*/ 0 w 92"/>
                  <a:gd name="T21" fmla="*/ 78 h 126"/>
                  <a:gd name="T22" fmla="*/ 0 w 92"/>
                  <a:gd name="T23" fmla="*/ 126 h 126"/>
                  <a:gd name="T24" fmla="*/ 15 w 92"/>
                  <a:gd name="T25" fmla="*/ 126 h 126"/>
                  <a:gd name="T26" fmla="*/ 15 w 92"/>
                  <a:gd name="T27" fmla="*/ 93 h 126"/>
                  <a:gd name="T28" fmla="*/ 18 w 92"/>
                  <a:gd name="T29" fmla="*/ 90 h 126"/>
                  <a:gd name="T30" fmla="*/ 21 w 92"/>
                  <a:gd name="T31" fmla="*/ 93 h 126"/>
                  <a:gd name="T32" fmla="*/ 21 w 92"/>
                  <a:gd name="T33" fmla="*/ 126 h 126"/>
                  <a:gd name="T34" fmla="*/ 70 w 92"/>
                  <a:gd name="T35" fmla="*/ 126 h 126"/>
                  <a:gd name="T36" fmla="*/ 70 w 92"/>
                  <a:gd name="T37" fmla="*/ 93 h 126"/>
                  <a:gd name="T38" fmla="*/ 73 w 92"/>
                  <a:gd name="T39" fmla="*/ 90 h 126"/>
                  <a:gd name="T40" fmla="*/ 76 w 92"/>
                  <a:gd name="T41" fmla="*/ 93 h 126"/>
                  <a:gd name="T42" fmla="*/ 76 w 92"/>
                  <a:gd name="T43" fmla="*/ 126 h 126"/>
                  <a:gd name="T44" fmla="*/ 92 w 92"/>
                  <a:gd name="T45" fmla="*/ 126 h 126"/>
                  <a:gd name="T46" fmla="*/ 92 w 92"/>
                  <a:gd name="T47" fmla="*/ 78 h 126"/>
                  <a:gd name="T48" fmla="*/ 73 w 92"/>
                  <a:gd name="T49" fmla="*/ 6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126">
                    <a:moveTo>
                      <a:pt x="73" y="60"/>
                    </a:moveTo>
                    <a:cubicBezTo>
                      <a:pt x="62" y="60"/>
                      <a:pt x="62" y="60"/>
                      <a:pt x="62" y="60"/>
                    </a:cubicBezTo>
                    <a:cubicBezTo>
                      <a:pt x="70" y="58"/>
                      <a:pt x="76" y="51"/>
                      <a:pt x="76" y="42"/>
                    </a:cubicBezTo>
                    <a:cubicBezTo>
                      <a:pt x="76" y="18"/>
                      <a:pt x="76" y="18"/>
                      <a:pt x="76" y="18"/>
                    </a:cubicBezTo>
                    <a:cubicBezTo>
                      <a:pt x="76" y="8"/>
                      <a:pt x="68" y="0"/>
                      <a:pt x="58" y="0"/>
                    </a:cubicBezTo>
                    <a:cubicBezTo>
                      <a:pt x="34" y="0"/>
                      <a:pt x="34" y="0"/>
                      <a:pt x="34" y="0"/>
                    </a:cubicBezTo>
                    <a:cubicBezTo>
                      <a:pt x="24" y="0"/>
                      <a:pt x="15" y="8"/>
                      <a:pt x="15" y="18"/>
                    </a:cubicBezTo>
                    <a:cubicBezTo>
                      <a:pt x="15" y="42"/>
                      <a:pt x="15" y="42"/>
                      <a:pt x="15" y="42"/>
                    </a:cubicBezTo>
                    <a:cubicBezTo>
                      <a:pt x="15" y="51"/>
                      <a:pt x="21" y="58"/>
                      <a:pt x="29" y="60"/>
                    </a:cubicBezTo>
                    <a:cubicBezTo>
                      <a:pt x="18" y="60"/>
                      <a:pt x="18" y="60"/>
                      <a:pt x="18" y="60"/>
                    </a:cubicBezTo>
                    <a:cubicBezTo>
                      <a:pt x="8" y="60"/>
                      <a:pt x="0" y="68"/>
                      <a:pt x="0" y="78"/>
                    </a:cubicBezTo>
                    <a:cubicBezTo>
                      <a:pt x="0" y="126"/>
                      <a:pt x="0" y="126"/>
                      <a:pt x="0" y="126"/>
                    </a:cubicBezTo>
                    <a:cubicBezTo>
                      <a:pt x="15" y="126"/>
                      <a:pt x="15" y="126"/>
                      <a:pt x="15" y="126"/>
                    </a:cubicBezTo>
                    <a:cubicBezTo>
                      <a:pt x="15" y="93"/>
                      <a:pt x="15" y="93"/>
                      <a:pt x="15" y="93"/>
                    </a:cubicBezTo>
                    <a:cubicBezTo>
                      <a:pt x="15" y="91"/>
                      <a:pt x="17" y="90"/>
                      <a:pt x="18" y="90"/>
                    </a:cubicBezTo>
                    <a:cubicBezTo>
                      <a:pt x="20" y="90"/>
                      <a:pt x="21" y="91"/>
                      <a:pt x="21" y="93"/>
                    </a:cubicBezTo>
                    <a:cubicBezTo>
                      <a:pt x="21" y="126"/>
                      <a:pt x="21" y="126"/>
                      <a:pt x="21" y="126"/>
                    </a:cubicBezTo>
                    <a:cubicBezTo>
                      <a:pt x="70" y="126"/>
                      <a:pt x="70" y="126"/>
                      <a:pt x="70" y="126"/>
                    </a:cubicBezTo>
                    <a:cubicBezTo>
                      <a:pt x="70" y="93"/>
                      <a:pt x="70" y="93"/>
                      <a:pt x="70" y="93"/>
                    </a:cubicBezTo>
                    <a:cubicBezTo>
                      <a:pt x="70" y="91"/>
                      <a:pt x="71" y="90"/>
                      <a:pt x="73" y="90"/>
                    </a:cubicBezTo>
                    <a:cubicBezTo>
                      <a:pt x="75" y="90"/>
                      <a:pt x="76" y="91"/>
                      <a:pt x="76" y="93"/>
                    </a:cubicBezTo>
                    <a:cubicBezTo>
                      <a:pt x="76" y="126"/>
                      <a:pt x="76" y="126"/>
                      <a:pt x="76" y="126"/>
                    </a:cubicBezTo>
                    <a:cubicBezTo>
                      <a:pt x="92" y="126"/>
                      <a:pt x="92" y="126"/>
                      <a:pt x="92" y="126"/>
                    </a:cubicBezTo>
                    <a:cubicBezTo>
                      <a:pt x="92" y="78"/>
                      <a:pt x="92" y="78"/>
                      <a:pt x="92" y="78"/>
                    </a:cubicBezTo>
                    <a:cubicBezTo>
                      <a:pt x="92" y="68"/>
                      <a:pt x="83" y="60"/>
                      <a:pt x="7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1"/>
              <p:cNvSpPr/>
              <p:nvPr/>
            </p:nvSpPr>
            <p:spPr bwMode="auto">
              <a:xfrm>
                <a:off x="-1587" y="4763"/>
                <a:ext cx="347663" cy="477838"/>
              </a:xfrm>
              <a:custGeom>
                <a:avLst/>
                <a:gdLst>
                  <a:gd name="T0" fmla="*/ 73 w 92"/>
                  <a:gd name="T1" fmla="*/ 60 h 126"/>
                  <a:gd name="T2" fmla="*/ 62 w 92"/>
                  <a:gd name="T3" fmla="*/ 60 h 126"/>
                  <a:gd name="T4" fmla="*/ 76 w 92"/>
                  <a:gd name="T5" fmla="*/ 42 h 126"/>
                  <a:gd name="T6" fmla="*/ 76 w 92"/>
                  <a:gd name="T7" fmla="*/ 18 h 126"/>
                  <a:gd name="T8" fmla="*/ 58 w 92"/>
                  <a:gd name="T9" fmla="*/ 0 h 126"/>
                  <a:gd name="T10" fmla="*/ 34 w 92"/>
                  <a:gd name="T11" fmla="*/ 0 h 126"/>
                  <a:gd name="T12" fmla="*/ 15 w 92"/>
                  <a:gd name="T13" fmla="*/ 18 h 126"/>
                  <a:gd name="T14" fmla="*/ 15 w 92"/>
                  <a:gd name="T15" fmla="*/ 42 h 126"/>
                  <a:gd name="T16" fmla="*/ 29 w 92"/>
                  <a:gd name="T17" fmla="*/ 60 h 126"/>
                  <a:gd name="T18" fmla="*/ 18 w 92"/>
                  <a:gd name="T19" fmla="*/ 60 h 126"/>
                  <a:gd name="T20" fmla="*/ 0 w 92"/>
                  <a:gd name="T21" fmla="*/ 78 h 126"/>
                  <a:gd name="T22" fmla="*/ 0 w 92"/>
                  <a:gd name="T23" fmla="*/ 126 h 126"/>
                  <a:gd name="T24" fmla="*/ 15 w 92"/>
                  <a:gd name="T25" fmla="*/ 126 h 126"/>
                  <a:gd name="T26" fmla="*/ 15 w 92"/>
                  <a:gd name="T27" fmla="*/ 93 h 126"/>
                  <a:gd name="T28" fmla="*/ 18 w 92"/>
                  <a:gd name="T29" fmla="*/ 90 h 126"/>
                  <a:gd name="T30" fmla="*/ 21 w 92"/>
                  <a:gd name="T31" fmla="*/ 93 h 126"/>
                  <a:gd name="T32" fmla="*/ 21 w 92"/>
                  <a:gd name="T33" fmla="*/ 126 h 126"/>
                  <a:gd name="T34" fmla="*/ 70 w 92"/>
                  <a:gd name="T35" fmla="*/ 126 h 126"/>
                  <a:gd name="T36" fmla="*/ 70 w 92"/>
                  <a:gd name="T37" fmla="*/ 93 h 126"/>
                  <a:gd name="T38" fmla="*/ 73 w 92"/>
                  <a:gd name="T39" fmla="*/ 90 h 126"/>
                  <a:gd name="T40" fmla="*/ 76 w 92"/>
                  <a:gd name="T41" fmla="*/ 93 h 126"/>
                  <a:gd name="T42" fmla="*/ 76 w 92"/>
                  <a:gd name="T43" fmla="*/ 126 h 126"/>
                  <a:gd name="T44" fmla="*/ 92 w 92"/>
                  <a:gd name="T45" fmla="*/ 126 h 126"/>
                  <a:gd name="T46" fmla="*/ 92 w 92"/>
                  <a:gd name="T47" fmla="*/ 78 h 126"/>
                  <a:gd name="T48" fmla="*/ 73 w 92"/>
                  <a:gd name="T49" fmla="*/ 6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126">
                    <a:moveTo>
                      <a:pt x="73" y="60"/>
                    </a:moveTo>
                    <a:cubicBezTo>
                      <a:pt x="62" y="60"/>
                      <a:pt x="62" y="60"/>
                      <a:pt x="62" y="60"/>
                    </a:cubicBezTo>
                    <a:cubicBezTo>
                      <a:pt x="70" y="58"/>
                      <a:pt x="76" y="51"/>
                      <a:pt x="76" y="42"/>
                    </a:cubicBezTo>
                    <a:cubicBezTo>
                      <a:pt x="76" y="18"/>
                      <a:pt x="76" y="18"/>
                      <a:pt x="76" y="18"/>
                    </a:cubicBezTo>
                    <a:cubicBezTo>
                      <a:pt x="76" y="8"/>
                      <a:pt x="68" y="0"/>
                      <a:pt x="58" y="0"/>
                    </a:cubicBezTo>
                    <a:cubicBezTo>
                      <a:pt x="34" y="0"/>
                      <a:pt x="34" y="0"/>
                      <a:pt x="34" y="0"/>
                    </a:cubicBezTo>
                    <a:cubicBezTo>
                      <a:pt x="24" y="0"/>
                      <a:pt x="15" y="8"/>
                      <a:pt x="15" y="18"/>
                    </a:cubicBezTo>
                    <a:cubicBezTo>
                      <a:pt x="15" y="42"/>
                      <a:pt x="15" y="42"/>
                      <a:pt x="15" y="42"/>
                    </a:cubicBezTo>
                    <a:cubicBezTo>
                      <a:pt x="15" y="51"/>
                      <a:pt x="21" y="58"/>
                      <a:pt x="29" y="60"/>
                    </a:cubicBezTo>
                    <a:cubicBezTo>
                      <a:pt x="18" y="60"/>
                      <a:pt x="18" y="60"/>
                      <a:pt x="18" y="60"/>
                    </a:cubicBezTo>
                    <a:cubicBezTo>
                      <a:pt x="8" y="60"/>
                      <a:pt x="0" y="68"/>
                      <a:pt x="0" y="78"/>
                    </a:cubicBezTo>
                    <a:cubicBezTo>
                      <a:pt x="0" y="126"/>
                      <a:pt x="0" y="126"/>
                      <a:pt x="0" y="126"/>
                    </a:cubicBezTo>
                    <a:cubicBezTo>
                      <a:pt x="15" y="126"/>
                      <a:pt x="15" y="126"/>
                      <a:pt x="15" y="126"/>
                    </a:cubicBezTo>
                    <a:cubicBezTo>
                      <a:pt x="15" y="93"/>
                      <a:pt x="15" y="93"/>
                      <a:pt x="15" y="93"/>
                    </a:cubicBezTo>
                    <a:cubicBezTo>
                      <a:pt x="15" y="91"/>
                      <a:pt x="17" y="90"/>
                      <a:pt x="18" y="90"/>
                    </a:cubicBezTo>
                    <a:cubicBezTo>
                      <a:pt x="20" y="90"/>
                      <a:pt x="21" y="91"/>
                      <a:pt x="21" y="93"/>
                    </a:cubicBezTo>
                    <a:cubicBezTo>
                      <a:pt x="21" y="126"/>
                      <a:pt x="21" y="126"/>
                      <a:pt x="21" y="126"/>
                    </a:cubicBezTo>
                    <a:cubicBezTo>
                      <a:pt x="70" y="126"/>
                      <a:pt x="70" y="126"/>
                      <a:pt x="70" y="126"/>
                    </a:cubicBezTo>
                    <a:cubicBezTo>
                      <a:pt x="70" y="93"/>
                      <a:pt x="70" y="93"/>
                      <a:pt x="70" y="93"/>
                    </a:cubicBezTo>
                    <a:cubicBezTo>
                      <a:pt x="70" y="91"/>
                      <a:pt x="71" y="90"/>
                      <a:pt x="73" y="90"/>
                    </a:cubicBezTo>
                    <a:cubicBezTo>
                      <a:pt x="75" y="90"/>
                      <a:pt x="76" y="91"/>
                      <a:pt x="76" y="93"/>
                    </a:cubicBezTo>
                    <a:cubicBezTo>
                      <a:pt x="76" y="126"/>
                      <a:pt x="76" y="126"/>
                      <a:pt x="76" y="126"/>
                    </a:cubicBezTo>
                    <a:cubicBezTo>
                      <a:pt x="92" y="126"/>
                      <a:pt x="92" y="126"/>
                      <a:pt x="92" y="126"/>
                    </a:cubicBezTo>
                    <a:cubicBezTo>
                      <a:pt x="92" y="78"/>
                      <a:pt x="92" y="78"/>
                      <a:pt x="92" y="78"/>
                    </a:cubicBezTo>
                    <a:cubicBezTo>
                      <a:pt x="92" y="68"/>
                      <a:pt x="83" y="60"/>
                      <a:pt x="7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2"/>
              <p:cNvSpPr/>
              <p:nvPr/>
            </p:nvSpPr>
            <p:spPr bwMode="auto">
              <a:xfrm>
                <a:off x="706438" y="509588"/>
                <a:ext cx="217488" cy="327025"/>
              </a:xfrm>
              <a:custGeom>
                <a:avLst/>
                <a:gdLst>
                  <a:gd name="T0" fmla="*/ 57 w 57"/>
                  <a:gd name="T1" fmla="*/ 0 h 86"/>
                  <a:gd name="T2" fmla="*/ 45 w 57"/>
                  <a:gd name="T3" fmla="*/ 0 h 86"/>
                  <a:gd name="T4" fmla="*/ 0 w 57"/>
                  <a:gd name="T5" fmla="*/ 71 h 86"/>
                  <a:gd name="T6" fmla="*/ 0 w 57"/>
                  <a:gd name="T7" fmla="*/ 86 h 86"/>
                  <a:gd name="T8" fmla="*/ 57 w 57"/>
                  <a:gd name="T9" fmla="*/ 0 h 86"/>
                </a:gdLst>
                <a:ahLst/>
                <a:cxnLst>
                  <a:cxn ang="0">
                    <a:pos x="T0" y="T1"/>
                  </a:cxn>
                  <a:cxn ang="0">
                    <a:pos x="T2" y="T3"/>
                  </a:cxn>
                  <a:cxn ang="0">
                    <a:pos x="T4" y="T5"/>
                  </a:cxn>
                  <a:cxn ang="0">
                    <a:pos x="T6" y="T7"/>
                  </a:cxn>
                  <a:cxn ang="0">
                    <a:pos x="T8" y="T9"/>
                  </a:cxn>
                </a:cxnLst>
                <a:rect l="0" t="0" r="r" b="b"/>
                <a:pathLst>
                  <a:path w="57" h="86">
                    <a:moveTo>
                      <a:pt x="57" y="0"/>
                    </a:moveTo>
                    <a:cubicBezTo>
                      <a:pt x="45" y="0"/>
                      <a:pt x="45" y="0"/>
                      <a:pt x="45" y="0"/>
                    </a:cubicBezTo>
                    <a:cubicBezTo>
                      <a:pt x="41" y="30"/>
                      <a:pt x="24" y="56"/>
                      <a:pt x="0" y="71"/>
                    </a:cubicBezTo>
                    <a:cubicBezTo>
                      <a:pt x="0" y="86"/>
                      <a:pt x="0" y="86"/>
                      <a:pt x="0" y="86"/>
                    </a:cubicBezTo>
                    <a:cubicBezTo>
                      <a:pt x="31" y="68"/>
                      <a:pt x="53" y="37"/>
                      <a:pt x="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3"/>
              <p:cNvSpPr/>
              <p:nvPr/>
            </p:nvSpPr>
            <p:spPr bwMode="auto">
              <a:xfrm>
                <a:off x="80963" y="509588"/>
                <a:ext cx="220663" cy="327025"/>
              </a:xfrm>
              <a:custGeom>
                <a:avLst/>
                <a:gdLst>
                  <a:gd name="T0" fmla="*/ 12 w 58"/>
                  <a:gd name="T1" fmla="*/ 0 h 86"/>
                  <a:gd name="T2" fmla="*/ 0 w 58"/>
                  <a:gd name="T3" fmla="*/ 0 h 86"/>
                  <a:gd name="T4" fmla="*/ 58 w 58"/>
                  <a:gd name="T5" fmla="*/ 86 h 86"/>
                  <a:gd name="T6" fmla="*/ 58 w 58"/>
                  <a:gd name="T7" fmla="*/ 71 h 86"/>
                  <a:gd name="T8" fmla="*/ 12 w 58"/>
                  <a:gd name="T9" fmla="*/ 0 h 86"/>
                </a:gdLst>
                <a:ahLst/>
                <a:cxnLst>
                  <a:cxn ang="0">
                    <a:pos x="T0" y="T1"/>
                  </a:cxn>
                  <a:cxn ang="0">
                    <a:pos x="T2" y="T3"/>
                  </a:cxn>
                  <a:cxn ang="0">
                    <a:pos x="T4" y="T5"/>
                  </a:cxn>
                  <a:cxn ang="0">
                    <a:pos x="T6" y="T7"/>
                  </a:cxn>
                  <a:cxn ang="0">
                    <a:pos x="T8" y="T9"/>
                  </a:cxn>
                </a:cxnLst>
                <a:rect l="0" t="0" r="r" b="b"/>
                <a:pathLst>
                  <a:path w="58" h="86">
                    <a:moveTo>
                      <a:pt x="12" y="0"/>
                    </a:moveTo>
                    <a:cubicBezTo>
                      <a:pt x="0" y="0"/>
                      <a:pt x="0" y="0"/>
                      <a:pt x="0" y="0"/>
                    </a:cubicBezTo>
                    <a:cubicBezTo>
                      <a:pt x="4" y="37"/>
                      <a:pt x="27" y="68"/>
                      <a:pt x="58" y="86"/>
                    </a:cubicBezTo>
                    <a:cubicBezTo>
                      <a:pt x="58" y="71"/>
                      <a:pt x="58" y="71"/>
                      <a:pt x="58" y="71"/>
                    </a:cubicBezTo>
                    <a:cubicBezTo>
                      <a:pt x="33" y="56"/>
                      <a:pt x="16" y="30"/>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4"/>
              <p:cNvSpPr/>
              <p:nvPr/>
            </p:nvSpPr>
            <p:spPr bwMode="auto">
              <a:xfrm>
                <a:off x="315913" y="34925"/>
                <a:ext cx="376238" cy="98425"/>
              </a:xfrm>
              <a:custGeom>
                <a:avLst/>
                <a:gdLst>
                  <a:gd name="T0" fmla="*/ 99 w 99"/>
                  <a:gd name="T1" fmla="*/ 26 h 26"/>
                  <a:gd name="T2" fmla="*/ 99 w 99"/>
                  <a:gd name="T3" fmla="*/ 12 h 26"/>
                  <a:gd name="T4" fmla="*/ 49 w 99"/>
                  <a:gd name="T5" fmla="*/ 0 h 26"/>
                  <a:gd name="T6" fmla="*/ 0 w 99"/>
                  <a:gd name="T7" fmla="*/ 12 h 26"/>
                  <a:gd name="T8" fmla="*/ 0 w 99"/>
                  <a:gd name="T9" fmla="*/ 26 h 26"/>
                  <a:gd name="T10" fmla="*/ 49 w 99"/>
                  <a:gd name="T11" fmla="*/ 13 h 26"/>
                  <a:gd name="T12" fmla="*/ 99 w 99"/>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99" h="26">
                    <a:moveTo>
                      <a:pt x="99" y="26"/>
                    </a:moveTo>
                    <a:cubicBezTo>
                      <a:pt x="99" y="12"/>
                      <a:pt x="99" y="12"/>
                      <a:pt x="99" y="12"/>
                    </a:cubicBezTo>
                    <a:cubicBezTo>
                      <a:pt x="84" y="4"/>
                      <a:pt x="67" y="0"/>
                      <a:pt x="49" y="0"/>
                    </a:cubicBezTo>
                    <a:cubicBezTo>
                      <a:pt x="31" y="0"/>
                      <a:pt x="15" y="4"/>
                      <a:pt x="0" y="12"/>
                    </a:cubicBezTo>
                    <a:cubicBezTo>
                      <a:pt x="0" y="26"/>
                      <a:pt x="0" y="26"/>
                      <a:pt x="0" y="26"/>
                    </a:cubicBezTo>
                    <a:cubicBezTo>
                      <a:pt x="14" y="17"/>
                      <a:pt x="31" y="13"/>
                      <a:pt x="49" y="13"/>
                    </a:cubicBezTo>
                    <a:cubicBezTo>
                      <a:pt x="67" y="13"/>
                      <a:pt x="84" y="17"/>
                      <a:pt x="99"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6" name="组合 105"/>
            <p:cNvGrpSpPr/>
            <p:nvPr/>
          </p:nvGrpSpPr>
          <p:grpSpPr>
            <a:xfrm>
              <a:off x="5361460" y="5252777"/>
              <a:ext cx="304105" cy="324480"/>
              <a:chOff x="142875" y="4370388"/>
              <a:chExt cx="947738" cy="1011237"/>
            </a:xfrm>
            <a:solidFill>
              <a:schemeClr val="bg1"/>
            </a:solidFill>
          </p:grpSpPr>
          <p:sp>
            <p:nvSpPr>
              <p:cNvPr id="107" name="Freeform 207"/>
              <p:cNvSpPr/>
              <p:nvPr/>
            </p:nvSpPr>
            <p:spPr bwMode="auto">
              <a:xfrm>
                <a:off x="361950" y="4638675"/>
                <a:ext cx="228600" cy="742950"/>
              </a:xfrm>
              <a:custGeom>
                <a:avLst/>
                <a:gdLst>
                  <a:gd name="T0" fmla="*/ 59 w 60"/>
                  <a:gd name="T1" fmla="*/ 34 h 196"/>
                  <a:gd name="T2" fmla="*/ 53 w 60"/>
                  <a:gd name="T3" fmla="*/ 47 h 196"/>
                  <a:gd name="T4" fmla="*/ 47 w 60"/>
                  <a:gd name="T5" fmla="*/ 62 h 196"/>
                  <a:gd name="T6" fmla="*/ 39 w 60"/>
                  <a:gd name="T7" fmla="*/ 70 h 196"/>
                  <a:gd name="T8" fmla="*/ 39 w 60"/>
                  <a:gd name="T9" fmla="*/ 196 h 196"/>
                  <a:gd name="T10" fmla="*/ 8 w 60"/>
                  <a:gd name="T11" fmla="*/ 196 h 196"/>
                  <a:gd name="T12" fmla="*/ 15 w 60"/>
                  <a:gd name="T13" fmla="*/ 68 h 196"/>
                  <a:gd name="T14" fmla="*/ 8 w 60"/>
                  <a:gd name="T15" fmla="*/ 55 h 196"/>
                  <a:gd name="T16" fmla="*/ 8 w 60"/>
                  <a:gd name="T17" fmla="*/ 42 h 196"/>
                  <a:gd name="T18" fmla="*/ 2 w 60"/>
                  <a:gd name="T19" fmla="*/ 27 h 196"/>
                  <a:gd name="T20" fmla="*/ 1 w 60"/>
                  <a:gd name="T21" fmla="*/ 18 h 196"/>
                  <a:gd name="T22" fmla="*/ 5 w 60"/>
                  <a:gd name="T23" fmla="*/ 19 h 196"/>
                  <a:gd name="T24" fmla="*/ 10 w 60"/>
                  <a:gd name="T25" fmla="*/ 31 h 196"/>
                  <a:gd name="T26" fmla="*/ 15 w 60"/>
                  <a:gd name="T27" fmla="*/ 36 h 196"/>
                  <a:gd name="T28" fmla="*/ 11 w 60"/>
                  <a:gd name="T29" fmla="*/ 9 h 196"/>
                  <a:gd name="T30" fmla="*/ 14 w 60"/>
                  <a:gd name="T31" fmla="*/ 4 h 196"/>
                  <a:gd name="T32" fmla="*/ 17 w 60"/>
                  <a:gd name="T33" fmla="*/ 6 h 196"/>
                  <a:gd name="T34" fmla="*/ 22 w 60"/>
                  <a:gd name="T35" fmla="*/ 32 h 196"/>
                  <a:gd name="T36" fmla="*/ 24 w 60"/>
                  <a:gd name="T37" fmla="*/ 31 h 196"/>
                  <a:gd name="T38" fmla="*/ 24 w 60"/>
                  <a:gd name="T39" fmla="*/ 3 h 196"/>
                  <a:gd name="T40" fmla="*/ 27 w 60"/>
                  <a:gd name="T41" fmla="*/ 0 h 196"/>
                  <a:gd name="T42" fmla="*/ 31 w 60"/>
                  <a:gd name="T43" fmla="*/ 5 h 196"/>
                  <a:gd name="T44" fmla="*/ 32 w 60"/>
                  <a:gd name="T45" fmla="*/ 31 h 196"/>
                  <a:gd name="T46" fmla="*/ 33 w 60"/>
                  <a:gd name="T47" fmla="*/ 31 h 196"/>
                  <a:gd name="T48" fmla="*/ 36 w 60"/>
                  <a:gd name="T49" fmla="*/ 8 h 196"/>
                  <a:gd name="T50" fmla="*/ 40 w 60"/>
                  <a:gd name="T51" fmla="*/ 5 h 196"/>
                  <a:gd name="T52" fmla="*/ 43 w 60"/>
                  <a:gd name="T53" fmla="*/ 9 h 196"/>
                  <a:gd name="T54" fmla="*/ 41 w 60"/>
                  <a:gd name="T55" fmla="*/ 41 h 196"/>
                  <a:gd name="T56" fmla="*/ 43 w 60"/>
                  <a:gd name="T57" fmla="*/ 46 h 196"/>
                  <a:gd name="T58" fmla="*/ 48 w 60"/>
                  <a:gd name="T59" fmla="*/ 36 h 196"/>
                  <a:gd name="T60" fmla="*/ 56 w 60"/>
                  <a:gd name="T61" fmla="*/ 32 h 196"/>
                  <a:gd name="T62" fmla="*/ 59 w 60"/>
                  <a:gd name="T63" fmla="*/ 3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196">
                    <a:moveTo>
                      <a:pt x="59" y="34"/>
                    </a:moveTo>
                    <a:cubicBezTo>
                      <a:pt x="60" y="36"/>
                      <a:pt x="54" y="43"/>
                      <a:pt x="53" y="47"/>
                    </a:cubicBezTo>
                    <a:cubicBezTo>
                      <a:pt x="51" y="51"/>
                      <a:pt x="51" y="58"/>
                      <a:pt x="47" y="62"/>
                    </a:cubicBezTo>
                    <a:cubicBezTo>
                      <a:pt x="45" y="65"/>
                      <a:pt x="39" y="68"/>
                      <a:pt x="39" y="70"/>
                    </a:cubicBezTo>
                    <a:cubicBezTo>
                      <a:pt x="37" y="106"/>
                      <a:pt x="39" y="196"/>
                      <a:pt x="39" y="196"/>
                    </a:cubicBezTo>
                    <a:cubicBezTo>
                      <a:pt x="8" y="196"/>
                      <a:pt x="8" y="196"/>
                      <a:pt x="8" y="196"/>
                    </a:cubicBezTo>
                    <a:cubicBezTo>
                      <a:pt x="8" y="196"/>
                      <a:pt x="14" y="103"/>
                      <a:pt x="15" y="68"/>
                    </a:cubicBezTo>
                    <a:cubicBezTo>
                      <a:pt x="15" y="65"/>
                      <a:pt x="10" y="65"/>
                      <a:pt x="8" y="55"/>
                    </a:cubicBezTo>
                    <a:cubicBezTo>
                      <a:pt x="7" y="52"/>
                      <a:pt x="8" y="45"/>
                      <a:pt x="8" y="42"/>
                    </a:cubicBezTo>
                    <a:cubicBezTo>
                      <a:pt x="7" y="38"/>
                      <a:pt x="3" y="31"/>
                      <a:pt x="2" y="27"/>
                    </a:cubicBezTo>
                    <a:cubicBezTo>
                      <a:pt x="1" y="25"/>
                      <a:pt x="0" y="19"/>
                      <a:pt x="1" y="18"/>
                    </a:cubicBezTo>
                    <a:cubicBezTo>
                      <a:pt x="3" y="17"/>
                      <a:pt x="4" y="18"/>
                      <a:pt x="5" y="19"/>
                    </a:cubicBezTo>
                    <a:cubicBezTo>
                      <a:pt x="7" y="21"/>
                      <a:pt x="9" y="27"/>
                      <a:pt x="10" y="31"/>
                    </a:cubicBezTo>
                    <a:cubicBezTo>
                      <a:pt x="11" y="32"/>
                      <a:pt x="15" y="37"/>
                      <a:pt x="15" y="36"/>
                    </a:cubicBezTo>
                    <a:cubicBezTo>
                      <a:pt x="15" y="28"/>
                      <a:pt x="12" y="16"/>
                      <a:pt x="11" y="9"/>
                    </a:cubicBezTo>
                    <a:cubicBezTo>
                      <a:pt x="11" y="8"/>
                      <a:pt x="11" y="5"/>
                      <a:pt x="14" y="4"/>
                    </a:cubicBezTo>
                    <a:cubicBezTo>
                      <a:pt x="15" y="4"/>
                      <a:pt x="17" y="5"/>
                      <a:pt x="17" y="6"/>
                    </a:cubicBezTo>
                    <a:cubicBezTo>
                      <a:pt x="19" y="12"/>
                      <a:pt x="21" y="24"/>
                      <a:pt x="22" y="32"/>
                    </a:cubicBezTo>
                    <a:cubicBezTo>
                      <a:pt x="22" y="32"/>
                      <a:pt x="24" y="32"/>
                      <a:pt x="24" y="31"/>
                    </a:cubicBezTo>
                    <a:cubicBezTo>
                      <a:pt x="24" y="26"/>
                      <a:pt x="23" y="9"/>
                      <a:pt x="24" y="3"/>
                    </a:cubicBezTo>
                    <a:cubicBezTo>
                      <a:pt x="24" y="2"/>
                      <a:pt x="25" y="0"/>
                      <a:pt x="27" y="0"/>
                    </a:cubicBezTo>
                    <a:cubicBezTo>
                      <a:pt x="29" y="0"/>
                      <a:pt x="30" y="2"/>
                      <a:pt x="31" y="5"/>
                    </a:cubicBezTo>
                    <a:cubicBezTo>
                      <a:pt x="32" y="11"/>
                      <a:pt x="32" y="24"/>
                      <a:pt x="32" y="31"/>
                    </a:cubicBezTo>
                    <a:cubicBezTo>
                      <a:pt x="32" y="31"/>
                      <a:pt x="33" y="31"/>
                      <a:pt x="33" y="31"/>
                    </a:cubicBezTo>
                    <a:cubicBezTo>
                      <a:pt x="35" y="25"/>
                      <a:pt x="36" y="14"/>
                      <a:pt x="36" y="8"/>
                    </a:cubicBezTo>
                    <a:cubicBezTo>
                      <a:pt x="37" y="6"/>
                      <a:pt x="38" y="5"/>
                      <a:pt x="40" y="5"/>
                    </a:cubicBezTo>
                    <a:cubicBezTo>
                      <a:pt x="41" y="5"/>
                      <a:pt x="43" y="6"/>
                      <a:pt x="43" y="9"/>
                    </a:cubicBezTo>
                    <a:cubicBezTo>
                      <a:pt x="45" y="17"/>
                      <a:pt x="41" y="33"/>
                      <a:pt x="41" y="41"/>
                    </a:cubicBezTo>
                    <a:cubicBezTo>
                      <a:pt x="41" y="43"/>
                      <a:pt x="42" y="46"/>
                      <a:pt x="43" y="46"/>
                    </a:cubicBezTo>
                    <a:cubicBezTo>
                      <a:pt x="45" y="46"/>
                      <a:pt x="47" y="39"/>
                      <a:pt x="48" y="36"/>
                    </a:cubicBezTo>
                    <a:cubicBezTo>
                      <a:pt x="50" y="34"/>
                      <a:pt x="53" y="32"/>
                      <a:pt x="56" y="32"/>
                    </a:cubicBezTo>
                    <a:cubicBezTo>
                      <a:pt x="57" y="31"/>
                      <a:pt x="59" y="31"/>
                      <a:pt x="5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08"/>
              <p:cNvSpPr/>
              <p:nvPr/>
            </p:nvSpPr>
            <p:spPr bwMode="auto">
              <a:xfrm>
                <a:off x="142875" y="4851400"/>
                <a:ext cx="207963" cy="530225"/>
              </a:xfrm>
              <a:custGeom>
                <a:avLst/>
                <a:gdLst>
                  <a:gd name="T0" fmla="*/ 1 w 55"/>
                  <a:gd name="T1" fmla="*/ 26 h 140"/>
                  <a:gd name="T2" fmla="*/ 5 w 55"/>
                  <a:gd name="T3" fmla="*/ 39 h 140"/>
                  <a:gd name="T4" fmla="*/ 8 w 55"/>
                  <a:gd name="T5" fmla="*/ 53 h 140"/>
                  <a:gd name="T6" fmla="*/ 14 w 55"/>
                  <a:gd name="T7" fmla="*/ 61 h 140"/>
                  <a:gd name="T8" fmla="*/ 0 w 55"/>
                  <a:gd name="T9" fmla="*/ 140 h 140"/>
                  <a:gd name="T10" fmla="*/ 27 w 55"/>
                  <a:gd name="T11" fmla="*/ 140 h 140"/>
                  <a:gd name="T12" fmla="*/ 35 w 55"/>
                  <a:gd name="T13" fmla="*/ 62 h 140"/>
                  <a:gd name="T14" fmla="*/ 43 w 55"/>
                  <a:gd name="T15" fmla="*/ 52 h 140"/>
                  <a:gd name="T16" fmla="*/ 45 w 55"/>
                  <a:gd name="T17" fmla="*/ 40 h 140"/>
                  <a:gd name="T18" fmla="*/ 52 w 55"/>
                  <a:gd name="T19" fmla="*/ 28 h 140"/>
                  <a:gd name="T20" fmla="*/ 54 w 55"/>
                  <a:gd name="T21" fmla="*/ 21 h 140"/>
                  <a:gd name="T22" fmla="*/ 50 w 55"/>
                  <a:gd name="T23" fmla="*/ 21 h 140"/>
                  <a:gd name="T24" fmla="*/ 44 w 55"/>
                  <a:gd name="T25" fmla="*/ 30 h 140"/>
                  <a:gd name="T26" fmla="*/ 40 w 55"/>
                  <a:gd name="T27" fmla="*/ 34 h 140"/>
                  <a:gd name="T28" fmla="*/ 46 w 55"/>
                  <a:gd name="T29" fmla="*/ 11 h 140"/>
                  <a:gd name="T30" fmla="*/ 45 w 55"/>
                  <a:gd name="T31" fmla="*/ 6 h 140"/>
                  <a:gd name="T32" fmla="*/ 41 w 55"/>
                  <a:gd name="T33" fmla="*/ 7 h 140"/>
                  <a:gd name="T34" fmla="*/ 34 w 55"/>
                  <a:gd name="T35" fmla="*/ 30 h 140"/>
                  <a:gd name="T36" fmla="*/ 33 w 55"/>
                  <a:gd name="T37" fmla="*/ 29 h 140"/>
                  <a:gd name="T38" fmla="*/ 36 w 55"/>
                  <a:gd name="T39" fmla="*/ 4 h 140"/>
                  <a:gd name="T40" fmla="*/ 34 w 55"/>
                  <a:gd name="T41" fmla="*/ 1 h 140"/>
                  <a:gd name="T42" fmla="*/ 30 w 55"/>
                  <a:gd name="T43" fmla="*/ 5 h 140"/>
                  <a:gd name="T44" fmla="*/ 26 w 55"/>
                  <a:gd name="T45" fmla="*/ 28 h 140"/>
                  <a:gd name="T46" fmla="*/ 25 w 55"/>
                  <a:gd name="T47" fmla="*/ 28 h 140"/>
                  <a:gd name="T48" fmla="*/ 25 w 55"/>
                  <a:gd name="T49" fmla="*/ 7 h 140"/>
                  <a:gd name="T50" fmla="*/ 23 w 55"/>
                  <a:gd name="T51" fmla="*/ 3 h 140"/>
                  <a:gd name="T52" fmla="*/ 19 w 55"/>
                  <a:gd name="T53" fmla="*/ 6 h 140"/>
                  <a:gd name="T54" fmla="*/ 16 w 55"/>
                  <a:gd name="T55" fmla="*/ 35 h 140"/>
                  <a:gd name="T56" fmla="*/ 14 w 55"/>
                  <a:gd name="T57" fmla="*/ 39 h 140"/>
                  <a:gd name="T58" fmla="*/ 11 w 55"/>
                  <a:gd name="T59" fmla="*/ 29 h 140"/>
                  <a:gd name="T60" fmla="*/ 5 w 55"/>
                  <a:gd name="T61" fmla="*/ 25 h 140"/>
                  <a:gd name="T62" fmla="*/ 1 w 55"/>
                  <a:gd name="T63"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140">
                    <a:moveTo>
                      <a:pt x="1" y="26"/>
                    </a:moveTo>
                    <a:cubicBezTo>
                      <a:pt x="0" y="28"/>
                      <a:pt x="4" y="35"/>
                      <a:pt x="5" y="39"/>
                    </a:cubicBezTo>
                    <a:cubicBezTo>
                      <a:pt x="6" y="42"/>
                      <a:pt x="5" y="49"/>
                      <a:pt x="8" y="53"/>
                    </a:cubicBezTo>
                    <a:cubicBezTo>
                      <a:pt x="9" y="55"/>
                      <a:pt x="14" y="59"/>
                      <a:pt x="14" y="61"/>
                    </a:cubicBezTo>
                    <a:cubicBezTo>
                      <a:pt x="11" y="93"/>
                      <a:pt x="0" y="140"/>
                      <a:pt x="0" y="140"/>
                    </a:cubicBezTo>
                    <a:cubicBezTo>
                      <a:pt x="27" y="140"/>
                      <a:pt x="27" y="140"/>
                      <a:pt x="27" y="140"/>
                    </a:cubicBezTo>
                    <a:cubicBezTo>
                      <a:pt x="27" y="140"/>
                      <a:pt x="31" y="93"/>
                      <a:pt x="35" y="62"/>
                    </a:cubicBezTo>
                    <a:cubicBezTo>
                      <a:pt x="35" y="59"/>
                      <a:pt x="39" y="60"/>
                      <a:pt x="43" y="52"/>
                    </a:cubicBezTo>
                    <a:cubicBezTo>
                      <a:pt x="44" y="49"/>
                      <a:pt x="44" y="43"/>
                      <a:pt x="45" y="40"/>
                    </a:cubicBezTo>
                    <a:cubicBezTo>
                      <a:pt x="46" y="37"/>
                      <a:pt x="50" y="31"/>
                      <a:pt x="52" y="28"/>
                    </a:cubicBezTo>
                    <a:cubicBezTo>
                      <a:pt x="53" y="26"/>
                      <a:pt x="55" y="22"/>
                      <a:pt x="54" y="21"/>
                    </a:cubicBezTo>
                    <a:cubicBezTo>
                      <a:pt x="52" y="20"/>
                      <a:pt x="51" y="20"/>
                      <a:pt x="50" y="21"/>
                    </a:cubicBezTo>
                    <a:cubicBezTo>
                      <a:pt x="49" y="22"/>
                      <a:pt x="46" y="27"/>
                      <a:pt x="44" y="30"/>
                    </a:cubicBezTo>
                    <a:cubicBezTo>
                      <a:pt x="44" y="31"/>
                      <a:pt x="40" y="35"/>
                      <a:pt x="40" y="34"/>
                    </a:cubicBezTo>
                    <a:cubicBezTo>
                      <a:pt x="40" y="27"/>
                      <a:pt x="45" y="17"/>
                      <a:pt x="46" y="11"/>
                    </a:cubicBezTo>
                    <a:cubicBezTo>
                      <a:pt x="47" y="10"/>
                      <a:pt x="47" y="7"/>
                      <a:pt x="45" y="6"/>
                    </a:cubicBezTo>
                    <a:cubicBezTo>
                      <a:pt x="44" y="6"/>
                      <a:pt x="42" y="6"/>
                      <a:pt x="41" y="7"/>
                    </a:cubicBezTo>
                    <a:cubicBezTo>
                      <a:pt x="39" y="13"/>
                      <a:pt x="36" y="23"/>
                      <a:pt x="34" y="30"/>
                    </a:cubicBezTo>
                    <a:cubicBezTo>
                      <a:pt x="34" y="30"/>
                      <a:pt x="33" y="30"/>
                      <a:pt x="33" y="29"/>
                    </a:cubicBezTo>
                    <a:cubicBezTo>
                      <a:pt x="33" y="25"/>
                      <a:pt x="36" y="9"/>
                      <a:pt x="36" y="4"/>
                    </a:cubicBezTo>
                    <a:cubicBezTo>
                      <a:pt x="36" y="3"/>
                      <a:pt x="36" y="1"/>
                      <a:pt x="34" y="1"/>
                    </a:cubicBezTo>
                    <a:cubicBezTo>
                      <a:pt x="33" y="0"/>
                      <a:pt x="31" y="2"/>
                      <a:pt x="30" y="5"/>
                    </a:cubicBezTo>
                    <a:cubicBezTo>
                      <a:pt x="28" y="10"/>
                      <a:pt x="27" y="22"/>
                      <a:pt x="26" y="28"/>
                    </a:cubicBezTo>
                    <a:cubicBezTo>
                      <a:pt x="26" y="28"/>
                      <a:pt x="25" y="28"/>
                      <a:pt x="25" y="28"/>
                    </a:cubicBezTo>
                    <a:cubicBezTo>
                      <a:pt x="24" y="22"/>
                      <a:pt x="25" y="12"/>
                      <a:pt x="25" y="7"/>
                    </a:cubicBezTo>
                    <a:cubicBezTo>
                      <a:pt x="25" y="5"/>
                      <a:pt x="24" y="4"/>
                      <a:pt x="23" y="3"/>
                    </a:cubicBezTo>
                    <a:cubicBezTo>
                      <a:pt x="22" y="3"/>
                      <a:pt x="20" y="4"/>
                      <a:pt x="19" y="6"/>
                    </a:cubicBezTo>
                    <a:cubicBezTo>
                      <a:pt x="17" y="13"/>
                      <a:pt x="18" y="28"/>
                      <a:pt x="16" y="35"/>
                    </a:cubicBezTo>
                    <a:cubicBezTo>
                      <a:pt x="16" y="36"/>
                      <a:pt x="15" y="39"/>
                      <a:pt x="14" y="39"/>
                    </a:cubicBezTo>
                    <a:cubicBezTo>
                      <a:pt x="12" y="39"/>
                      <a:pt x="12" y="32"/>
                      <a:pt x="11" y="29"/>
                    </a:cubicBezTo>
                    <a:cubicBezTo>
                      <a:pt x="10" y="28"/>
                      <a:pt x="7" y="25"/>
                      <a:pt x="5" y="25"/>
                    </a:cubicBezTo>
                    <a:cubicBezTo>
                      <a:pt x="4" y="24"/>
                      <a:pt x="2" y="24"/>
                      <a:pt x="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09"/>
              <p:cNvSpPr/>
              <p:nvPr/>
            </p:nvSpPr>
            <p:spPr bwMode="auto">
              <a:xfrm>
                <a:off x="601663" y="4518025"/>
                <a:ext cx="273050" cy="863600"/>
              </a:xfrm>
              <a:custGeom>
                <a:avLst/>
                <a:gdLst>
                  <a:gd name="T0" fmla="*/ 71 w 72"/>
                  <a:gd name="T1" fmla="*/ 39 h 228"/>
                  <a:gd name="T2" fmla="*/ 63 w 72"/>
                  <a:gd name="T3" fmla="*/ 55 h 228"/>
                  <a:gd name="T4" fmla="*/ 56 w 72"/>
                  <a:gd name="T5" fmla="*/ 74 h 228"/>
                  <a:gd name="T6" fmla="*/ 47 w 72"/>
                  <a:gd name="T7" fmla="*/ 82 h 228"/>
                  <a:gd name="T8" fmla="*/ 48 w 72"/>
                  <a:gd name="T9" fmla="*/ 228 h 228"/>
                  <a:gd name="T10" fmla="*/ 10 w 72"/>
                  <a:gd name="T11" fmla="*/ 228 h 228"/>
                  <a:gd name="T12" fmla="*/ 19 w 72"/>
                  <a:gd name="T13" fmla="*/ 79 h 228"/>
                  <a:gd name="T14" fmla="*/ 11 w 72"/>
                  <a:gd name="T15" fmla="*/ 64 h 228"/>
                  <a:gd name="T16" fmla="*/ 10 w 72"/>
                  <a:gd name="T17" fmla="*/ 49 h 228"/>
                  <a:gd name="T18" fmla="*/ 4 w 72"/>
                  <a:gd name="T19" fmla="*/ 32 h 228"/>
                  <a:gd name="T20" fmla="*/ 3 w 72"/>
                  <a:gd name="T21" fmla="*/ 22 h 228"/>
                  <a:gd name="T22" fmla="*/ 7 w 72"/>
                  <a:gd name="T23" fmla="*/ 23 h 228"/>
                  <a:gd name="T24" fmla="*/ 14 w 72"/>
                  <a:gd name="T25" fmla="*/ 36 h 228"/>
                  <a:gd name="T26" fmla="*/ 17 w 72"/>
                  <a:gd name="T27" fmla="*/ 41 h 228"/>
                  <a:gd name="T28" fmla="*/ 19 w 72"/>
                  <a:gd name="T29" fmla="*/ 41 h 228"/>
                  <a:gd name="T30" fmla="*/ 15 w 72"/>
                  <a:gd name="T31" fmla="*/ 10 h 228"/>
                  <a:gd name="T32" fmla="*/ 18 w 72"/>
                  <a:gd name="T33" fmla="*/ 5 h 228"/>
                  <a:gd name="T34" fmla="*/ 22 w 72"/>
                  <a:gd name="T35" fmla="*/ 7 h 228"/>
                  <a:gd name="T36" fmla="*/ 28 w 72"/>
                  <a:gd name="T37" fmla="*/ 37 h 228"/>
                  <a:gd name="T38" fmla="*/ 30 w 72"/>
                  <a:gd name="T39" fmla="*/ 37 h 228"/>
                  <a:gd name="T40" fmla="*/ 30 w 72"/>
                  <a:gd name="T41" fmla="*/ 4 h 228"/>
                  <a:gd name="T42" fmla="*/ 34 w 72"/>
                  <a:gd name="T43" fmla="*/ 0 h 228"/>
                  <a:gd name="T44" fmla="*/ 38 w 72"/>
                  <a:gd name="T45" fmla="*/ 5 h 228"/>
                  <a:gd name="T46" fmla="*/ 40 w 72"/>
                  <a:gd name="T47" fmla="*/ 36 h 228"/>
                  <a:gd name="T48" fmla="*/ 41 w 72"/>
                  <a:gd name="T49" fmla="*/ 37 h 228"/>
                  <a:gd name="T50" fmla="*/ 45 w 72"/>
                  <a:gd name="T51" fmla="*/ 10 h 228"/>
                  <a:gd name="T52" fmla="*/ 49 w 72"/>
                  <a:gd name="T53" fmla="*/ 6 h 228"/>
                  <a:gd name="T54" fmla="*/ 54 w 72"/>
                  <a:gd name="T55" fmla="*/ 10 h 228"/>
                  <a:gd name="T56" fmla="*/ 51 w 72"/>
                  <a:gd name="T57" fmla="*/ 48 h 228"/>
                  <a:gd name="T58" fmla="*/ 54 w 72"/>
                  <a:gd name="T59" fmla="*/ 54 h 228"/>
                  <a:gd name="T60" fmla="*/ 59 w 72"/>
                  <a:gd name="T61" fmla="*/ 42 h 228"/>
                  <a:gd name="T62" fmla="*/ 67 w 72"/>
                  <a:gd name="T63" fmla="*/ 37 h 228"/>
                  <a:gd name="T64" fmla="*/ 71 w 72"/>
                  <a:gd name="T65" fmla="*/ 3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228">
                    <a:moveTo>
                      <a:pt x="71" y="39"/>
                    </a:moveTo>
                    <a:cubicBezTo>
                      <a:pt x="72" y="42"/>
                      <a:pt x="65" y="51"/>
                      <a:pt x="63" y="55"/>
                    </a:cubicBezTo>
                    <a:cubicBezTo>
                      <a:pt x="62" y="60"/>
                      <a:pt x="60" y="69"/>
                      <a:pt x="56" y="74"/>
                    </a:cubicBezTo>
                    <a:cubicBezTo>
                      <a:pt x="52" y="79"/>
                      <a:pt x="47" y="79"/>
                      <a:pt x="47" y="82"/>
                    </a:cubicBezTo>
                    <a:cubicBezTo>
                      <a:pt x="45" y="123"/>
                      <a:pt x="48" y="228"/>
                      <a:pt x="48" y="228"/>
                    </a:cubicBezTo>
                    <a:cubicBezTo>
                      <a:pt x="10" y="228"/>
                      <a:pt x="10" y="228"/>
                      <a:pt x="10" y="228"/>
                    </a:cubicBezTo>
                    <a:cubicBezTo>
                      <a:pt x="10" y="228"/>
                      <a:pt x="18" y="120"/>
                      <a:pt x="19" y="79"/>
                    </a:cubicBezTo>
                    <a:cubicBezTo>
                      <a:pt x="19" y="75"/>
                      <a:pt x="14" y="76"/>
                      <a:pt x="11" y="64"/>
                    </a:cubicBezTo>
                    <a:cubicBezTo>
                      <a:pt x="10" y="60"/>
                      <a:pt x="11" y="52"/>
                      <a:pt x="10" y="49"/>
                    </a:cubicBezTo>
                    <a:cubicBezTo>
                      <a:pt x="9" y="44"/>
                      <a:pt x="6" y="36"/>
                      <a:pt x="4" y="32"/>
                    </a:cubicBezTo>
                    <a:cubicBezTo>
                      <a:pt x="3" y="30"/>
                      <a:pt x="0" y="24"/>
                      <a:pt x="3" y="22"/>
                    </a:cubicBezTo>
                    <a:cubicBezTo>
                      <a:pt x="4" y="20"/>
                      <a:pt x="6" y="21"/>
                      <a:pt x="7" y="23"/>
                    </a:cubicBezTo>
                    <a:cubicBezTo>
                      <a:pt x="9" y="25"/>
                      <a:pt x="11" y="32"/>
                      <a:pt x="14" y="36"/>
                    </a:cubicBezTo>
                    <a:cubicBezTo>
                      <a:pt x="14" y="37"/>
                      <a:pt x="16" y="39"/>
                      <a:pt x="17" y="41"/>
                    </a:cubicBezTo>
                    <a:cubicBezTo>
                      <a:pt x="18" y="42"/>
                      <a:pt x="19" y="42"/>
                      <a:pt x="19" y="41"/>
                    </a:cubicBezTo>
                    <a:cubicBezTo>
                      <a:pt x="20" y="33"/>
                      <a:pt x="16" y="18"/>
                      <a:pt x="15" y="10"/>
                    </a:cubicBezTo>
                    <a:cubicBezTo>
                      <a:pt x="15" y="9"/>
                      <a:pt x="15" y="6"/>
                      <a:pt x="18" y="5"/>
                    </a:cubicBezTo>
                    <a:cubicBezTo>
                      <a:pt x="20" y="5"/>
                      <a:pt x="22" y="5"/>
                      <a:pt x="22" y="7"/>
                    </a:cubicBezTo>
                    <a:cubicBezTo>
                      <a:pt x="24" y="15"/>
                      <a:pt x="26" y="28"/>
                      <a:pt x="28" y="37"/>
                    </a:cubicBezTo>
                    <a:cubicBezTo>
                      <a:pt x="28" y="37"/>
                      <a:pt x="30" y="37"/>
                      <a:pt x="30" y="37"/>
                    </a:cubicBezTo>
                    <a:cubicBezTo>
                      <a:pt x="31" y="31"/>
                      <a:pt x="30" y="10"/>
                      <a:pt x="30" y="4"/>
                    </a:cubicBezTo>
                    <a:cubicBezTo>
                      <a:pt x="31" y="2"/>
                      <a:pt x="31" y="0"/>
                      <a:pt x="34" y="0"/>
                    </a:cubicBezTo>
                    <a:cubicBezTo>
                      <a:pt x="37" y="0"/>
                      <a:pt x="38" y="2"/>
                      <a:pt x="38" y="5"/>
                    </a:cubicBezTo>
                    <a:cubicBezTo>
                      <a:pt x="39" y="13"/>
                      <a:pt x="39" y="28"/>
                      <a:pt x="40" y="36"/>
                    </a:cubicBezTo>
                    <a:cubicBezTo>
                      <a:pt x="40" y="37"/>
                      <a:pt x="41" y="37"/>
                      <a:pt x="41" y="37"/>
                    </a:cubicBezTo>
                    <a:cubicBezTo>
                      <a:pt x="43" y="30"/>
                      <a:pt x="44" y="16"/>
                      <a:pt x="45" y="10"/>
                    </a:cubicBezTo>
                    <a:cubicBezTo>
                      <a:pt x="45" y="7"/>
                      <a:pt x="48" y="6"/>
                      <a:pt x="49" y="6"/>
                    </a:cubicBezTo>
                    <a:cubicBezTo>
                      <a:pt x="50" y="6"/>
                      <a:pt x="53" y="7"/>
                      <a:pt x="54" y="10"/>
                    </a:cubicBezTo>
                    <a:cubicBezTo>
                      <a:pt x="55" y="20"/>
                      <a:pt x="51" y="39"/>
                      <a:pt x="51" y="48"/>
                    </a:cubicBezTo>
                    <a:cubicBezTo>
                      <a:pt x="51" y="50"/>
                      <a:pt x="52" y="54"/>
                      <a:pt x="54" y="54"/>
                    </a:cubicBezTo>
                    <a:cubicBezTo>
                      <a:pt x="55" y="54"/>
                      <a:pt x="57" y="45"/>
                      <a:pt x="59" y="42"/>
                    </a:cubicBezTo>
                    <a:cubicBezTo>
                      <a:pt x="61" y="40"/>
                      <a:pt x="64" y="37"/>
                      <a:pt x="67" y="37"/>
                    </a:cubicBezTo>
                    <a:cubicBezTo>
                      <a:pt x="68" y="36"/>
                      <a:pt x="71" y="36"/>
                      <a:pt x="7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10"/>
              <p:cNvSpPr/>
              <p:nvPr/>
            </p:nvSpPr>
            <p:spPr bwMode="auto">
              <a:xfrm>
                <a:off x="825500" y="4741863"/>
                <a:ext cx="257175" cy="639762"/>
              </a:xfrm>
              <a:custGeom>
                <a:avLst/>
                <a:gdLst>
                  <a:gd name="T0" fmla="*/ 0 w 68"/>
                  <a:gd name="T1" fmla="*/ 34 h 169"/>
                  <a:gd name="T2" fmla="*/ 8 w 68"/>
                  <a:gd name="T3" fmla="*/ 45 h 169"/>
                  <a:gd name="T4" fmla="*/ 15 w 68"/>
                  <a:gd name="T5" fmla="*/ 59 h 169"/>
                  <a:gd name="T6" fmla="*/ 22 w 68"/>
                  <a:gd name="T7" fmla="*/ 64 h 169"/>
                  <a:gd name="T8" fmla="*/ 40 w 68"/>
                  <a:gd name="T9" fmla="*/ 169 h 169"/>
                  <a:gd name="T10" fmla="*/ 68 w 68"/>
                  <a:gd name="T11" fmla="*/ 169 h 169"/>
                  <a:gd name="T12" fmla="*/ 42 w 68"/>
                  <a:gd name="T13" fmla="*/ 59 h 169"/>
                  <a:gd name="T14" fmla="*/ 46 w 68"/>
                  <a:gd name="T15" fmla="*/ 47 h 169"/>
                  <a:gd name="T16" fmla="*/ 45 w 68"/>
                  <a:gd name="T17" fmla="*/ 35 h 169"/>
                  <a:gd name="T18" fmla="*/ 47 w 68"/>
                  <a:gd name="T19" fmla="*/ 22 h 169"/>
                  <a:gd name="T20" fmla="*/ 47 w 68"/>
                  <a:gd name="T21" fmla="*/ 14 h 169"/>
                  <a:gd name="T22" fmla="*/ 44 w 68"/>
                  <a:gd name="T23" fmla="*/ 15 h 169"/>
                  <a:gd name="T24" fmla="*/ 41 w 68"/>
                  <a:gd name="T25" fmla="*/ 26 h 169"/>
                  <a:gd name="T26" fmla="*/ 39 w 68"/>
                  <a:gd name="T27" fmla="*/ 30 h 169"/>
                  <a:gd name="T28" fmla="*/ 38 w 68"/>
                  <a:gd name="T29" fmla="*/ 31 h 169"/>
                  <a:gd name="T30" fmla="*/ 38 w 68"/>
                  <a:gd name="T31" fmla="*/ 7 h 169"/>
                  <a:gd name="T32" fmla="*/ 35 w 68"/>
                  <a:gd name="T33" fmla="*/ 3 h 169"/>
                  <a:gd name="T34" fmla="*/ 32 w 68"/>
                  <a:gd name="T35" fmla="*/ 5 h 169"/>
                  <a:gd name="T36" fmla="*/ 32 w 68"/>
                  <a:gd name="T37" fmla="*/ 28 h 169"/>
                  <a:gd name="T38" fmla="*/ 30 w 68"/>
                  <a:gd name="T39" fmla="*/ 28 h 169"/>
                  <a:gd name="T40" fmla="*/ 26 w 68"/>
                  <a:gd name="T41" fmla="*/ 3 h 169"/>
                  <a:gd name="T42" fmla="*/ 23 w 68"/>
                  <a:gd name="T43" fmla="*/ 1 h 169"/>
                  <a:gd name="T44" fmla="*/ 21 w 68"/>
                  <a:gd name="T45" fmla="*/ 5 h 169"/>
                  <a:gd name="T46" fmla="*/ 23 w 68"/>
                  <a:gd name="T47" fmla="*/ 29 h 169"/>
                  <a:gd name="T48" fmla="*/ 22 w 68"/>
                  <a:gd name="T49" fmla="*/ 29 h 169"/>
                  <a:gd name="T50" fmla="*/ 16 w 68"/>
                  <a:gd name="T51" fmla="*/ 9 h 169"/>
                  <a:gd name="T52" fmla="*/ 13 w 68"/>
                  <a:gd name="T53" fmla="*/ 7 h 169"/>
                  <a:gd name="T54" fmla="*/ 10 w 68"/>
                  <a:gd name="T55" fmla="*/ 10 h 169"/>
                  <a:gd name="T56" fmla="*/ 16 w 68"/>
                  <a:gd name="T57" fmla="*/ 39 h 169"/>
                  <a:gd name="T58" fmla="*/ 15 w 68"/>
                  <a:gd name="T59" fmla="*/ 43 h 169"/>
                  <a:gd name="T60" fmla="*/ 10 w 68"/>
                  <a:gd name="T61" fmla="*/ 35 h 169"/>
                  <a:gd name="T62" fmla="*/ 4 w 68"/>
                  <a:gd name="T63" fmla="*/ 31 h 169"/>
                  <a:gd name="T64" fmla="*/ 0 w 68"/>
                  <a:gd name="T65" fmla="*/ 3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169">
                    <a:moveTo>
                      <a:pt x="0" y="34"/>
                    </a:moveTo>
                    <a:cubicBezTo>
                      <a:pt x="0" y="36"/>
                      <a:pt x="6" y="43"/>
                      <a:pt x="8" y="45"/>
                    </a:cubicBezTo>
                    <a:cubicBezTo>
                      <a:pt x="9" y="49"/>
                      <a:pt x="12" y="56"/>
                      <a:pt x="15" y="59"/>
                    </a:cubicBezTo>
                    <a:cubicBezTo>
                      <a:pt x="18" y="62"/>
                      <a:pt x="22" y="62"/>
                      <a:pt x="22" y="64"/>
                    </a:cubicBezTo>
                    <a:cubicBezTo>
                      <a:pt x="28" y="95"/>
                      <a:pt x="40" y="169"/>
                      <a:pt x="40" y="169"/>
                    </a:cubicBezTo>
                    <a:cubicBezTo>
                      <a:pt x="68" y="169"/>
                      <a:pt x="68" y="169"/>
                      <a:pt x="68" y="169"/>
                    </a:cubicBezTo>
                    <a:cubicBezTo>
                      <a:pt x="68" y="169"/>
                      <a:pt x="47" y="90"/>
                      <a:pt x="42" y="59"/>
                    </a:cubicBezTo>
                    <a:cubicBezTo>
                      <a:pt x="41" y="56"/>
                      <a:pt x="45" y="56"/>
                      <a:pt x="46" y="47"/>
                    </a:cubicBezTo>
                    <a:cubicBezTo>
                      <a:pt x="46" y="44"/>
                      <a:pt x="45" y="38"/>
                      <a:pt x="45" y="35"/>
                    </a:cubicBezTo>
                    <a:cubicBezTo>
                      <a:pt x="45" y="32"/>
                      <a:pt x="47" y="26"/>
                      <a:pt x="47" y="22"/>
                    </a:cubicBezTo>
                    <a:cubicBezTo>
                      <a:pt x="48" y="20"/>
                      <a:pt x="49" y="16"/>
                      <a:pt x="47" y="14"/>
                    </a:cubicBezTo>
                    <a:cubicBezTo>
                      <a:pt x="46" y="13"/>
                      <a:pt x="45" y="14"/>
                      <a:pt x="44" y="15"/>
                    </a:cubicBezTo>
                    <a:cubicBezTo>
                      <a:pt x="43" y="17"/>
                      <a:pt x="42" y="23"/>
                      <a:pt x="41" y="26"/>
                    </a:cubicBezTo>
                    <a:cubicBezTo>
                      <a:pt x="41" y="26"/>
                      <a:pt x="40" y="29"/>
                      <a:pt x="39" y="30"/>
                    </a:cubicBezTo>
                    <a:cubicBezTo>
                      <a:pt x="39" y="31"/>
                      <a:pt x="38" y="31"/>
                      <a:pt x="38" y="31"/>
                    </a:cubicBezTo>
                    <a:cubicBezTo>
                      <a:pt x="36" y="24"/>
                      <a:pt x="38" y="13"/>
                      <a:pt x="38" y="7"/>
                    </a:cubicBezTo>
                    <a:cubicBezTo>
                      <a:pt x="38" y="6"/>
                      <a:pt x="38" y="4"/>
                      <a:pt x="35" y="3"/>
                    </a:cubicBezTo>
                    <a:cubicBezTo>
                      <a:pt x="34" y="3"/>
                      <a:pt x="32" y="3"/>
                      <a:pt x="32" y="5"/>
                    </a:cubicBezTo>
                    <a:cubicBezTo>
                      <a:pt x="32" y="11"/>
                      <a:pt x="32" y="21"/>
                      <a:pt x="32" y="28"/>
                    </a:cubicBezTo>
                    <a:cubicBezTo>
                      <a:pt x="32" y="28"/>
                      <a:pt x="30" y="28"/>
                      <a:pt x="30" y="28"/>
                    </a:cubicBezTo>
                    <a:cubicBezTo>
                      <a:pt x="29" y="24"/>
                      <a:pt x="28" y="8"/>
                      <a:pt x="26" y="3"/>
                    </a:cubicBezTo>
                    <a:cubicBezTo>
                      <a:pt x="26" y="2"/>
                      <a:pt x="25" y="0"/>
                      <a:pt x="23" y="1"/>
                    </a:cubicBezTo>
                    <a:cubicBezTo>
                      <a:pt x="22" y="1"/>
                      <a:pt x="21" y="3"/>
                      <a:pt x="21" y="5"/>
                    </a:cubicBezTo>
                    <a:cubicBezTo>
                      <a:pt x="21" y="11"/>
                      <a:pt x="23" y="23"/>
                      <a:pt x="23" y="29"/>
                    </a:cubicBezTo>
                    <a:cubicBezTo>
                      <a:pt x="23" y="29"/>
                      <a:pt x="22" y="29"/>
                      <a:pt x="22" y="29"/>
                    </a:cubicBezTo>
                    <a:cubicBezTo>
                      <a:pt x="20" y="24"/>
                      <a:pt x="18" y="14"/>
                      <a:pt x="16" y="9"/>
                    </a:cubicBezTo>
                    <a:cubicBezTo>
                      <a:pt x="16" y="7"/>
                      <a:pt x="14" y="7"/>
                      <a:pt x="13" y="7"/>
                    </a:cubicBezTo>
                    <a:cubicBezTo>
                      <a:pt x="12" y="7"/>
                      <a:pt x="10" y="8"/>
                      <a:pt x="10" y="10"/>
                    </a:cubicBezTo>
                    <a:cubicBezTo>
                      <a:pt x="11" y="18"/>
                      <a:pt x="15" y="31"/>
                      <a:pt x="16" y="39"/>
                    </a:cubicBezTo>
                    <a:cubicBezTo>
                      <a:pt x="16" y="40"/>
                      <a:pt x="16" y="43"/>
                      <a:pt x="15" y="43"/>
                    </a:cubicBezTo>
                    <a:cubicBezTo>
                      <a:pt x="14" y="43"/>
                      <a:pt x="12" y="37"/>
                      <a:pt x="10" y="35"/>
                    </a:cubicBezTo>
                    <a:cubicBezTo>
                      <a:pt x="8" y="33"/>
                      <a:pt x="6" y="31"/>
                      <a:pt x="4" y="31"/>
                    </a:cubicBezTo>
                    <a:cubicBezTo>
                      <a:pt x="3" y="32"/>
                      <a:pt x="0" y="32"/>
                      <a:pt x="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11"/>
              <p:cNvSpPr/>
              <p:nvPr/>
            </p:nvSpPr>
            <p:spPr bwMode="auto">
              <a:xfrm>
                <a:off x="153988" y="4562475"/>
                <a:ext cx="163513" cy="144462"/>
              </a:xfrm>
              <a:custGeom>
                <a:avLst/>
                <a:gdLst>
                  <a:gd name="T0" fmla="*/ 37 w 43"/>
                  <a:gd name="T1" fmla="*/ 6 h 38"/>
                  <a:gd name="T2" fmla="*/ 24 w 43"/>
                  <a:gd name="T3" fmla="*/ 2 h 38"/>
                  <a:gd name="T4" fmla="*/ 18 w 43"/>
                  <a:gd name="T5" fmla="*/ 11 h 38"/>
                  <a:gd name="T6" fmla="*/ 7 w 43"/>
                  <a:gd name="T7" fmla="*/ 9 h 38"/>
                  <a:gd name="T8" fmla="*/ 2 w 43"/>
                  <a:gd name="T9" fmla="*/ 22 h 38"/>
                  <a:gd name="T10" fmla="*/ 2 w 43"/>
                  <a:gd name="T11" fmla="*/ 23 h 38"/>
                  <a:gd name="T12" fmla="*/ 31 w 43"/>
                  <a:gd name="T13" fmla="*/ 38 h 38"/>
                  <a:gd name="T14" fmla="*/ 31 w 43"/>
                  <a:gd name="T15" fmla="*/ 38 h 38"/>
                  <a:gd name="T16" fmla="*/ 38 w 43"/>
                  <a:gd name="T17" fmla="*/ 7 h 38"/>
                  <a:gd name="T18" fmla="*/ 37 w 43"/>
                  <a:gd name="T19"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8">
                    <a:moveTo>
                      <a:pt x="37" y="6"/>
                    </a:moveTo>
                    <a:cubicBezTo>
                      <a:pt x="34" y="1"/>
                      <a:pt x="29" y="0"/>
                      <a:pt x="24" y="2"/>
                    </a:cubicBezTo>
                    <a:cubicBezTo>
                      <a:pt x="20" y="3"/>
                      <a:pt x="18" y="7"/>
                      <a:pt x="18" y="11"/>
                    </a:cubicBezTo>
                    <a:cubicBezTo>
                      <a:pt x="15" y="9"/>
                      <a:pt x="11" y="8"/>
                      <a:pt x="7" y="9"/>
                    </a:cubicBezTo>
                    <a:cubicBezTo>
                      <a:pt x="3" y="11"/>
                      <a:pt x="0" y="17"/>
                      <a:pt x="2" y="22"/>
                    </a:cubicBezTo>
                    <a:cubicBezTo>
                      <a:pt x="2" y="22"/>
                      <a:pt x="2" y="22"/>
                      <a:pt x="2" y="23"/>
                    </a:cubicBezTo>
                    <a:cubicBezTo>
                      <a:pt x="7" y="34"/>
                      <a:pt x="23" y="33"/>
                      <a:pt x="31" y="38"/>
                    </a:cubicBezTo>
                    <a:cubicBezTo>
                      <a:pt x="31" y="38"/>
                      <a:pt x="31" y="38"/>
                      <a:pt x="31" y="38"/>
                    </a:cubicBezTo>
                    <a:cubicBezTo>
                      <a:pt x="31" y="29"/>
                      <a:pt x="43" y="18"/>
                      <a:pt x="38" y="7"/>
                    </a:cubicBezTo>
                    <a:cubicBezTo>
                      <a:pt x="37" y="6"/>
                      <a:pt x="37" y="6"/>
                      <a:pt x="3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12"/>
              <p:cNvSpPr/>
              <p:nvPr/>
            </p:nvSpPr>
            <p:spPr bwMode="auto">
              <a:xfrm>
                <a:off x="396875" y="4384675"/>
                <a:ext cx="166688" cy="152400"/>
              </a:xfrm>
              <a:custGeom>
                <a:avLst/>
                <a:gdLst>
                  <a:gd name="T0" fmla="*/ 40 w 44"/>
                  <a:gd name="T1" fmla="*/ 8 h 40"/>
                  <a:gd name="T2" fmla="*/ 28 w 44"/>
                  <a:gd name="T3" fmla="*/ 1 h 40"/>
                  <a:gd name="T4" fmla="*/ 20 w 44"/>
                  <a:gd name="T5" fmla="*/ 9 h 40"/>
                  <a:gd name="T6" fmla="*/ 9 w 44"/>
                  <a:gd name="T7" fmla="*/ 5 h 40"/>
                  <a:gd name="T8" fmla="*/ 1 w 44"/>
                  <a:gd name="T9" fmla="*/ 17 h 40"/>
                  <a:gd name="T10" fmla="*/ 1 w 44"/>
                  <a:gd name="T11" fmla="*/ 18 h 40"/>
                  <a:gd name="T12" fmla="*/ 27 w 44"/>
                  <a:gd name="T13" fmla="*/ 40 h 40"/>
                  <a:gd name="T14" fmla="*/ 27 w 44"/>
                  <a:gd name="T15" fmla="*/ 40 h 40"/>
                  <a:gd name="T16" fmla="*/ 41 w 44"/>
                  <a:gd name="T17" fmla="*/ 9 h 40"/>
                  <a:gd name="T18" fmla="*/ 40 w 44"/>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0">
                    <a:moveTo>
                      <a:pt x="40" y="8"/>
                    </a:moveTo>
                    <a:cubicBezTo>
                      <a:pt x="39" y="3"/>
                      <a:pt x="33" y="0"/>
                      <a:pt x="28" y="1"/>
                    </a:cubicBezTo>
                    <a:cubicBezTo>
                      <a:pt x="24" y="2"/>
                      <a:pt x="21" y="5"/>
                      <a:pt x="20" y="9"/>
                    </a:cubicBezTo>
                    <a:cubicBezTo>
                      <a:pt x="18" y="6"/>
                      <a:pt x="14" y="4"/>
                      <a:pt x="9" y="5"/>
                    </a:cubicBezTo>
                    <a:cubicBezTo>
                      <a:pt x="4" y="6"/>
                      <a:pt x="0" y="11"/>
                      <a:pt x="1" y="17"/>
                    </a:cubicBezTo>
                    <a:cubicBezTo>
                      <a:pt x="1" y="17"/>
                      <a:pt x="1" y="17"/>
                      <a:pt x="1" y="18"/>
                    </a:cubicBezTo>
                    <a:cubicBezTo>
                      <a:pt x="4" y="30"/>
                      <a:pt x="21" y="33"/>
                      <a:pt x="27" y="40"/>
                    </a:cubicBezTo>
                    <a:cubicBezTo>
                      <a:pt x="27" y="40"/>
                      <a:pt x="27" y="40"/>
                      <a:pt x="27" y="40"/>
                    </a:cubicBezTo>
                    <a:cubicBezTo>
                      <a:pt x="30" y="31"/>
                      <a:pt x="44" y="21"/>
                      <a:pt x="41" y="9"/>
                    </a:cubicBezTo>
                    <a:cubicBezTo>
                      <a:pt x="41" y="9"/>
                      <a:pt x="41" y="8"/>
                      <a:pt x="4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13"/>
              <p:cNvSpPr/>
              <p:nvPr/>
            </p:nvSpPr>
            <p:spPr bwMode="auto">
              <a:xfrm>
                <a:off x="1019175" y="4627563"/>
                <a:ext cx="71438" cy="60325"/>
              </a:xfrm>
              <a:custGeom>
                <a:avLst/>
                <a:gdLst>
                  <a:gd name="T0" fmla="*/ 18 w 19"/>
                  <a:gd name="T1" fmla="*/ 10 h 16"/>
                  <a:gd name="T2" fmla="*/ 16 w 19"/>
                  <a:gd name="T3" fmla="*/ 5 h 16"/>
                  <a:gd name="T4" fmla="*/ 11 w 19"/>
                  <a:gd name="T5" fmla="*/ 5 h 16"/>
                  <a:gd name="T6" fmla="*/ 9 w 19"/>
                  <a:gd name="T7" fmla="*/ 1 h 16"/>
                  <a:gd name="T8" fmla="*/ 3 w 19"/>
                  <a:gd name="T9" fmla="*/ 2 h 16"/>
                  <a:gd name="T10" fmla="*/ 3 w 19"/>
                  <a:gd name="T11" fmla="*/ 2 h 16"/>
                  <a:gd name="T12" fmla="*/ 5 w 19"/>
                  <a:gd name="T13" fmla="*/ 16 h 16"/>
                  <a:gd name="T14" fmla="*/ 5 w 19"/>
                  <a:gd name="T15" fmla="*/ 16 h 16"/>
                  <a:gd name="T16" fmla="*/ 17 w 19"/>
                  <a:gd name="T17" fmla="*/ 11 h 16"/>
                  <a:gd name="T18" fmla="*/ 18 w 19"/>
                  <a:gd name="T1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6">
                    <a:moveTo>
                      <a:pt x="18" y="10"/>
                    </a:moveTo>
                    <a:cubicBezTo>
                      <a:pt x="19" y="8"/>
                      <a:pt x="18" y="6"/>
                      <a:pt x="16" y="5"/>
                    </a:cubicBezTo>
                    <a:cubicBezTo>
                      <a:pt x="14" y="4"/>
                      <a:pt x="13" y="4"/>
                      <a:pt x="11" y="5"/>
                    </a:cubicBezTo>
                    <a:cubicBezTo>
                      <a:pt x="11" y="4"/>
                      <a:pt x="11" y="2"/>
                      <a:pt x="9" y="1"/>
                    </a:cubicBezTo>
                    <a:cubicBezTo>
                      <a:pt x="7" y="0"/>
                      <a:pt x="5" y="0"/>
                      <a:pt x="3" y="2"/>
                    </a:cubicBezTo>
                    <a:cubicBezTo>
                      <a:pt x="3" y="2"/>
                      <a:pt x="3" y="2"/>
                      <a:pt x="3" y="2"/>
                    </a:cubicBezTo>
                    <a:cubicBezTo>
                      <a:pt x="0" y="7"/>
                      <a:pt x="5" y="12"/>
                      <a:pt x="5" y="16"/>
                    </a:cubicBezTo>
                    <a:cubicBezTo>
                      <a:pt x="5" y="16"/>
                      <a:pt x="5" y="16"/>
                      <a:pt x="5" y="16"/>
                    </a:cubicBezTo>
                    <a:cubicBezTo>
                      <a:pt x="8" y="14"/>
                      <a:pt x="14" y="15"/>
                      <a:pt x="17" y="11"/>
                    </a:cubicBezTo>
                    <a:cubicBezTo>
                      <a:pt x="18" y="10"/>
                      <a:pt x="18" y="10"/>
                      <a:pt x="1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214"/>
              <p:cNvSpPr/>
              <p:nvPr/>
            </p:nvSpPr>
            <p:spPr bwMode="auto">
              <a:xfrm>
                <a:off x="798513" y="4370388"/>
                <a:ext cx="196850" cy="177800"/>
              </a:xfrm>
              <a:custGeom>
                <a:avLst/>
                <a:gdLst>
                  <a:gd name="T0" fmla="*/ 50 w 52"/>
                  <a:gd name="T1" fmla="*/ 28 h 47"/>
                  <a:gd name="T2" fmla="*/ 44 w 52"/>
                  <a:gd name="T3" fmla="*/ 12 h 47"/>
                  <a:gd name="T4" fmla="*/ 30 w 52"/>
                  <a:gd name="T5" fmla="*/ 14 h 47"/>
                  <a:gd name="T6" fmla="*/ 23 w 52"/>
                  <a:gd name="T7" fmla="*/ 2 h 47"/>
                  <a:gd name="T8" fmla="*/ 7 w 52"/>
                  <a:gd name="T9" fmla="*/ 7 h 47"/>
                  <a:gd name="T10" fmla="*/ 7 w 52"/>
                  <a:gd name="T11" fmla="*/ 8 h 47"/>
                  <a:gd name="T12" fmla="*/ 14 w 52"/>
                  <a:gd name="T13" fmla="*/ 47 h 47"/>
                  <a:gd name="T14" fmla="*/ 14 w 52"/>
                  <a:gd name="T15" fmla="*/ 47 h 47"/>
                  <a:gd name="T16" fmla="*/ 50 w 52"/>
                  <a:gd name="T17" fmla="*/ 29 h 47"/>
                  <a:gd name="T18" fmla="*/ 50 w 52"/>
                  <a:gd name="T1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47">
                    <a:moveTo>
                      <a:pt x="50" y="28"/>
                    </a:moveTo>
                    <a:cubicBezTo>
                      <a:pt x="52" y="22"/>
                      <a:pt x="50" y="15"/>
                      <a:pt x="44" y="12"/>
                    </a:cubicBezTo>
                    <a:cubicBezTo>
                      <a:pt x="39" y="10"/>
                      <a:pt x="34" y="11"/>
                      <a:pt x="30" y="14"/>
                    </a:cubicBezTo>
                    <a:cubicBezTo>
                      <a:pt x="30" y="9"/>
                      <a:pt x="28" y="5"/>
                      <a:pt x="23" y="2"/>
                    </a:cubicBezTo>
                    <a:cubicBezTo>
                      <a:pt x="18" y="0"/>
                      <a:pt x="11" y="2"/>
                      <a:pt x="7" y="7"/>
                    </a:cubicBezTo>
                    <a:cubicBezTo>
                      <a:pt x="7" y="7"/>
                      <a:pt x="7" y="7"/>
                      <a:pt x="7" y="8"/>
                    </a:cubicBezTo>
                    <a:cubicBezTo>
                      <a:pt x="0" y="21"/>
                      <a:pt x="14" y="36"/>
                      <a:pt x="14" y="47"/>
                    </a:cubicBezTo>
                    <a:cubicBezTo>
                      <a:pt x="14" y="47"/>
                      <a:pt x="14" y="47"/>
                      <a:pt x="14" y="47"/>
                    </a:cubicBezTo>
                    <a:cubicBezTo>
                      <a:pt x="23" y="41"/>
                      <a:pt x="43" y="42"/>
                      <a:pt x="50" y="29"/>
                    </a:cubicBezTo>
                    <a:cubicBezTo>
                      <a:pt x="50" y="28"/>
                      <a:pt x="50" y="28"/>
                      <a:pt x="5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5" name="组合 114"/>
            <p:cNvGrpSpPr/>
            <p:nvPr/>
          </p:nvGrpSpPr>
          <p:grpSpPr>
            <a:xfrm>
              <a:off x="8496414" y="1783080"/>
              <a:ext cx="402027" cy="405308"/>
              <a:chOff x="9407525" y="1358900"/>
              <a:chExt cx="1555751" cy="1568451"/>
            </a:xfrm>
            <a:solidFill>
              <a:schemeClr val="bg1"/>
            </a:solidFill>
          </p:grpSpPr>
          <p:sp>
            <p:nvSpPr>
              <p:cNvPr id="116" name="Freeform 5"/>
              <p:cNvSpPr/>
              <p:nvPr/>
            </p:nvSpPr>
            <p:spPr bwMode="auto">
              <a:xfrm>
                <a:off x="10437813" y="1846263"/>
                <a:ext cx="163513" cy="153988"/>
              </a:xfrm>
              <a:custGeom>
                <a:avLst/>
                <a:gdLst>
                  <a:gd name="T0" fmla="*/ 13 w 43"/>
                  <a:gd name="T1" fmla="*/ 41 h 41"/>
                  <a:gd name="T2" fmla="*/ 43 w 43"/>
                  <a:gd name="T3" fmla="*/ 24 h 41"/>
                  <a:gd name="T4" fmla="*/ 25 w 43"/>
                  <a:gd name="T5" fmla="*/ 0 h 41"/>
                  <a:gd name="T6" fmla="*/ 0 w 43"/>
                  <a:gd name="T7" fmla="*/ 24 h 41"/>
                  <a:gd name="T8" fmla="*/ 13 w 43"/>
                  <a:gd name="T9" fmla="*/ 41 h 41"/>
                </a:gdLst>
                <a:ahLst/>
                <a:cxnLst>
                  <a:cxn ang="0">
                    <a:pos x="T0" y="T1"/>
                  </a:cxn>
                  <a:cxn ang="0">
                    <a:pos x="T2" y="T3"/>
                  </a:cxn>
                  <a:cxn ang="0">
                    <a:pos x="T4" y="T5"/>
                  </a:cxn>
                  <a:cxn ang="0">
                    <a:pos x="T6" y="T7"/>
                  </a:cxn>
                  <a:cxn ang="0">
                    <a:pos x="T8" y="T9"/>
                  </a:cxn>
                </a:cxnLst>
                <a:rect l="0" t="0" r="r" b="b"/>
                <a:pathLst>
                  <a:path w="43" h="41">
                    <a:moveTo>
                      <a:pt x="13" y="41"/>
                    </a:moveTo>
                    <a:cubicBezTo>
                      <a:pt x="43" y="24"/>
                      <a:pt x="43" y="24"/>
                      <a:pt x="43" y="24"/>
                    </a:cubicBezTo>
                    <a:cubicBezTo>
                      <a:pt x="38" y="16"/>
                      <a:pt x="32" y="7"/>
                      <a:pt x="25" y="0"/>
                    </a:cubicBezTo>
                    <a:cubicBezTo>
                      <a:pt x="0" y="24"/>
                      <a:pt x="0" y="24"/>
                      <a:pt x="0" y="24"/>
                    </a:cubicBezTo>
                    <a:cubicBezTo>
                      <a:pt x="5" y="29"/>
                      <a:pt x="9" y="35"/>
                      <a:pt x="13"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6"/>
              <p:cNvSpPr/>
              <p:nvPr/>
            </p:nvSpPr>
            <p:spPr bwMode="auto">
              <a:xfrm>
                <a:off x="9407525" y="1592263"/>
                <a:ext cx="1333500" cy="1335088"/>
              </a:xfrm>
              <a:custGeom>
                <a:avLst/>
                <a:gdLst>
                  <a:gd name="T0" fmla="*/ 268 w 353"/>
                  <a:gd name="T1" fmla="*/ 265 h 353"/>
                  <a:gd name="T2" fmla="*/ 87 w 353"/>
                  <a:gd name="T3" fmla="*/ 265 h 353"/>
                  <a:gd name="T4" fmla="*/ 87 w 353"/>
                  <a:gd name="T5" fmla="*/ 85 h 353"/>
                  <a:gd name="T6" fmla="*/ 229 w 353"/>
                  <a:gd name="T7" fmla="*/ 58 h 353"/>
                  <a:gd name="T8" fmla="*/ 245 w 353"/>
                  <a:gd name="T9" fmla="*/ 27 h 353"/>
                  <a:gd name="T10" fmla="*/ 63 w 353"/>
                  <a:gd name="T11" fmla="*/ 60 h 353"/>
                  <a:gd name="T12" fmla="*/ 63 w 353"/>
                  <a:gd name="T13" fmla="*/ 290 h 353"/>
                  <a:gd name="T14" fmla="*/ 292 w 353"/>
                  <a:gd name="T15" fmla="*/ 290 h 353"/>
                  <a:gd name="T16" fmla="*/ 324 w 353"/>
                  <a:gd name="T17" fmla="*/ 105 h 353"/>
                  <a:gd name="T18" fmla="*/ 293 w 353"/>
                  <a:gd name="T19" fmla="*/ 121 h 353"/>
                  <a:gd name="T20" fmla="*/ 268 w 353"/>
                  <a:gd name="T21" fmla="*/ 26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353">
                    <a:moveTo>
                      <a:pt x="268" y="265"/>
                    </a:moveTo>
                    <a:cubicBezTo>
                      <a:pt x="218" y="315"/>
                      <a:pt x="137" y="315"/>
                      <a:pt x="87" y="265"/>
                    </a:cubicBezTo>
                    <a:cubicBezTo>
                      <a:pt x="38" y="215"/>
                      <a:pt x="38" y="135"/>
                      <a:pt x="87" y="85"/>
                    </a:cubicBezTo>
                    <a:cubicBezTo>
                      <a:pt x="126" y="46"/>
                      <a:pt x="182" y="38"/>
                      <a:pt x="229" y="58"/>
                    </a:cubicBezTo>
                    <a:cubicBezTo>
                      <a:pt x="245" y="27"/>
                      <a:pt x="245" y="27"/>
                      <a:pt x="245" y="27"/>
                    </a:cubicBezTo>
                    <a:cubicBezTo>
                      <a:pt x="185" y="0"/>
                      <a:pt x="112" y="11"/>
                      <a:pt x="63" y="60"/>
                    </a:cubicBezTo>
                    <a:cubicBezTo>
                      <a:pt x="0" y="124"/>
                      <a:pt x="0" y="226"/>
                      <a:pt x="63" y="290"/>
                    </a:cubicBezTo>
                    <a:cubicBezTo>
                      <a:pt x="126" y="353"/>
                      <a:pt x="229" y="353"/>
                      <a:pt x="292" y="290"/>
                    </a:cubicBezTo>
                    <a:cubicBezTo>
                      <a:pt x="342" y="240"/>
                      <a:pt x="353" y="166"/>
                      <a:pt x="324" y="105"/>
                    </a:cubicBezTo>
                    <a:cubicBezTo>
                      <a:pt x="293" y="121"/>
                      <a:pt x="293" y="121"/>
                      <a:pt x="293" y="121"/>
                    </a:cubicBezTo>
                    <a:cubicBezTo>
                      <a:pt x="315" y="169"/>
                      <a:pt x="307" y="226"/>
                      <a:pt x="268" y="2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7"/>
              <p:cNvSpPr/>
              <p:nvPr/>
            </p:nvSpPr>
            <p:spPr bwMode="auto">
              <a:xfrm>
                <a:off x="10325100" y="1725613"/>
                <a:ext cx="166688" cy="169863"/>
              </a:xfrm>
              <a:custGeom>
                <a:avLst/>
                <a:gdLst>
                  <a:gd name="T0" fmla="*/ 20 w 44"/>
                  <a:gd name="T1" fmla="*/ 45 h 45"/>
                  <a:gd name="T2" fmla="*/ 44 w 44"/>
                  <a:gd name="T3" fmla="*/ 20 h 45"/>
                  <a:gd name="T4" fmla="*/ 16 w 44"/>
                  <a:gd name="T5" fmla="*/ 0 h 45"/>
                  <a:gd name="T6" fmla="*/ 0 w 44"/>
                  <a:gd name="T7" fmla="*/ 30 h 45"/>
                  <a:gd name="T8" fmla="*/ 20 w 44"/>
                  <a:gd name="T9" fmla="*/ 45 h 45"/>
                </a:gdLst>
                <a:ahLst/>
                <a:cxnLst>
                  <a:cxn ang="0">
                    <a:pos x="T0" y="T1"/>
                  </a:cxn>
                  <a:cxn ang="0">
                    <a:pos x="T2" y="T3"/>
                  </a:cxn>
                  <a:cxn ang="0">
                    <a:pos x="T4" y="T5"/>
                  </a:cxn>
                  <a:cxn ang="0">
                    <a:pos x="T6" y="T7"/>
                  </a:cxn>
                  <a:cxn ang="0">
                    <a:pos x="T8" y="T9"/>
                  </a:cxn>
                </a:cxnLst>
                <a:rect l="0" t="0" r="r" b="b"/>
                <a:pathLst>
                  <a:path w="44" h="45">
                    <a:moveTo>
                      <a:pt x="20" y="45"/>
                    </a:moveTo>
                    <a:cubicBezTo>
                      <a:pt x="44" y="20"/>
                      <a:pt x="44" y="20"/>
                      <a:pt x="44" y="20"/>
                    </a:cubicBezTo>
                    <a:cubicBezTo>
                      <a:pt x="35" y="12"/>
                      <a:pt x="26" y="5"/>
                      <a:pt x="16" y="0"/>
                    </a:cubicBezTo>
                    <a:cubicBezTo>
                      <a:pt x="0" y="30"/>
                      <a:pt x="0" y="30"/>
                      <a:pt x="0" y="30"/>
                    </a:cubicBezTo>
                    <a:cubicBezTo>
                      <a:pt x="7" y="34"/>
                      <a:pt x="13" y="39"/>
                      <a:pt x="2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8"/>
              <p:cNvSpPr/>
              <p:nvPr/>
            </p:nvSpPr>
            <p:spPr bwMode="auto">
              <a:xfrm>
                <a:off x="9683750" y="1868488"/>
                <a:ext cx="781050" cy="779463"/>
              </a:xfrm>
              <a:custGeom>
                <a:avLst/>
                <a:gdLst>
                  <a:gd name="T0" fmla="*/ 147 w 207"/>
                  <a:gd name="T1" fmla="*/ 145 h 206"/>
                  <a:gd name="T2" fmla="*/ 62 w 207"/>
                  <a:gd name="T3" fmla="*/ 145 h 206"/>
                  <a:gd name="T4" fmla="*/ 62 w 207"/>
                  <a:gd name="T5" fmla="*/ 59 h 206"/>
                  <a:gd name="T6" fmla="*/ 126 w 207"/>
                  <a:gd name="T7" fmla="*/ 45 h 206"/>
                  <a:gd name="T8" fmla="*/ 142 w 207"/>
                  <a:gd name="T9" fmla="*/ 14 h 206"/>
                  <a:gd name="T10" fmla="*/ 37 w 207"/>
                  <a:gd name="T11" fmla="*/ 35 h 206"/>
                  <a:gd name="T12" fmla="*/ 37 w 207"/>
                  <a:gd name="T13" fmla="*/ 169 h 206"/>
                  <a:gd name="T14" fmla="*/ 172 w 207"/>
                  <a:gd name="T15" fmla="*/ 169 h 206"/>
                  <a:gd name="T16" fmla="*/ 192 w 207"/>
                  <a:gd name="T17" fmla="*/ 64 h 206"/>
                  <a:gd name="T18" fmla="*/ 161 w 207"/>
                  <a:gd name="T19" fmla="*/ 80 h 206"/>
                  <a:gd name="T20" fmla="*/ 147 w 207"/>
                  <a:gd name="T21" fmla="*/ 14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 h="206">
                    <a:moveTo>
                      <a:pt x="147" y="145"/>
                    </a:moveTo>
                    <a:cubicBezTo>
                      <a:pt x="124" y="168"/>
                      <a:pt x="85" y="168"/>
                      <a:pt x="62" y="145"/>
                    </a:cubicBezTo>
                    <a:cubicBezTo>
                      <a:pt x="38" y="121"/>
                      <a:pt x="38" y="83"/>
                      <a:pt x="62" y="59"/>
                    </a:cubicBezTo>
                    <a:cubicBezTo>
                      <a:pt x="79" y="42"/>
                      <a:pt x="105" y="37"/>
                      <a:pt x="126" y="45"/>
                    </a:cubicBezTo>
                    <a:cubicBezTo>
                      <a:pt x="142" y="14"/>
                      <a:pt x="142" y="14"/>
                      <a:pt x="142" y="14"/>
                    </a:cubicBezTo>
                    <a:cubicBezTo>
                      <a:pt x="107" y="0"/>
                      <a:pt x="66" y="7"/>
                      <a:pt x="37" y="35"/>
                    </a:cubicBezTo>
                    <a:cubicBezTo>
                      <a:pt x="0" y="72"/>
                      <a:pt x="0" y="132"/>
                      <a:pt x="37" y="169"/>
                    </a:cubicBezTo>
                    <a:cubicBezTo>
                      <a:pt x="74" y="206"/>
                      <a:pt x="135" y="206"/>
                      <a:pt x="172" y="169"/>
                    </a:cubicBezTo>
                    <a:cubicBezTo>
                      <a:pt x="200" y="141"/>
                      <a:pt x="207" y="99"/>
                      <a:pt x="192" y="64"/>
                    </a:cubicBezTo>
                    <a:cubicBezTo>
                      <a:pt x="161" y="80"/>
                      <a:pt x="161" y="80"/>
                      <a:pt x="161" y="80"/>
                    </a:cubicBezTo>
                    <a:cubicBezTo>
                      <a:pt x="169" y="102"/>
                      <a:pt x="165" y="127"/>
                      <a:pt x="147"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9"/>
              <p:cNvSpPr/>
              <p:nvPr/>
            </p:nvSpPr>
            <p:spPr bwMode="auto">
              <a:xfrm>
                <a:off x="10256838" y="2019300"/>
                <a:ext cx="125413" cy="106363"/>
              </a:xfrm>
              <a:custGeom>
                <a:avLst/>
                <a:gdLst>
                  <a:gd name="T0" fmla="*/ 0 w 33"/>
                  <a:gd name="T1" fmla="*/ 25 h 28"/>
                  <a:gd name="T2" fmla="*/ 2 w 33"/>
                  <a:gd name="T3" fmla="*/ 28 h 28"/>
                  <a:gd name="T4" fmla="*/ 33 w 33"/>
                  <a:gd name="T5" fmla="*/ 11 h 28"/>
                  <a:gd name="T6" fmla="*/ 25 w 33"/>
                  <a:gd name="T7" fmla="*/ 0 h 28"/>
                  <a:gd name="T8" fmla="*/ 0 w 33"/>
                  <a:gd name="T9" fmla="*/ 25 h 28"/>
                </a:gdLst>
                <a:ahLst/>
                <a:cxnLst>
                  <a:cxn ang="0">
                    <a:pos x="T0" y="T1"/>
                  </a:cxn>
                  <a:cxn ang="0">
                    <a:pos x="T2" y="T3"/>
                  </a:cxn>
                  <a:cxn ang="0">
                    <a:pos x="T4" y="T5"/>
                  </a:cxn>
                  <a:cxn ang="0">
                    <a:pos x="T6" y="T7"/>
                  </a:cxn>
                  <a:cxn ang="0">
                    <a:pos x="T8" y="T9"/>
                  </a:cxn>
                </a:cxnLst>
                <a:rect l="0" t="0" r="r" b="b"/>
                <a:pathLst>
                  <a:path w="33" h="28">
                    <a:moveTo>
                      <a:pt x="0" y="25"/>
                    </a:moveTo>
                    <a:cubicBezTo>
                      <a:pt x="1" y="26"/>
                      <a:pt x="2" y="27"/>
                      <a:pt x="2" y="28"/>
                    </a:cubicBezTo>
                    <a:cubicBezTo>
                      <a:pt x="33" y="11"/>
                      <a:pt x="33" y="11"/>
                      <a:pt x="33" y="11"/>
                    </a:cubicBezTo>
                    <a:cubicBezTo>
                      <a:pt x="30" y="7"/>
                      <a:pt x="28" y="4"/>
                      <a:pt x="25" y="0"/>
                    </a:cubicBezTo>
                    <a:lnTo>
                      <a:pt x="0"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0"/>
              <p:cNvSpPr/>
              <p:nvPr/>
            </p:nvSpPr>
            <p:spPr bwMode="auto">
              <a:xfrm>
                <a:off x="10204450" y="1947863"/>
                <a:ext cx="109538" cy="128588"/>
              </a:xfrm>
              <a:custGeom>
                <a:avLst/>
                <a:gdLst>
                  <a:gd name="T0" fmla="*/ 29 w 29"/>
                  <a:gd name="T1" fmla="*/ 9 h 34"/>
                  <a:gd name="T2" fmla="*/ 16 w 29"/>
                  <a:gd name="T3" fmla="*/ 0 h 34"/>
                  <a:gd name="T4" fmla="*/ 0 w 29"/>
                  <a:gd name="T5" fmla="*/ 31 h 34"/>
                  <a:gd name="T6" fmla="*/ 5 w 29"/>
                  <a:gd name="T7" fmla="*/ 34 h 34"/>
                  <a:gd name="T8" fmla="*/ 29 w 29"/>
                  <a:gd name="T9" fmla="*/ 9 h 34"/>
                </a:gdLst>
                <a:ahLst/>
                <a:cxnLst>
                  <a:cxn ang="0">
                    <a:pos x="T0" y="T1"/>
                  </a:cxn>
                  <a:cxn ang="0">
                    <a:pos x="T2" y="T3"/>
                  </a:cxn>
                  <a:cxn ang="0">
                    <a:pos x="T4" y="T5"/>
                  </a:cxn>
                  <a:cxn ang="0">
                    <a:pos x="T6" y="T7"/>
                  </a:cxn>
                  <a:cxn ang="0">
                    <a:pos x="T8" y="T9"/>
                  </a:cxn>
                </a:cxnLst>
                <a:rect l="0" t="0" r="r" b="b"/>
                <a:pathLst>
                  <a:path w="29" h="34">
                    <a:moveTo>
                      <a:pt x="29" y="9"/>
                    </a:moveTo>
                    <a:cubicBezTo>
                      <a:pt x="25" y="6"/>
                      <a:pt x="21" y="3"/>
                      <a:pt x="16" y="0"/>
                    </a:cubicBezTo>
                    <a:cubicBezTo>
                      <a:pt x="0" y="31"/>
                      <a:pt x="0" y="31"/>
                      <a:pt x="0" y="31"/>
                    </a:cubicBezTo>
                    <a:cubicBezTo>
                      <a:pt x="2" y="32"/>
                      <a:pt x="3" y="33"/>
                      <a:pt x="5" y="34"/>
                    </a:cubicBezTo>
                    <a:lnTo>
                      <a:pt x="29"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1"/>
              <p:cNvSpPr/>
              <p:nvPr/>
            </p:nvSpPr>
            <p:spPr bwMode="auto">
              <a:xfrm>
                <a:off x="9977438" y="2152650"/>
                <a:ext cx="207963" cy="203200"/>
              </a:xfrm>
              <a:custGeom>
                <a:avLst/>
                <a:gdLst>
                  <a:gd name="T0" fmla="*/ 22 w 55"/>
                  <a:gd name="T1" fmla="*/ 27 h 54"/>
                  <a:gd name="T2" fmla="*/ 21 w 55"/>
                  <a:gd name="T3" fmla="*/ 26 h 54"/>
                  <a:gd name="T4" fmla="*/ 22 w 55"/>
                  <a:gd name="T5" fmla="*/ 23 h 54"/>
                  <a:gd name="T6" fmla="*/ 33 w 55"/>
                  <a:gd name="T7" fmla="*/ 1 h 54"/>
                  <a:gd name="T8" fmla="*/ 10 w 55"/>
                  <a:gd name="T9" fmla="*/ 8 h 54"/>
                  <a:gd name="T10" fmla="*/ 10 w 55"/>
                  <a:gd name="T11" fmla="*/ 44 h 54"/>
                  <a:gd name="T12" fmla="*/ 46 w 55"/>
                  <a:gd name="T13" fmla="*/ 44 h 54"/>
                  <a:gd name="T14" fmla="*/ 53 w 55"/>
                  <a:gd name="T15" fmla="*/ 21 h 54"/>
                  <a:gd name="T16" fmla="*/ 31 w 55"/>
                  <a:gd name="T17" fmla="*/ 33 h 54"/>
                  <a:gd name="T18" fmla="*/ 29 w 55"/>
                  <a:gd name="T19" fmla="*/ 33 h 54"/>
                  <a:gd name="T20" fmla="*/ 25 w 55"/>
                  <a:gd name="T21" fmla="*/ 31 h 54"/>
                  <a:gd name="T22" fmla="*/ 24 w 55"/>
                  <a:gd name="T23" fmla="*/ 30 h 54"/>
                  <a:gd name="T24" fmla="*/ 22 w 55"/>
                  <a:gd name="T25"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4">
                    <a:moveTo>
                      <a:pt x="22" y="27"/>
                    </a:moveTo>
                    <a:cubicBezTo>
                      <a:pt x="22" y="27"/>
                      <a:pt x="21" y="27"/>
                      <a:pt x="21" y="26"/>
                    </a:cubicBezTo>
                    <a:cubicBezTo>
                      <a:pt x="21" y="25"/>
                      <a:pt x="22" y="23"/>
                      <a:pt x="22" y="23"/>
                    </a:cubicBezTo>
                    <a:cubicBezTo>
                      <a:pt x="33" y="1"/>
                      <a:pt x="33" y="1"/>
                      <a:pt x="33" y="1"/>
                    </a:cubicBezTo>
                    <a:cubicBezTo>
                      <a:pt x="25" y="0"/>
                      <a:pt x="16" y="2"/>
                      <a:pt x="10" y="8"/>
                    </a:cubicBezTo>
                    <a:cubicBezTo>
                      <a:pt x="0" y="18"/>
                      <a:pt x="0" y="34"/>
                      <a:pt x="10" y="44"/>
                    </a:cubicBezTo>
                    <a:cubicBezTo>
                      <a:pt x="20" y="54"/>
                      <a:pt x="36" y="54"/>
                      <a:pt x="46" y="44"/>
                    </a:cubicBezTo>
                    <a:cubicBezTo>
                      <a:pt x="52" y="38"/>
                      <a:pt x="55" y="29"/>
                      <a:pt x="53" y="21"/>
                    </a:cubicBezTo>
                    <a:cubicBezTo>
                      <a:pt x="31" y="33"/>
                      <a:pt x="31" y="33"/>
                      <a:pt x="31" y="33"/>
                    </a:cubicBezTo>
                    <a:cubicBezTo>
                      <a:pt x="31" y="33"/>
                      <a:pt x="30" y="33"/>
                      <a:pt x="29" y="33"/>
                    </a:cubicBezTo>
                    <a:cubicBezTo>
                      <a:pt x="28" y="33"/>
                      <a:pt x="26" y="33"/>
                      <a:pt x="25" y="31"/>
                    </a:cubicBezTo>
                    <a:cubicBezTo>
                      <a:pt x="25" y="31"/>
                      <a:pt x="24" y="31"/>
                      <a:pt x="24" y="30"/>
                    </a:cubicBezTo>
                    <a:cubicBezTo>
                      <a:pt x="23" y="29"/>
                      <a:pt x="22" y="28"/>
                      <a:pt x="2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
              <p:cNvSpPr/>
              <p:nvPr/>
            </p:nvSpPr>
            <p:spPr bwMode="auto">
              <a:xfrm>
                <a:off x="10083800" y="1358900"/>
                <a:ext cx="501650" cy="857250"/>
              </a:xfrm>
              <a:custGeom>
                <a:avLst/>
                <a:gdLst>
                  <a:gd name="T0" fmla="*/ 16 w 133"/>
                  <a:gd name="T1" fmla="*/ 211 h 227"/>
                  <a:gd name="T2" fmla="*/ 103 w 133"/>
                  <a:gd name="T3" fmla="*/ 45 h 227"/>
                  <a:gd name="T4" fmla="*/ 104 w 133"/>
                  <a:gd name="T5" fmla="*/ 45 h 227"/>
                  <a:gd name="T6" fmla="*/ 104 w 133"/>
                  <a:gd name="T7" fmla="*/ 45 h 227"/>
                  <a:gd name="T8" fmla="*/ 133 w 133"/>
                  <a:gd name="T9" fmla="*/ 18 h 227"/>
                  <a:gd name="T10" fmla="*/ 126 w 133"/>
                  <a:gd name="T11" fmla="*/ 17 h 227"/>
                  <a:gd name="T12" fmla="*/ 111 w 133"/>
                  <a:gd name="T13" fmla="*/ 21 h 227"/>
                  <a:gd name="T14" fmla="*/ 109 w 133"/>
                  <a:gd name="T15" fmla="*/ 22 h 227"/>
                  <a:gd name="T16" fmla="*/ 109 w 133"/>
                  <a:gd name="T17" fmla="*/ 19 h 227"/>
                  <a:gd name="T18" fmla="*/ 99 w 133"/>
                  <a:gd name="T19" fmla="*/ 0 h 227"/>
                  <a:gd name="T20" fmla="*/ 93 w 133"/>
                  <a:gd name="T21" fmla="*/ 40 h 227"/>
                  <a:gd name="T22" fmla="*/ 93 w 133"/>
                  <a:gd name="T23" fmla="*/ 41 h 227"/>
                  <a:gd name="T24" fmla="*/ 93 w 133"/>
                  <a:gd name="T25" fmla="*/ 41 h 227"/>
                  <a:gd name="T26" fmla="*/ 0 w 133"/>
                  <a:gd name="T27" fmla="*/ 227 h 227"/>
                  <a:gd name="T28" fmla="*/ 16 w 133"/>
                  <a:gd name="T29" fmla="*/ 2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27">
                    <a:moveTo>
                      <a:pt x="16" y="211"/>
                    </a:moveTo>
                    <a:cubicBezTo>
                      <a:pt x="103" y="45"/>
                      <a:pt x="103" y="45"/>
                      <a:pt x="103" y="45"/>
                    </a:cubicBezTo>
                    <a:cubicBezTo>
                      <a:pt x="104" y="45"/>
                      <a:pt x="104" y="45"/>
                      <a:pt x="104" y="45"/>
                    </a:cubicBezTo>
                    <a:cubicBezTo>
                      <a:pt x="104" y="45"/>
                      <a:pt x="104" y="45"/>
                      <a:pt x="104" y="45"/>
                    </a:cubicBezTo>
                    <a:cubicBezTo>
                      <a:pt x="106" y="45"/>
                      <a:pt x="122" y="45"/>
                      <a:pt x="133" y="18"/>
                    </a:cubicBezTo>
                    <a:cubicBezTo>
                      <a:pt x="131" y="17"/>
                      <a:pt x="129" y="17"/>
                      <a:pt x="126" y="17"/>
                    </a:cubicBezTo>
                    <a:cubicBezTo>
                      <a:pt x="119" y="17"/>
                      <a:pt x="111" y="21"/>
                      <a:pt x="111" y="21"/>
                    </a:cubicBezTo>
                    <a:cubicBezTo>
                      <a:pt x="109" y="22"/>
                      <a:pt x="109" y="22"/>
                      <a:pt x="109" y="22"/>
                    </a:cubicBezTo>
                    <a:cubicBezTo>
                      <a:pt x="109" y="19"/>
                      <a:pt x="109" y="19"/>
                      <a:pt x="109" y="19"/>
                    </a:cubicBezTo>
                    <a:cubicBezTo>
                      <a:pt x="109" y="19"/>
                      <a:pt x="108" y="5"/>
                      <a:pt x="99" y="0"/>
                    </a:cubicBezTo>
                    <a:cubicBezTo>
                      <a:pt x="83" y="25"/>
                      <a:pt x="93" y="40"/>
                      <a:pt x="93" y="40"/>
                    </a:cubicBezTo>
                    <a:cubicBezTo>
                      <a:pt x="93" y="41"/>
                      <a:pt x="93" y="41"/>
                      <a:pt x="93" y="41"/>
                    </a:cubicBezTo>
                    <a:cubicBezTo>
                      <a:pt x="93" y="41"/>
                      <a:pt x="93" y="41"/>
                      <a:pt x="93" y="41"/>
                    </a:cubicBezTo>
                    <a:cubicBezTo>
                      <a:pt x="0" y="227"/>
                      <a:pt x="0" y="227"/>
                      <a:pt x="0" y="227"/>
                    </a:cubicBezTo>
                    <a:lnTo>
                      <a:pt x="16" y="2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3"/>
              <p:cNvSpPr/>
              <p:nvPr/>
            </p:nvSpPr>
            <p:spPr bwMode="auto">
              <a:xfrm>
                <a:off x="10120313" y="1728788"/>
                <a:ext cx="842963" cy="517525"/>
              </a:xfrm>
              <a:custGeom>
                <a:avLst/>
                <a:gdLst>
                  <a:gd name="T0" fmla="*/ 0 w 223"/>
                  <a:gd name="T1" fmla="*/ 137 h 137"/>
                  <a:gd name="T2" fmla="*/ 183 w 223"/>
                  <a:gd name="T3" fmla="*/ 40 h 137"/>
                  <a:gd name="T4" fmla="*/ 184 w 223"/>
                  <a:gd name="T5" fmla="*/ 41 h 137"/>
                  <a:gd name="T6" fmla="*/ 196 w 223"/>
                  <a:gd name="T7" fmla="*/ 44 h 137"/>
                  <a:gd name="T8" fmla="*/ 223 w 223"/>
                  <a:gd name="T9" fmla="*/ 35 h 137"/>
                  <a:gd name="T10" fmla="*/ 204 w 223"/>
                  <a:gd name="T11" fmla="*/ 24 h 137"/>
                  <a:gd name="T12" fmla="*/ 201 w 223"/>
                  <a:gd name="T13" fmla="*/ 24 h 137"/>
                  <a:gd name="T14" fmla="*/ 203 w 223"/>
                  <a:gd name="T15" fmla="*/ 22 h 137"/>
                  <a:gd name="T16" fmla="*/ 205 w 223"/>
                  <a:gd name="T17" fmla="*/ 0 h 137"/>
                  <a:gd name="T18" fmla="*/ 178 w 223"/>
                  <a:gd name="T19" fmla="*/ 30 h 137"/>
                  <a:gd name="T20" fmla="*/ 178 w 223"/>
                  <a:gd name="T21" fmla="*/ 31 h 137"/>
                  <a:gd name="T22" fmla="*/ 18 w 223"/>
                  <a:gd name="T23" fmla="*/ 120 h 137"/>
                  <a:gd name="T24" fmla="*/ 0 w 223"/>
                  <a:gd name="T25"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137">
                    <a:moveTo>
                      <a:pt x="0" y="137"/>
                    </a:moveTo>
                    <a:cubicBezTo>
                      <a:pt x="183" y="40"/>
                      <a:pt x="183" y="40"/>
                      <a:pt x="183" y="40"/>
                    </a:cubicBezTo>
                    <a:cubicBezTo>
                      <a:pt x="184" y="41"/>
                      <a:pt x="184" y="41"/>
                      <a:pt x="184" y="41"/>
                    </a:cubicBezTo>
                    <a:cubicBezTo>
                      <a:pt x="184" y="41"/>
                      <a:pt x="188" y="44"/>
                      <a:pt x="196" y="44"/>
                    </a:cubicBezTo>
                    <a:cubicBezTo>
                      <a:pt x="204" y="44"/>
                      <a:pt x="213" y="41"/>
                      <a:pt x="223" y="35"/>
                    </a:cubicBezTo>
                    <a:cubicBezTo>
                      <a:pt x="219" y="26"/>
                      <a:pt x="204" y="24"/>
                      <a:pt x="204" y="24"/>
                    </a:cubicBezTo>
                    <a:cubicBezTo>
                      <a:pt x="201" y="24"/>
                      <a:pt x="201" y="24"/>
                      <a:pt x="201" y="24"/>
                    </a:cubicBezTo>
                    <a:cubicBezTo>
                      <a:pt x="203" y="22"/>
                      <a:pt x="203" y="22"/>
                      <a:pt x="203" y="22"/>
                    </a:cubicBezTo>
                    <a:cubicBezTo>
                      <a:pt x="203" y="22"/>
                      <a:pt x="210" y="10"/>
                      <a:pt x="205" y="0"/>
                    </a:cubicBezTo>
                    <a:cubicBezTo>
                      <a:pt x="178" y="12"/>
                      <a:pt x="178" y="30"/>
                      <a:pt x="178" y="30"/>
                    </a:cubicBezTo>
                    <a:cubicBezTo>
                      <a:pt x="178" y="31"/>
                      <a:pt x="178" y="31"/>
                      <a:pt x="178" y="31"/>
                    </a:cubicBezTo>
                    <a:cubicBezTo>
                      <a:pt x="18" y="120"/>
                      <a:pt x="18" y="120"/>
                      <a:pt x="18" y="120"/>
                    </a:cubicBezTo>
                    <a:lnTo>
                      <a:pt x="0" y="1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4"/>
              <p:cNvSpPr/>
              <p:nvPr/>
            </p:nvSpPr>
            <p:spPr bwMode="auto">
              <a:xfrm>
                <a:off x="10067925" y="1520825"/>
                <a:ext cx="744538" cy="744538"/>
              </a:xfrm>
              <a:custGeom>
                <a:avLst/>
                <a:gdLst>
                  <a:gd name="T0" fmla="*/ 1 w 197"/>
                  <a:gd name="T1" fmla="*/ 192 h 197"/>
                  <a:gd name="T2" fmla="*/ 0 w 197"/>
                  <a:gd name="T3" fmla="*/ 193 h 197"/>
                  <a:gd name="T4" fmla="*/ 2 w 197"/>
                  <a:gd name="T5" fmla="*/ 195 h 197"/>
                  <a:gd name="T6" fmla="*/ 5 w 197"/>
                  <a:gd name="T7" fmla="*/ 197 h 197"/>
                  <a:gd name="T8" fmla="*/ 5 w 197"/>
                  <a:gd name="T9" fmla="*/ 196 h 197"/>
                  <a:gd name="T10" fmla="*/ 161 w 197"/>
                  <a:gd name="T11" fmla="*/ 44 h 197"/>
                  <a:gd name="T12" fmla="*/ 162 w 197"/>
                  <a:gd name="T13" fmla="*/ 45 h 197"/>
                  <a:gd name="T14" fmla="*/ 167 w 197"/>
                  <a:gd name="T15" fmla="*/ 45 h 197"/>
                  <a:gd name="T16" fmla="*/ 197 w 197"/>
                  <a:gd name="T17" fmla="*/ 28 h 197"/>
                  <a:gd name="T18" fmla="*/ 176 w 197"/>
                  <a:gd name="T19" fmla="*/ 23 h 197"/>
                  <a:gd name="T20" fmla="*/ 174 w 197"/>
                  <a:gd name="T21" fmla="*/ 24 h 197"/>
                  <a:gd name="T22" fmla="*/ 174 w 197"/>
                  <a:gd name="T23" fmla="*/ 21 h 197"/>
                  <a:gd name="T24" fmla="*/ 170 w 197"/>
                  <a:gd name="T25" fmla="*/ 0 h 197"/>
                  <a:gd name="T26" fmla="*/ 152 w 197"/>
                  <a:gd name="T27" fmla="*/ 36 h 197"/>
                  <a:gd name="T28" fmla="*/ 153 w 197"/>
                  <a:gd name="T29" fmla="*/ 37 h 197"/>
                  <a:gd name="T30" fmla="*/ 152 w 197"/>
                  <a:gd name="T31" fmla="*/ 37 h 197"/>
                  <a:gd name="T32" fmla="*/ 1 w 197"/>
                  <a:gd name="T33" fmla="*/ 19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 h="197">
                    <a:moveTo>
                      <a:pt x="1" y="192"/>
                    </a:moveTo>
                    <a:cubicBezTo>
                      <a:pt x="1" y="192"/>
                      <a:pt x="0" y="192"/>
                      <a:pt x="0" y="193"/>
                    </a:cubicBezTo>
                    <a:cubicBezTo>
                      <a:pt x="0" y="193"/>
                      <a:pt x="1" y="194"/>
                      <a:pt x="2" y="195"/>
                    </a:cubicBezTo>
                    <a:cubicBezTo>
                      <a:pt x="3" y="196"/>
                      <a:pt x="4" y="197"/>
                      <a:pt x="5" y="197"/>
                    </a:cubicBezTo>
                    <a:cubicBezTo>
                      <a:pt x="5" y="197"/>
                      <a:pt x="5" y="196"/>
                      <a:pt x="5" y="196"/>
                    </a:cubicBezTo>
                    <a:cubicBezTo>
                      <a:pt x="161" y="44"/>
                      <a:pt x="161" y="44"/>
                      <a:pt x="161" y="44"/>
                    </a:cubicBezTo>
                    <a:cubicBezTo>
                      <a:pt x="162" y="45"/>
                      <a:pt x="162" y="45"/>
                      <a:pt x="162" y="45"/>
                    </a:cubicBezTo>
                    <a:cubicBezTo>
                      <a:pt x="162" y="45"/>
                      <a:pt x="164" y="45"/>
                      <a:pt x="167" y="45"/>
                    </a:cubicBezTo>
                    <a:cubicBezTo>
                      <a:pt x="173" y="45"/>
                      <a:pt x="184" y="43"/>
                      <a:pt x="197" y="28"/>
                    </a:cubicBezTo>
                    <a:cubicBezTo>
                      <a:pt x="191" y="21"/>
                      <a:pt x="176" y="23"/>
                      <a:pt x="176" y="23"/>
                    </a:cubicBezTo>
                    <a:cubicBezTo>
                      <a:pt x="174" y="24"/>
                      <a:pt x="174" y="24"/>
                      <a:pt x="174" y="24"/>
                    </a:cubicBezTo>
                    <a:cubicBezTo>
                      <a:pt x="174" y="21"/>
                      <a:pt x="174" y="21"/>
                      <a:pt x="174" y="21"/>
                    </a:cubicBezTo>
                    <a:cubicBezTo>
                      <a:pt x="174" y="21"/>
                      <a:pt x="178" y="7"/>
                      <a:pt x="170" y="0"/>
                    </a:cubicBezTo>
                    <a:cubicBezTo>
                      <a:pt x="147" y="19"/>
                      <a:pt x="152" y="36"/>
                      <a:pt x="152" y="36"/>
                    </a:cubicBezTo>
                    <a:cubicBezTo>
                      <a:pt x="153" y="37"/>
                      <a:pt x="153" y="37"/>
                      <a:pt x="153" y="37"/>
                    </a:cubicBezTo>
                    <a:cubicBezTo>
                      <a:pt x="152" y="37"/>
                      <a:pt x="152" y="37"/>
                      <a:pt x="152" y="37"/>
                    </a:cubicBezTo>
                    <a:lnTo>
                      <a:pt x="1"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6"/>
                                        </p:tgtEl>
                                        <p:attrNameLst>
                                          <p:attrName>style.visibility</p:attrName>
                                        </p:attrNameLst>
                                      </p:cBhvr>
                                      <p:to>
                                        <p:strVal val="visible"/>
                                      </p:to>
                                    </p:set>
                                    <p:anim calcmode="lin" valueType="num">
                                      <p:cBhvr>
                                        <p:cTn id="13" dur="500" fill="hold"/>
                                        <p:tgtEl>
                                          <p:spTgt spid="126"/>
                                        </p:tgtEl>
                                        <p:attrNameLst>
                                          <p:attrName>ppt_w</p:attrName>
                                        </p:attrNameLst>
                                      </p:cBhvr>
                                      <p:tavLst>
                                        <p:tav tm="0">
                                          <p:val>
                                            <p:fltVal val="0"/>
                                          </p:val>
                                        </p:tav>
                                        <p:tav tm="100000">
                                          <p:val>
                                            <p:strVal val="#ppt_w"/>
                                          </p:val>
                                        </p:tav>
                                      </p:tavLst>
                                    </p:anim>
                                    <p:anim calcmode="lin" valueType="num">
                                      <p:cBhvr>
                                        <p:cTn id="14" dur="500" fill="hold"/>
                                        <p:tgtEl>
                                          <p:spTgt spid="126"/>
                                        </p:tgtEl>
                                        <p:attrNameLst>
                                          <p:attrName>ppt_h</p:attrName>
                                        </p:attrNameLst>
                                      </p:cBhvr>
                                      <p:tavLst>
                                        <p:tav tm="0">
                                          <p:val>
                                            <p:fltVal val="0"/>
                                          </p:val>
                                        </p:tav>
                                        <p:tav tm="100000">
                                          <p:val>
                                            <p:strVal val="#ppt_h"/>
                                          </p:val>
                                        </p:tav>
                                      </p:tavLst>
                                    </p:anim>
                                    <p:animEffect transition="in" filter="fade">
                                      <p:cBhvr>
                                        <p:cTn id="15"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97456" y="0"/>
            <a:ext cx="353666" cy="71952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灯片编号占位符 5"/>
          <p:cNvSpPr>
            <a:spLocks noGrp="1"/>
          </p:cNvSpPr>
          <p:nvPr>
            <p:ph type="sldNum" sz="quarter" idx="12"/>
          </p:nvPr>
        </p:nvSpPr>
        <p:spPr>
          <a:xfrm>
            <a:off x="11370039" y="396763"/>
            <a:ext cx="659567" cy="307777"/>
          </a:xfrm>
          <a:noFill/>
        </p:spPr>
        <p:txBody>
          <a:bodyPr wrap="square" rtlCol="0">
            <a:spAutoFit/>
          </a:bodyPr>
          <a:lstStyle/>
          <a:p>
            <a:pPr algn="ctr"/>
            <a:fld id="{52EACAB8-BDC7-46D8-AED4-E3A5E447E221}" type="slidenum">
              <a:rPr lang="zh-CN" altLang="en-US" sz="1400">
                <a:solidFill>
                  <a:schemeClr val="bg1"/>
                </a:solidFill>
                <a:latin typeface="AXIS Std M" panose="020B0600000000000000" pitchFamily="34" charset="-128"/>
                <a:ea typeface="AXIS Std M" panose="020B0600000000000000" pitchFamily="34" charset="-128"/>
              </a:rPr>
            </a:fld>
            <a:endParaRPr lang="zh-CN" altLang="en-US" sz="1400" dirty="0">
              <a:solidFill>
                <a:schemeClr val="bg1"/>
              </a:solidFill>
              <a:latin typeface="AXIS Std M" panose="020B0600000000000000" pitchFamily="34" charset="-128"/>
              <a:ea typeface="AXIS Std M" panose="020B0600000000000000" pitchFamily="34" charset="-128"/>
            </a:endParaRPr>
          </a:p>
        </p:txBody>
      </p:sp>
      <p:sp>
        <p:nvSpPr>
          <p:cNvPr id="7" name="矩形 6"/>
          <p:cNvSpPr/>
          <p:nvPr/>
        </p:nvSpPr>
        <p:spPr>
          <a:xfrm>
            <a:off x="9973188" y="4725216"/>
            <a:ext cx="1467191" cy="1546467"/>
          </a:xfrm>
          <a:prstGeom prst="rect">
            <a:avLst/>
          </a:prstGeom>
          <a:solidFill>
            <a:srgbClr val="81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281354" y="1172563"/>
            <a:ext cx="5333850" cy="848246"/>
          </a:xfrm>
          <a:prstGeom prst="rect">
            <a:avLst/>
          </a:prstGeom>
          <a:noFill/>
        </p:spPr>
        <p:txBody>
          <a:bodyPr wrap="square" rtlCol="0">
            <a:spAutoFit/>
          </a:bodyPr>
          <a:lstStyle/>
          <a:p>
            <a:pPr>
              <a:lnSpc>
                <a:spcPct val="110000"/>
              </a:lnSpc>
            </a:pPr>
            <a:r>
              <a:rPr lang="zh-CN" altLang="en-US" sz="4800" b="1" dirty="0">
                <a:latin typeface="微软雅黑" panose="020B0503020204020204" pitchFamily="34" charset="-122"/>
                <a:ea typeface="微软雅黑" panose="020B0503020204020204" pitchFamily="34" charset="-122"/>
              </a:rPr>
              <a:t>点击输入标题内容</a:t>
            </a:r>
            <a:endParaRPr lang="zh-CN" altLang="en-US" sz="4800" b="1" dirty="0">
              <a:latin typeface="微软雅黑" panose="020B0503020204020204" pitchFamily="34" charset="-122"/>
              <a:ea typeface="微软雅黑" panose="020B0503020204020204" pitchFamily="34" charset="-122"/>
            </a:endParaRPr>
          </a:p>
        </p:txBody>
      </p:sp>
      <p:sp>
        <p:nvSpPr>
          <p:cNvPr id="13" name="矩形 12"/>
          <p:cNvSpPr/>
          <p:nvPr/>
        </p:nvSpPr>
        <p:spPr>
          <a:xfrm>
            <a:off x="343548" y="2017499"/>
            <a:ext cx="6141658" cy="680507"/>
          </a:xfrm>
          <a:prstGeom prst="rect">
            <a:avLst/>
          </a:prstGeom>
        </p:spPr>
        <p:txBody>
          <a:bodyPr wrap="square">
            <a:spAutoFit/>
          </a:bodyPr>
          <a:lstStyle/>
          <a:p>
            <a:pPr>
              <a:lnSpc>
                <a:spcPct val="110000"/>
              </a:lnSpc>
            </a:pPr>
            <a:r>
              <a:rPr lang="zh-CN" altLang="en-US"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dirty="0">
              <a:latin typeface="微软雅黑" panose="020B0503020204020204" pitchFamily="34" charset="-122"/>
              <a:ea typeface="微软雅黑" panose="020B0503020204020204" pitchFamily="34" charset="-122"/>
            </a:endParaRPr>
          </a:p>
        </p:txBody>
      </p:sp>
      <p:sp>
        <p:nvSpPr>
          <p:cNvPr id="14" name="椭圆 13"/>
          <p:cNvSpPr/>
          <p:nvPr/>
        </p:nvSpPr>
        <p:spPr>
          <a:xfrm>
            <a:off x="343548" y="3432512"/>
            <a:ext cx="1006346" cy="1006346"/>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43548" y="5110589"/>
            <a:ext cx="1006346" cy="1006346"/>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458327" y="3547750"/>
            <a:ext cx="776787" cy="775869"/>
            <a:chOff x="4602162" y="361950"/>
            <a:chExt cx="1343026" cy="1341438"/>
          </a:xfrm>
        </p:grpSpPr>
        <p:sp>
          <p:nvSpPr>
            <p:cNvPr id="17" name="Freeform 23"/>
            <p:cNvSpPr>
              <a:spLocks noEditPoints="1"/>
            </p:cNvSpPr>
            <p:nvPr/>
          </p:nvSpPr>
          <p:spPr bwMode="auto">
            <a:xfrm>
              <a:off x="4602162" y="361950"/>
              <a:ext cx="1343026" cy="1341438"/>
            </a:xfrm>
            <a:custGeom>
              <a:avLst/>
              <a:gdLst>
                <a:gd name="T0" fmla="*/ 0 w 355"/>
                <a:gd name="T1" fmla="*/ 178 h 355"/>
                <a:gd name="T2" fmla="*/ 355 w 355"/>
                <a:gd name="T3" fmla="*/ 178 h 355"/>
                <a:gd name="T4" fmla="*/ 177 w 355"/>
                <a:gd name="T5" fmla="*/ 331 h 355"/>
                <a:gd name="T6" fmla="*/ 24 w 355"/>
                <a:gd name="T7" fmla="*/ 175 h 355"/>
                <a:gd name="T8" fmla="*/ 58 w 355"/>
                <a:gd name="T9" fmla="*/ 192 h 355"/>
                <a:gd name="T10" fmla="*/ 71 w 355"/>
                <a:gd name="T11" fmla="*/ 232 h 355"/>
                <a:gd name="T12" fmla="*/ 95 w 355"/>
                <a:gd name="T13" fmla="*/ 243 h 355"/>
                <a:gd name="T14" fmla="*/ 112 w 355"/>
                <a:gd name="T15" fmla="*/ 315 h 355"/>
                <a:gd name="T16" fmla="*/ 118 w 355"/>
                <a:gd name="T17" fmla="*/ 305 h 355"/>
                <a:gd name="T18" fmla="*/ 146 w 355"/>
                <a:gd name="T19" fmla="*/ 265 h 355"/>
                <a:gd name="T20" fmla="*/ 162 w 355"/>
                <a:gd name="T21" fmla="*/ 222 h 355"/>
                <a:gd name="T22" fmla="*/ 112 w 355"/>
                <a:gd name="T23" fmla="*/ 189 h 355"/>
                <a:gd name="T24" fmla="*/ 66 w 355"/>
                <a:gd name="T25" fmla="*/ 165 h 355"/>
                <a:gd name="T26" fmla="*/ 102 w 355"/>
                <a:gd name="T27" fmla="*/ 154 h 355"/>
                <a:gd name="T28" fmla="*/ 138 w 355"/>
                <a:gd name="T29" fmla="*/ 140 h 355"/>
                <a:gd name="T30" fmla="*/ 119 w 355"/>
                <a:gd name="T31" fmla="*/ 97 h 355"/>
                <a:gd name="T32" fmla="*/ 95 w 355"/>
                <a:gd name="T33" fmla="*/ 109 h 355"/>
                <a:gd name="T34" fmla="*/ 70 w 355"/>
                <a:gd name="T35" fmla="*/ 93 h 355"/>
                <a:gd name="T36" fmla="*/ 85 w 355"/>
                <a:gd name="T37" fmla="*/ 68 h 355"/>
                <a:gd name="T38" fmla="*/ 177 w 355"/>
                <a:gd name="T39" fmla="*/ 25 h 355"/>
                <a:gd name="T40" fmla="*/ 244 w 355"/>
                <a:gd name="T41" fmla="*/ 63 h 355"/>
                <a:gd name="T42" fmla="*/ 236 w 355"/>
                <a:gd name="T43" fmla="*/ 104 h 355"/>
                <a:gd name="T44" fmla="*/ 220 w 355"/>
                <a:gd name="T45" fmla="*/ 110 h 355"/>
                <a:gd name="T46" fmla="*/ 223 w 355"/>
                <a:gd name="T47" fmla="*/ 104 h 355"/>
                <a:gd name="T48" fmla="*/ 215 w 355"/>
                <a:gd name="T49" fmla="*/ 96 h 355"/>
                <a:gd name="T50" fmla="*/ 213 w 355"/>
                <a:gd name="T51" fmla="*/ 94 h 355"/>
                <a:gd name="T52" fmla="*/ 215 w 355"/>
                <a:gd name="T53" fmla="*/ 126 h 355"/>
                <a:gd name="T54" fmla="*/ 192 w 355"/>
                <a:gd name="T55" fmla="*/ 155 h 355"/>
                <a:gd name="T56" fmla="*/ 219 w 355"/>
                <a:gd name="T57" fmla="*/ 138 h 355"/>
                <a:gd name="T58" fmla="*/ 239 w 355"/>
                <a:gd name="T59" fmla="*/ 150 h 355"/>
                <a:gd name="T60" fmla="*/ 261 w 355"/>
                <a:gd name="T61" fmla="*/ 160 h 355"/>
                <a:gd name="T62" fmla="*/ 262 w 355"/>
                <a:gd name="T63" fmla="*/ 159 h 355"/>
                <a:gd name="T64" fmla="*/ 320 w 355"/>
                <a:gd name="T65" fmla="*/ 175 h 355"/>
                <a:gd name="T66" fmla="*/ 330 w 355"/>
                <a:gd name="T67" fmla="*/ 17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355">
                  <a:moveTo>
                    <a:pt x="177" y="0"/>
                  </a:moveTo>
                  <a:cubicBezTo>
                    <a:pt x="79" y="0"/>
                    <a:pt x="0" y="80"/>
                    <a:pt x="0" y="178"/>
                  </a:cubicBezTo>
                  <a:cubicBezTo>
                    <a:pt x="0" y="275"/>
                    <a:pt x="79" y="355"/>
                    <a:pt x="177" y="355"/>
                  </a:cubicBezTo>
                  <a:cubicBezTo>
                    <a:pt x="275" y="355"/>
                    <a:pt x="355" y="275"/>
                    <a:pt x="355" y="178"/>
                  </a:cubicBezTo>
                  <a:cubicBezTo>
                    <a:pt x="355" y="80"/>
                    <a:pt x="275" y="0"/>
                    <a:pt x="177" y="0"/>
                  </a:cubicBezTo>
                  <a:close/>
                  <a:moveTo>
                    <a:pt x="177" y="331"/>
                  </a:moveTo>
                  <a:cubicBezTo>
                    <a:pt x="93" y="331"/>
                    <a:pt x="24" y="262"/>
                    <a:pt x="24" y="178"/>
                  </a:cubicBezTo>
                  <a:cubicBezTo>
                    <a:pt x="24" y="177"/>
                    <a:pt x="24" y="176"/>
                    <a:pt x="24" y="175"/>
                  </a:cubicBezTo>
                  <a:cubicBezTo>
                    <a:pt x="46" y="192"/>
                    <a:pt x="46" y="192"/>
                    <a:pt x="46" y="192"/>
                  </a:cubicBezTo>
                  <a:cubicBezTo>
                    <a:pt x="58" y="192"/>
                    <a:pt x="58" y="192"/>
                    <a:pt x="58" y="192"/>
                  </a:cubicBezTo>
                  <a:cubicBezTo>
                    <a:pt x="71" y="205"/>
                    <a:pt x="71" y="205"/>
                    <a:pt x="71" y="205"/>
                  </a:cubicBezTo>
                  <a:cubicBezTo>
                    <a:pt x="71" y="232"/>
                    <a:pt x="71" y="232"/>
                    <a:pt x="71" y="232"/>
                  </a:cubicBezTo>
                  <a:cubicBezTo>
                    <a:pt x="82" y="243"/>
                    <a:pt x="82" y="243"/>
                    <a:pt x="82" y="243"/>
                  </a:cubicBezTo>
                  <a:cubicBezTo>
                    <a:pt x="95" y="243"/>
                    <a:pt x="95" y="243"/>
                    <a:pt x="95" y="243"/>
                  </a:cubicBezTo>
                  <a:cubicBezTo>
                    <a:pt x="95" y="298"/>
                    <a:pt x="95" y="298"/>
                    <a:pt x="95" y="298"/>
                  </a:cubicBezTo>
                  <a:cubicBezTo>
                    <a:pt x="112" y="315"/>
                    <a:pt x="112" y="315"/>
                    <a:pt x="112" y="315"/>
                  </a:cubicBezTo>
                  <a:cubicBezTo>
                    <a:pt x="118" y="315"/>
                    <a:pt x="118" y="315"/>
                    <a:pt x="118" y="315"/>
                  </a:cubicBezTo>
                  <a:cubicBezTo>
                    <a:pt x="118" y="305"/>
                    <a:pt x="118" y="305"/>
                    <a:pt x="118" y="305"/>
                  </a:cubicBezTo>
                  <a:cubicBezTo>
                    <a:pt x="146" y="276"/>
                    <a:pt x="146" y="276"/>
                    <a:pt x="146" y="276"/>
                  </a:cubicBezTo>
                  <a:cubicBezTo>
                    <a:pt x="146" y="265"/>
                    <a:pt x="146" y="265"/>
                    <a:pt x="146" y="265"/>
                  </a:cubicBezTo>
                  <a:cubicBezTo>
                    <a:pt x="162" y="249"/>
                    <a:pt x="162" y="249"/>
                    <a:pt x="162" y="249"/>
                  </a:cubicBezTo>
                  <a:cubicBezTo>
                    <a:pt x="162" y="222"/>
                    <a:pt x="162" y="222"/>
                    <a:pt x="162" y="222"/>
                  </a:cubicBezTo>
                  <a:cubicBezTo>
                    <a:pt x="145" y="222"/>
                    <a:pt x="145" y="222"/>
                    <a:pt x="145" y="222"/>
                  </a:cubicBezTo>
                  <a:cubicBezTo>
                    <a:pt x="112" y="189"/>
                    <a:pt x="112" y="189"/>
                    <a:pt x="112" y="189"/>
                  </a:cubicBezTo>
                  <a:cubicBezTo>
                    <a:pt x="66" y="189"/>
                    <a:pt x="66" y="189"/>
                    <a:pt x="66" y="189"/>
                  </a:cubicBezTo>
                  <a:cubicBezTo>
                    <a:pt x="66" y="165"/>
                    <a:pt x="66" y="165"/>
                    <a:pt x="66" y="165"/>
                  </a:cubicBezTo>
                  <a:cubicBezTo>
                    <a:pt x="102" y="165"/>
                    <a:pt x="102" y="165"/>
                    <a:pt x="102" y="165"/>
                  </a:cubicBezTo>
                  <a:cubicBezTo>
                    <a:pt x="102" y="154"/>
                    <a:pt x="102" y="154"/>
                    <a:pt x="102" y="154"/>
                  </a:cubicBezTo>
                  <a:cubicBezTo>
                    <a:pt x="124" y="154"/>
                    <a:pt x="124" y="154"/>
                    <a:pt x="124" y="154"/>
                  </a:cubicBezTo>
                  <a:cubicBezTo>
                    <a:pt x="138" y="140"/>
                    <a:pt x="138" y="140"/>
                    <a:pt x="138" y="140"/>
                  </a:cubicBezTo>
                  <a:cubicBezTo>
                    <a:pt x="138" y="116"/>
                    <a:pt x="138" y="116"/>
                    <a:pt x="138" y="116"/>
                  </a:cubicBezTo>
                  <a:cubicBezTo>
                    <a:pt x="119" y="97"/>
                    <a:pt x="119" y="97"/>
                    <a:pt x="119" y="97"/>
                  </a:cubicBezTo>
                  <a:cubicBezTo>
                    <a:pt x="95" y="97"/>
                    <a:pt x="95" y="97"/>
                    <a:pt x="95" y="97"/>
                  </a:cubicBezTo>
                  <a:cubicBezTo>
                    <a:pt x="95" y="109"/>
                    <a:pt x="95" y="109"/>
                    <a:pt x="95" y="109"/>
                  </a:cubicBezTo>
                  <a:cubicBezTo>
                    <a:pt x="70" y="109"/>
                    <a:pt x="70" y="109"/>
                    <a:pt x="70" y="109"/>
                  </a:cubicBezTo>
                  <a:cubicBezTo>
                    <a:pt x="70" y="93"/>
                    <a:pt x="70" y="93"/>
                    <a:pt x="70" y="93"/>
                  </a:cubicBezTo>
                  <a:cubicBezTo>
                    <a:pt x="85" y="78"/>
                    <a:pt x="85" y="78"/>
                    <a:pt x="85" y="78"/>
                  </a:cubicBezTo>
                  <a:cubicBezTo>
                    <a:pt x="85" y="68"/>
                    <a:pt x="85" y="68"/>
                    <a:pt x="85" y="68"/>
                  </a:cubicBezTo>
                  <a:cubicBezTo>
                    <a:pt x="71" y="68"/>
                    <a:pt x="71" y="68"/>
                    <a:pt x="71" y="68"/>
                  </a:cubicBezTo>
                  <a:cubicBezTo>
                    <a:pt x="98" y="41"/>
                    <a:pt x="136" y="25"/>
                    <a:pt x="177" y="25"/>
                  </a:cubicBezTo>
                  <a:cubicBezTo>
                    <a:pt x="216" y="25"/>
                    <a:pt x="251" y="39"/>
                    <a:pt x="278" y="63"/>
                  </a:cubicBezTo>
                  <a:cubicBezTo>
                    <a:pt x="244" y="63"/>
                    <a:pt x="244" y="63"/>
                    <a:pt x="244" y="63"/>
                  </a:cubicBezTo>
                  <a:cubicBezTo>
                    <a:pt x="219" y="87"/>
                    <a:pt x="219" y="87"/>
                    <a:pt x="219" y="87"/>
                  </a:cubicBezTo>
                  <a:cubicBezTo>
                    <a:pt x="236" y="104"/>
                    <a:pt x="236" y="104"/>
                    <a:pt x="236" y="104"/>
                  </a:cubicBezTo>
                  <a:cubicBezTo>
                    <a:pt x="225" y="115"/>
                    <a:pt x="225" y="115"/>
                    <a:pt x="225" y="115"/>
                  </a:cubicBezTo>
                  <a:cubicBezTo>
                    <a:pt x="220" y="110"/>
                    <a:pt x="220" y="110"/>
                    <a:pt x="220" y="110"/>
                  </a:cubicBezTo>
                  <a:cubicBezTo>
                    <a:pt x="225" y="106"/>
                    <a:pt x="225" y="106"/>
                    <a:pt x="225" y="106"/>
                  </a:cubicBezTo>
                  <a:cubicBezTo>
                    <a:pt x="223" y="104"/>
                    <a:pt x="223" y="104"/>
                    <a:pt x="223" y="104"/>
                  </a:cubicBezTo>
                  <a:cubicBezTo>
                    <a:pt x="223" y="104"/>
                    <a:pt x="223" y="104"/>
                    <a:pt x="223" y="104"/>
                  </a:cubicBezTo>
                  <a:cubicBezTo>
                    <a:pt x="215" y="96"/>
                    <a:pt x="215" y="96"/>
                    <a:pt x="215" y="96"/>
                  </a:cubicBezTo>
                  <a:cubicBezTo>
                    <a:pt x="215" y="96"/>
                    <a:pt x="215" y="96"/>
                    <a:pt x="215" y="96"/>
                  </a:cubicBezTo>
                  <a:cubicBezTo>
                    <a:pt x="213" y="94"/>
                    <a:pt x="213" y="94"/>
                    <a:pt x="213" y="94"/>
                  </a:cubicBezTo>
                  <a:cubicBezTo>
                    <a:pt x="198" y="109"/>
                    <a:pt x="198" y="109"/>
                    <a:pt x="198" y="109"/>
                  </a:cubicBezTo>
                  <a:cubicBezTo>
                    <a:pt x="215" y="126"/>
                    <a:pt x="215" y="126"/>
                    <a:pt x="215" y="126"/>
                  </a:cubicBezTo>
                  <a:cubicBezTo>
                    <a:pt x="192" y="126"/>
                    <a:pt x="192" y="126"/>
                    <a:pt x="192" y="126"/>
                  </a:cubicBezTo>
                  <a:cubicBezTo>
                    <a:pt x="192" y="155"/>
                    <a:pt x="192" y="155"/>
                    <a:pt x="192" y="155"/>
                  </a:cubicBezTo>
                  <a:cubicBezTo>
                    <a:pt x="219" y="155"/>
                    <a:pt x="219" y="155"/>
                    <a:pt x="219" y="155"/>
                  </a:cubicBezTo>
                  <a:cubicBezTo>
                    <a:pt x="219" y="138"/>
                    <a:pt x="219" y="138"/>
                    <a:pt x="219" y="138"/>
                  </a:cubicBezTo>
                  <a:cubicBezTo>
                    <a:pt x="223" y="134"/>
                    <a:pt x="223" y="134"/>
                    <a:pt x="223" y="134"/>
                  </a:cubicBezTo>
                  <a:cubicBezTo>
                    <a:pt x="239" y="150"/>
                    <a:pt x="239" y="150"/>
                    <a:pt x="239" y="150"/>
                  </a:cubicBezTo>
                  <a:cubicBezTo>
                    <a:pt x="239" y="160"/>
                    <a:pt x="239" y="160"/>
                    <a:pt x="239" y="160"/>
                  </a:cubicBezTo>
                  <a:cubicBezTo>
                    <a:pt x="261" y="160"/>
                    <a:pt x="261" y="160"/>
                    <a:pt x="261" y="160"/>
                  </a:cubicBezTo>
                  <a:cubicBezTo>
                    <a:pt x="262" y="159"/>
                    <a:pt x="262" y="159"/>
                    <a:pt x="262" y="159"/>
                  </a:cubicBezTo>
                  <a:cubicBezTo>
                    <a:pt x="262" y="159"/>
                    <a:pt x="262" y="159"/>
                    <a:pt x="262" y="159"/>
                  </a:cubicBezTo>
                  <a:cubicBezTo>
                    <a:pt x="298" y="196"/>
                    <a:pt x="298" y="196"/>
                    <a:pt x="298" y="196"/>
                  </a:cubicBezTo>
                  <a:cubicBezTo>
                    <a:pt x="320" y="175"/>
                    <a:pt x="320" y="175"/>
                    <a:pt x="320" y="175"/>
                  </a:cubicBezTo>
                  <a:cubicBezTo>
                    <a:pt x="330" y="175"/>
                    <a:pt x="330" y="175"/>
                    <a:pt x="330" y="175"/>
                  </a:cubicBezTo>
                  <a:cubicBezTo>
                    <a:pt x="330" y="176"/>
                    <a:pt x="330" y="177"/>
                    <a:pt x="330" y="178"/>
                  </a:cubicBezTo>
                  <a:cubicBezTo>
                    <a:pt x="330" y="262"/>
                    <a:pt x="262" y="331"/>
                    <a:pt x="177" y="331"/>
                  </a:cubicBezTo>
                  <a:close/>
                </a:path>
              </a:pathLst>
            </a:custGeom>
            <a:solidFill>
              <a:srgbClr val="2828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4"/>
            <p:cNvSpPr/>
            <p:nvPr/>
          </p:nvSpPr>
          <p:spPr bwMode="auto">
            <a:xfrm>
              <a:off x="5056188" y="512763"/>
              <a:ext cx="234950" cy="257175"/>
            </a:xfrm>
            <a:custGeom>
              <a:avLst/>
              <a:gdLst>
                <a:gd name="T0" fmla="*/ 148 w 148"/>
                <a:gd name="T1" fmla="*/ 0 h 162"/>
                <a:gd name="T2" fmla="*/ 0 w 148"/>
                <a:gd name="T3" fmla="*/ 0 h 162"/>
                <a:gd name="T4" fmla="*/ 0 w 148"/>
                <a:gd name="T5" fmla="*/ 100 h 162"/>
                <a:gd name="T6" fmla="*/ 62 w 148"/>
                <a:gd name="T7" fmla="*/ 162 h 162"/>
                <a:gd name="T8" fmla="*/ 88 w 148"/>
                <a:gd name="T9" fmla="*/ 162 h 162"/>
                <a:gd name="T10" fmla="*/ 88 w 148"/>
                <a:gd name="T11" fmla="*/ 119 h 162"/>
                <a:gd name="T12" fmla="*/ 148 w 148"/>
                <a:gd name="T13" fmla="*/ 59 h 162"/>
                <a:gd name="T14" fmla="*/ 148 w 148"/>
                <a:gd name="T15" fmla="*/ 0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62">
                  <a:moveTo>
                    <a:pt x="148" y="0"/>
                  </a:moveTo>
                  <a:lnTo>
                    <a:pt x="0" y="0"/>
                  </a:lnTo>
                  <a:lnTo>
                    <a:pt x="0" y="100"/>
                  </a:lnTo>
                  <a:lnTo>
                    <a:pt x="62" y="162"/>
                  </a:lnTo>
                  <a:lnTo>
                    <a:pt x="88" y="162"/>
                  </a:lnTo>
                  <a:lnTo>
                    <a:pt x="88" y="119"/>
                  </a:lnTo>
                  <a:lnTo>
                    <a:pt x="148" y="59"/>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5"/>
            <p:cNvSpPr/>
            <p:nvPr/>
          </p:nvSpPr>
          <p:spPr bwMode="auto">
            <a:xfrm>
              <a:off x="5272088" y="985838"/>
              <a:ext cx="457200" cy="476250"/>
            </a:xfrm>
            <a:custGeom>
              <a:avLst/>
              <a:gdLst>
                <a:gd name="T0" fmla="*/ 245 w 288"/>
                <a:gd name="T1" fmla="*/ 97 h 300"/>
                <a:gd name="T2" fmla="*/ 145 w 288"/>
                <a:gd name="T3" fmla="*/ 0 h 300"/>
                <a:gd name="T4" fmla="*/ 145 w 288"/>
                <a:gd name="T5" fmla="*/ 0 h 300"/>
                <a:gd name="T6" fmla="*/ 33 w 288"/>
                <a:gd name="T7" fmla="*/ 0 h 300"/>
                <a:gd name="T8" fmla="*/ 0 w 288"/>
                <a:gd name="T9" fmla="*/ 33 h 300"/>
                <a:gd name="T10" fmla="*/ 0 w 288"/>
                <a:gd name="T11" fmla="*/ 104 h 300"/>
                <a:gd name="T12" fmla="*/ 48 w 288"/>
                <a:gd name="T13" fmla="*/ 152 h 300"/>
                <a:gd name="T14" fmla="*/ 133 w 288"/>
                <a:gd name="T15" fmla="*/ 152 h 300"/>
                <a:gd name="T16" fmla="*/ 133 w 288"/>
                <a:gd name="T17" fmla="*/ 235 h 300"/>
                <a:gd name="T18" fmla="*/ 200 w 288"/>
                <a:gd name="T19" fmla="*/ 300 h 300"/>
                <a:gd name="T20" fmla="*/ 214 w 288"/>
                <a:gd name="T21" fmla="*/ 300 h 300"/>
                <a:gd name="T22" fmla="*/ 214 w 288"/>
                <a:gd name="T23" fmla="*/ 219 h 300"/>
                <a:gd name="T24" fmla="*/ 248 w 288"/>
                <a:gd name="T25" fmla="*/ 188 h 300"/>
                <a:gd name="T26" fmla="*/ 248 w 288"/>
                <a:gd name="T27" fmla="*/ 131 h 300"/>
                <a:gd name="T28" fmla="*/ 264 w 288"/>
                <a:gd name="T29" fmla="*/ 131 h 300"/>
                <a:gd name="T30" fmla="*/ 288 w 288"/>
                <a:gd name="T31" fmla="*/ 107 h 300"/>
                <a:gd name="T32" fmla="*/ 279 w 288"/>
                <a:gd name="T33" fmla="*/ 97 h 300"/>
                <a:gd name="T34" fmla="*/ 245 w 288"/>
                <a:gd name="T35" fmla="*/ 9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300">
                  <a:moveTo>
                    <a:pt x="245" y="97"/>
                  </a:moveTo>
                  <a:lnTo>
                    <a:pt x="145" y="0"/>
                  </a:lnTo>
                  <a:lnTo>
                    <a:pt x="145" y="0"/>
                  </a:lnTo>
                  <a:lnTo>
                    <a:pt x="33" y="0"/>
                  </a:lnTo>
                  <a:lnTo>
                    <a:pt x="0" y="33"/>
                  </a:lnTo>
                  <a:lnTo>
                    <a:pt x="0" y="104"/>
                  </a:lnTo>
                  <a:lnTo>
                    <a:pt x="48" y="152"/>
                  </a:lnTo>
                  <a:lnTo>
                    <a:pt x="133" y="152"/>
                  </a:lnTo>
                  <a:lnTo>
                    <a:pt x="133" y="235"/>
                  </a:lnTo>
                  <a:lnTo>
                    <a:pt x="200" y="300"/>
                  </a:lnTo>
                  <a:lnTo>
                    <a:pt x="214" y="300"/>
                  </a:lnTo>
                  <a:lnTo>
                    <a:pt x="214" y="219"/>
                  </a:lnTo>
                  <a:lnTo>
                    <a:pt x="248" y="188"/>
                  </a:lnTo>
                  <a:lnTo>
                    <a:pt x="248" y="131"/>
                  </a:lnTo>
                  <a:lnTo>
                    <a:pt x="264" y="131"/>
                  </a:lnTo>
                  <a:lnTo>
                    <a:pt x="288" y="107"/>
                  </a:lnTo>
                  <a:lnTo>
                    <a:pt x="279" y="97"/>
                  </a:lnTo>
                  <a:lnTo>
                    <a:pt x="245" y="9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6"/>
            <p:cNvSpPr/>
            <p:nvPr/>
          </p:nvSpPr>
          <p:spPr bwMode="auto">
            <a:xfrm>
              <a:off x="5646738" y="1341438"/>
              <a:ext cx="44450" cy="101600"/>
            </a:xfrm>
            <a:custGeom>
              <a:avLst/>
              <a:gdLst>
                <a:gd name="T0" fmla="*/ 0 w 28"/>
                <a:gd name="T1" fmla="*/ 64 h 64"/>
                <a:gd name="T2" fmla="*/ 28 w 28"/>
                <a:gd name="T3" fmla="*/ 40 h 64"/>
                <a:gd name="T4" fmla="*/ 28 w 28"/>
                <a:gd name="T5" fmla="*/ 0 h 64"/>
                <a:gd name="T6" fmla="*/ 0 w 28"/>
                <a:gd name="T7" fmla="*/ 0 h 64"/>
                <a:gd name="T8" fmla="*/ 0 w 28"/>
                <a:gd name="T9" fmla="*/ 64 h 64"/>
              </a:gdLst>
              <a:ahLst/>
              <a:cxnLst>
                <a:cxn ang="0">
                  <a:pos x="T0" y="T1"/>
                </a:cxn>
                <a:cxn ang="0">
                  <a:pos x="T2" y="T3"/>
                </a:cxn>
                <a:cxn ang="0">
                  <a:pos x="T4" y="T5"/>
                </a:cxn>
                <a:cxn ang="0">
                  <a:pos x="T6" y="T7"/>
                </a:cxn>
                <a:cxn ang="0">
                  <a:pos x="T8" y="T9"/>
                </a:cxn>
              </a:cxnLst>
              <a:rect l="0" t="0" r="r" b="b"/>
              <a:pathLst>
                <a:path w="28" h="64">
                  <a:moveTo>
                    <a:pt x="0" y="64"/>
                  </a:moveTo>
                  <a:lnTo>
                    <a:pt x="28" y="40"/>
                  </a:lnTo>
                  <a:lnTo>
                    <a:pt x="28" y="0"/>
                  </a:lnTo>
                  <a:lnTo>
                    <a:pt x="0" y="0"/>
                  </a:lnTo>
                  <a:lnTo>
                    <a:pt x="0" y="6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4" name="组合 23"/>
          <p:cNvGrpSpPr/>
          <p:nvPr/>
        </p:nvGrpSpPr>
        <p:grpSpPr>
          <a:xfrm>
            <a:off x="1612496" y="3432741"/>
            <a:ext cx="4515598" cy="892081"/>
            <a:chOff x="1331170" y="4779449"/>
            <a:chExt cx="4515598" cy="892081"/>
          </a:xfrm>
        </p:grpSpPr>
        <p:sp>
          <p:nvSpPr>
            <p:cNvPr id="25" name="文本框 24"/>
            <p:cNvSpPr txBox="1"/>
            <p:nvPr/>
          </p:nvSpPr>
          <p:spPr>
            <a:xfrm>
              <a:off x="1331170" y="4779449"/>
              <a:ext cx="2083204" cy="363176"/>
            </a:xfrm>
            <a:prstGeom prst="rect">
              <a:avLst/>
            </a:prstGeom>
            <a:noFill/>
          </p:spPr>
          <p:txBody>
            <a:bodyPr wrap="square" rtlCol="0">
              <a:spAutoFit/>
            </a:bodyPr>
            <a:lstStyle/>
            <a:p>
              <a:pPr>
                <a:lnSpc>
                  <a:spcPct val="110000"/>
                </a:lnSpc>
              </a:pPr>
              <a:r>
                <a:rPr lang="zh-CN" altLang="en-US" sz="1600" b="1" dirty="0">
                  <a:latin typeface="微软雅黑" panose="020B0503020204020204" pitchFamily="34" charset="-122"/>
                  <a:ea typeface="微软雅黑" panose="020B0503020204020204" pitchFamily="34" charset="-122"/>
                </a:rPr>
                <a:t>点击输入标题内容</a:t>
              </a:r>
              <a:endParaRPr lang="zh-CN" altLang="en-US" sz="1600" b="1" dirty="0">
                <a:latin typeface="微软雅黑" panose="020B0503020204020204" pitchFamily="34" charset="-122"/>
                <a:ea typeface="微软雅黑" panose="020B0503020204020204" pitchFamily="34" charset="-122"/>
              </a:endParaRPr>
            </a:p>
          </p:txBody>
        </p:sp>
        <p:sp>
          <p:nvSpPr>
            <p:cNvPr id="26" name="矩形 25"/>
            <p:cNvSpPr/>
            <p:nvPr/>
          </p:nvSpPr>
          <p:spPr>
            <a:xfrm>
              <a:off x="1331170" y="5121764"/>
              <a:ext cx="4515598" cy="549766"/>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1612496" y="5137086"/>
            <a:ext cx="4515598" cy="892081"/>
            <a:chOff x="1331170" y="4779449"/>
            <a:chExt cx="4515598" cy="892081"/>
          </a:xfrm>
        </p:grpSpPr>
        <p:sp>
          <p:nvSpPr>
            <p:cNvPr id="28" name="文本框 27"/>
            <p:cNvSpPr txBox="1"/>
            <p:nvPr/>
          </p:nvSpPr>
          <p:spPr>
            <a:xfrm>
              <a:off x="1331170" y="4779449"/>
              <a:ext cx="2083204" cy="363176"/>
            </a:xfrm>
            <a:prstGeom prst="rect">
              <a:avLst/>
            </a:prstGeom>
            <a:noFill/>
          </p:spPr>
          <p:txBody>
            <a:bodyPr wrap="square" rtlCol="0">
              <a:spAutoFit/>
            </a:bodyPr>
            <a:lstStyle/>
            <a:p>
              <a:pPr>
                <a:lnSpc>
                  <a:spcPct val="110000"/>
                </a:lnSpc>
              </a:pPr>
              <a:r>
                <a:rPr lang="zh-CN" altLang="en-US" sz="1600" b="1" dirty="0">
                  <a:latin typeface="微软雅黑" panose="020B0503020204020204" pitchFamily="34" charset="-122"/>
                  <a:ea typeface="微软雅黑" panose="020B0503020204020204" pitchFamily="34" charset="-122"/>
                </a:rPr>
                <a:t>点击输入标题内容</a:t>
              </a:r>
              <a:endParaRPr lang="zh-CN" altLang="en-US" sz="1600" b="1" dirty="0">
                <a:latin typeface="微软雅黑" panose="020B0503020204020204" pitchFamily="34" charset="-122"/>
                <a:ea typeface="微软雅黑" panose="020B0503020204020204" pitchFamily="34" charset="-122"/>
              </a:endParaRPr>
            </a:p>
          </p:txBody>
        </p:sp>
        <p:sp>
          <p:nvSpPr>
            <p:cNvPr id="29" name="矩形 28"/>
            <p:cNvSpPr/>
            <p:nvPr/>
          </p:nvSpPr>
          <p:spPr>
            <a:xfrm>
              <a:off x="1331170" y="5121764"/>
              <a:ext cx="4515598" cy="549766"/>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531383" y="5294722"/>
            <a:ext cx="653664" cy="592897"/>
            <a:chOff x="3468688" y="460375"/>
            <a:chExt cx="631825" cy="573088"/>
          </a:xfrm>
          <a:solidFill>
            <a:srgbClr val="282828"/>
          </a:solidFill>
        </p:grpSpPr>
        <p:sp>
          <p:nvSpPr>
            <p:cNvPr id="31" name="Freeform 19"/>
            <p:cNvSpPr/>
            <p:nvPr/>
          </p:nvSpPr>
          <p:spPr bwMode="auto">
            <a:xfrm>
              <a:off x="3468688" y="460375"/>
              <a:ext cx="271463" cy="422275"/>
            </a:xfrm>
            <a:custGeom>
              <a:avLst/>
              <a:gdLst>
                <a:gd name="T0" fmla="*/ 150 w 169"/>
                <a:gd name="T1" fmla="*/ 150 h 263"/>
                <a:gd name="T2" fmla="*/ 169 w 169"/>
                <a:gd name="T3" fmla="*/ 0 h 263"/>
                <a:gd name="T4" fmla="*/ 56 w 169"/>
                <a:gd name="T5" fmla="*/ 103 h 263"/>
                <a:gd name="T6" fmla="*/ 0 w 169"/>
                <a:gd name="T7" fmla="*/ 263 h 263"/>
                <a:gd name="T8" fmla="*/ 169 w 169"/>
                <a:gd name="T9" fmla="*/ 263 h 263"/>
                <a:gd name="T10" fmla="*/ 150 w 169"/>
                <a:gd name="T11" fmla="*/ 150 h 263"/>
              </a:gdLst>
              <a:ahLst/>
              <a:cxnLst>
                <a:cxn ang="0">
                  <a:pos x="T0" y="T1"/>
                </a:cxn>
                <a:cxn ang="0">
                  <a:pos x="T2" y="T3"/>
                </a:cxn>
                <a:cxn ang="0">
                  <a:pos x="T4" y="T5"/>
                </a:cxn>
                <a:cxn ang="0">
                  <a:pos x="T6" y="T7"/>
                </a:cxn>
                <a:cxn ang="0">
                  <a:pos x="T8" y="T9"/>
                </a:cxn>
                <a:cxn ang="0">
                  <a:pos x="T10" y="T11"/>
                </a:cxn>
              </a:cxnLst>
              <a:rect l="0" t="0" r="r" b="b"/>
              <a:pathLst>
                <a:path w="169" h="263">
                  <a:moveTo>
                    <a:pt x="150" y="150"/>
                  </a:moveTo>
                  <a:cubicBezTo>
                    <a:pt x="150" y="66"/>
                    <a:pt x="169" y="0"/>
                    <a:pt x="169" y="0"/>
                  </a:cubicBezTo>
                  <a:cubicBezTo>
                    <a:pt x="169" y="0"/>
                    <a:pt x="113" y="10"/>
                    <a:pt x="56" y="103"/>
                  </a:cubicBezTo>
                  <a:cubicBezTo>
                    <a:pt x="0" y="197"/>
                    <a:pt x="0" y="263"/>
                    <a:pt x="0" y="263"/>
                  </a:cubicBezTo>
                  <a:cubicBezTo>
                    <a:pt x="169" y="263"/>
                    <a:pt x="169" y="263"/>
                    <a:pt x="169" y="263"/>
                  </a:cubicBezTo>
                  <a:cubicBezTo>
                    <a:pt x="169" y="263"/>
                    <a:pt x="150" y="235"/>
                    <a:pt x="150"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0"/>
            <p:cNvSpPr/>
            <p:nvPr/>
          </p:nvSpPr>
          <p:spPr bwMode="auto">
            <a:xfrm>
              <a:off x="3829050" y="611188"/>
              <a:ext cx="271463" cy="271463"/>
            </a:xfrm>
            <a:custGeom>
              <a:avLst/>
              <a:gdLst>
                <a:gd name="T0" fmla="*/ 0 w 171"/>
                <a:gd name="T1" fmla="*/ 0 h 171"/>
                <a:gd name="T2" fmla="*/ 0 w 171"/>
                <a:gd name="T3" fmla="*/ 171 h 171"/>
                <a:gd name="T4" fmla="*/ 171 w 171"/>
                <a:gd name="T5" fmla="*/ 171 h 171"/>
                <a:gd name="T6" fmla="*/ 0 w 171"/>
                <a:gd name="T7" fmla="*/ 0 h 171"/>
              </a:gdLst>
              <a:ahLst/>
              <a:cxnLst>
                <a:cxn ang="0">
                  <a:pos x="T0" y="T1"/>
                </a:cxn>
                <a:cxn ang="0">
                  <a:pos x="T2" y="T3"/>
                </a:cxn>
                <a:cxn ang="0">
                  <a:pos x="T4" y="T5"/>
                </a:cxn>
                <a:cxn ang="0">
                  <a:pos x="T6" y="T7"/>
                </a:cxn>
              </a:cxnLst>
              <a:rect l="0" t="0" r="r" b="b"/>
              <a:pathLst>
                <a:path w="171" h="171">
                  <a:moveTo>
                    <a:pt x="0" y="0"/>
                  </a:moveTo>
                  <a:lnTo>
                    <a:pt x="0" y="171"/>
                  </a:lnTo>
                  <a:lnTo>
                    <a:pt x="171" y="17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
            <p:cNvSpPr/>
            <p:nvPr/>
          </p:nvSpPr>
          <p:spPr bwMode="auto">
            <a:xfrm>
              <a:off x="3468688" y="460375"/>
              <a:ext cx="631825" cy="573088"/>
            </a:xfrm>
            <a:custGeom>
              <a:avLst/>
              <a:gdLst>
                <a:gd name="T0" fmla="*/ 207 w 394"/>
                <a:gd name="T1" fmla="*/ 282 h 357"/>
                <a:gd name="T2" fmla="*/ 207 w 394"/>
                <a:gd name="T3" fmla="*/ 0 h 357"/>
                <a:gd name="T4" fmla="*/ 188 w 394"/>
                <a:gd name="T5" fmla="*/ 0 h 357"/>
                <a:gd name="T6" fmla="*/ 188 w 394"/>
                <a:gd name="T7" fmla="*/ 282 h 357"/>
                <a:gd name="T8" fmla="*/ 2 w 394"/>
                <a:gd name="T9" fmla="*/ 282 h 357"/>
                <a:gd name="T10" fmla="*/ 0 w 394"/>
                <a:gd name="T11" fmla="*/ 282 h 357"/>
                <a:gd name="T12" fmla="*/ 75 w 394"/>
                <a:gd name="T13" fmla="*/ 357 h 357"/>
                <a:gd name="T14" fmla="*/ 319 w 394"/>
                <a:gd name="T15" fmla="*/ 357 h 357"/>
                <a:gd name="T16" fmla="*/ 394 w 394"/>
                <a:gd name="T17" fmla="*/ 282 h 357"/>
                <a:gd name="T18" fmla="*/ 392 w 394"/>
                <a:gd name="T19" fmla="*/ 282 h 357"/>
                <a:gd name="T20" fmla="*/ 207 w 394"/>
                <a:gd name="T21" fmla="*/ 28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357">
                  <a:moveTo>
                    <a:pt x="207" y="282"/>
                  </a:moveTo>
                  <a:cubicBezTo>
                    <a:pt x="207" y="0"/>
                    <a:pt x="207" y="0"/>
                    <a:pt x="207" y="0"/>
                  </a:cubicBezTo>
                  <a:cubicBezTo>
                    <a:pt x="188" y="0"/>
                    <a:pt x="188" y="0"/>
                    <a:pt x="188" y="0"/>
                  </a:cubicBezTo>
                  <a:cubicBezTo>
                    <a:pt x="188" y="282"/>
                    <a:pt x="188" y="282"/>
                    <a:pt x="188" y="282"/>
                  </a:cubicBezTo>
                  <a:cubicBezTo>
                    <a:pt x="2" y="282"/>
                    <a:pt x="2" y="282"/>
                    <a:pt x="2" y="282"/>
                  </a:cubicBezTo>
                  <a:cubicBezTo>
                    <a:pt x="0" y="282"/>
                    <a:pt x="0" y="282"/>
                    <a:pt x="0" y="282"/>
                  </a:cubicBezTo>
                  <a:cubicBezTo>
                    <a:pt x="0" y="323"/>
                    <a:pt x="34" y="357"/>
                    <a:pt x="75" y="357"/>
                  </a:cubicBezTo>
                  <a:cubicBezTo>
                    <a:pt x="319" y="357"/>
                    <a:pt x="319" y="357"/>
                    <a:pt x="319" y="357"/>
                  </a:cubicBezTo>
                  <a:cubicBezTo>
                    <a:pt x="361" y="357"/>
                    <a:pt x="394" y="323"/>
                    <a:pt x="394" y="282"/>
                  </a:cubicBezTo>
                  <a:cubicBezTo>
                    <a:pt x="392" y="282"/>
                    <a:pt x="392" y="282"/>
                    <a:pt x="392" y="282"/>
                  </a:cubicBezTo>
                  <a:lnTo>
                    <a:pt x="207" y="2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7" name="文本框 36"/>
          <p:cNvSpPr txBox="1"/>
          <p:nvPr/>
        </p:nvSpPr>
        <p:spPr>
          <a:xfrm>
            <a:off x="9827552" y="4829309"/>
            <a:ext cx="1786597" cy="307777"/>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输入标题</a:t>
            </a:r>
            <a:endParaRPr lang="zh-CN" altLang="en-US" sz="1400" b="1" dirty="0">
              <a:solidFill>
                <a:schemeClr val="bg1"/>
              </a:solidFill>
              <a:latin typeface="AXIS Std M" panose="020B0600000000000000" pitchFamily="34" charset="-128"/>
              <a:ea typeface="AXIS Std M" panose="020B0600000000000000" pitchFamily="34" charset="-128"/>
              <a:cs typeface="Open Sans" panose="020B0606030504020204" pitchFamily="34" charset="0"/>
            </a:endParaRPr>
          </a:p>
        </p:txBody>
      </p:sp>
      <p:sp>
        <p:nvSpPr>
          <p:cNvPr id="38" name="矩形 37"/>
          <p:cNvSpPr/>
          <p:nvPr/>
        </p:nvSpPr>
        <p:spPr>
          <a:xfrm>
            <a:off x="9987254" y="5200951"/>
            <a:ext cx="1467192" cy="1093826"/>
          </a:xfrm>
          <a:prstGeom prst="rect">
            <a:avLst/>
          </a:prstGeom>
        </p:spPr>
        <p:txBody>
          <a:bodyPr wrap="square">
            <a:spAutoFit/>
          </a:bodyPr>
          <a:lstStyle/>
          <a:p>
            <a:pPr>
              <a:lnSpc>
                <a:spcPct val="110000"/>
              </a:lnSpc>
            </a:pPr>
            <a:r>
              <a:rPr lang="zh-CN" altLang="en-US" sz="1200" dirty="0">
                <a:solidFill>
                  <a:schemeClr val="bg1"/>
                </a:solidFill>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pic>
        <p:nvPicPr>
          <p:cNvPr id="45" name="图片 44"/>
          <p:cNvPicPr>
            <a:picLocks noChangeAspect="1"/>
          </p:cNvPicPr>
          <p:nvPr/>
        </p:nvPicPr>
        <p:blipFill>
          <a:blip r:embed="rId1" cstate="print">
            <a:grayscl/>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l="18418" t="3686" r="24671" b="1244"/>
          <a:stretch>
            <a:fillRect/>
          </a:stretch>
        </p:blipFill>
        <p:spPr>
          <a:xfrm>
            <a:off x="6822024" y="1138689"/>
            <a:ext cx="4618355" cy="5141324"/>
          </a:xfrm>
          <a:custGeom>
            <a:avLst/>
            <a:gdLst>
              <a:gd name="connsiteX0" fmla="*/ 0 w 4618355"/>
              <a:gd name="connsiteY0" fmla="*/ 3594857 h 5141324"/>
              <a:gd name="connsiteX1" fmla="*/ 1467191 w 4618355"/>
              <a:gd name="connsiteY1" fmla="*/ 3594857 h 5141324"/>
              <a:gd name="connsiteX2" fmla="*/ 1467191 w 4618355"/>
              <a:gd name="connsiteY2" fmla="*/ 5141324 h 5141324"/>
              <a:gd name="connsiteX3" fmla="*/ 0 w 4618355"/>
              <a:gd name="connsiteY3" fmla="*/ 5141324 h 5141324"/>
              <a:gd name="connsiteX4" fmla="*/ 1575582 w 4618355"/>
              <a:gd name="connsiteY4" fmla="*/ 1424377 h 5141324"/>
              <a:gd name="connsiteX5" fmla="*/ 3042773 w 4618355"/>
              <a:gd name="connsiteY5" fmla="*/ 1424377 h 5141324"/>
              <a:gd name="connsiteX6" fmla="*/ 3042773 w 4618355"/>
              <a:gd name="connsiteY6" fmla="*/ 5141324 h 5141324"/>
              <a:gd name="connsiteX7" fmla="*/ 1575582 w 4618355"/>
              <a:gd name="connsiteY7" fmla="*/ 5141324 h 5141324"/>
              <a:gd name="connsiteX8" fmla="*/ 3151164 w 4618355"/>
              <a:gd name="connsiteY8" fmla="*/ 0 h 5141324"/>
              <a:gd name="connsiteX9" fmla="*/ 4618355 w 4618355"/>
              <a:gd name="connsiteY9" fmla="*/ 0 h 5141324"/>
              <a:gd name="connsiteX10" fmla="*/ 4618355 w 4618355"/>
              <a:gd name="connsiteY10" fmla="*/ 3486333 h 5141324"/>
              <a:gd name="connsiteX11" fmla="*/ 3151164 w 4618355"/>
              <a:gd name="connsiteY11" fmla="*/ 3486333 h 5141324"/>
              <a:gd name="connsiteX12" fmla="*/ 1575582 w 4618355"/>
              <a:gd name="connsiteY12" fmla="*/ 0 h 5141324"/>
              <a:gd name="connsiteX13" fmla="*/ 3042773 w 4618355"/>
              <a:gd name="connsiteY13" fmla="*/ 0 h 5141324"/>
              <a:gd name="connsiteX14" fmla="*/ 3042773 w 4618355"/>
              <a:gd name="connsiteY14" fmla="*/ 1302288 h 5141324"/>
              <a:gd name="connsiteX15" fmla="*/ 1575582 w 4618355"/>
              <a:gd name="connsiteY15" fmla="*/ 1302288 h 5141324"/>
              <a:gd name="connsiteX16" fmla="*/ 0 w 4618355"/>
              <a:gd name="connsiteY16" fmla="*/ 0 h 5141324"/>
              <a:gd name="connsiteX17" fmla="*/ 1467191 w 4618355"/>
              <a:gd name="connsiteY17" fmla="*/ 0 h 5141324"/>
              <a:gd name="connsiteX18" fmla="*/ 1467191 w 4618355"/>
              <a:gd name="connsiteY18" fmla="*/ 3486333 h 5141324"/>
              <a:gd name="connsiteX19" fmla="*/ 0 w 4618355"/>
              <a:gd name="connsiteY19" fmla="*/ 3486333 h 514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18355" h="5141324">
                <a:moveTo>
                  <a:pt x="0" y="3594857"/>
                </a:moveTo>
                <a:lnTo>
                  <a:pt x="1467191" y="3594857"/>
                </a:lnTo>
                <a:lnTo>
                  <a:pt x="1467191" y="5141324"/>
                </a:lnTo>
                <a:lnTo>
                  <a:pt x="0" y="5141324"/>
                </a:lnTo>
                <a:close/>
                <a:moveTo>
                  <a:pt x="1575582" y="1424377"/>
                </a:moveTo>
                <a:lnTo>
                  <a:pt x="3042773" y="1424377"/>
                </a:lnTo>
                <a:lnTo>
                  <a:pt x="3042773" y="5141324"/>
                </a:lnTo>
                <a:lnTo>
                  <a:pt x="1575582" y="5141324"/>
                </a:lnTo>
                <a:close/>
                <a:moveTo>
                  <a:pt x="3151164" y="0"/>
                </a:moveTo>
                <a:lnTo>
                  <a:pt x="4618355" y="0"/>
                </a:lnTo>
                <a:lnTo>
                  <a:pt x="4618355" y="3486333"/>
                </a:lnTo>
                <a:lnTo>
                  <a:pt x="3151164" y="3486333"/>
                </a:lnTo>
                <a:close/>
                <a:moveTo>
                  <a:pt x="1575582" y="0"/>
                </a:moveTo>
                <a:lnTo>
                  <a:pt x="3042773" y="0"/>
                </a:lnTo>
                <a:lnTo>
                  <a:pt x="3042773" y="1302288"/>
                </a:lnTo>
                <a:lnTo>
                  <a:pt x="1575582" y="1302288"/>
                </a:lnTo>
                <a:close/>
                <a:moveTo>
                  <a:pt x="0" y="0"/>
                </a:moveTo>
                <a:lnTo>
                  <a:pt x="1467191" y="0"/>
                </a:lnTo>
                <a:lnTo>
                  <a:pt x="1467191" y="3486333"/>
                </a:lnTo>
                <a:lnTo>
                  <a:pt x="0" y="3486333"/>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par>
                          <p:cTn id="36" fill="hold">
                            <p:stCondLst>
                              <p:cond delay="4000"/>
                            </p:stCondLst>
                            <p:childTnLst>
                              <p:par>
                                <p:cTn id="37" presetID="16" presetClass="entr" presetSubtype="21"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par>
                          <p:cTn id="40" fill="hold">
                            <p:stCondLst>
                              <p:cond delay="4500"/>
                            </p:stCondLst>
                            <p:childTnLst>
                              <p:par>
                                <p:cTn id="41" presetID="16" presetClass="entr" presetSubtype="21"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childTnLst>
                          </p:cTn>
                        </p:par>
                        <p:par>
                          <p:cTn id="44" fill="hold">
                            <p:stCondLst>
                              <p:cond delay="5000"/>
                            </p:stCondLst>
                            <p:childTnLst>
                              <p:par>
                                <p:cTn id="45" presetID="16" presetClass="entr" presetSubtype="21"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par>
                          <p:cTn id="48" fill="hold">
                            <p:stCondLst>
                              <p:cond delay="5500"/>
                            </p:stCondLst>
                            <p:childTnLst>
                              <p:par>
                                <p:cTn id="49" presetID="16" presetClass="entr" presetSubtype="21"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barn(inVertical)">
                                      <p:cBhvr>
                                        <p:cTn id="51" dur="500"/>
                                        <p:tgtEl>
                                          <p:spTgt spid="38"/>
                                        </p:tgtEl>
                                      </p:cBhvr>
                                    </p:animEffect>
                                  </p:childTnLst>
                                </p:cTn>
                              </p:par>
                            </p:childTnLst>
                          </p:cTn>
                        </p:par>
                        <p:par>
                          <p:cTn id="52" fill="hold">
                            <p:stCondLst>
                              <p:cond delay="6000"/>
                            </p:stCondLst>
                            <p:childTnLst>
                              <p:par>
                                <p:cTn id="53" presetID="16" presetClass="entr" presetSubtype="21" fill="hold"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barn(inVertical)">
                                      <p:cBhvr>
                                        <p:cTn id="5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2" grpId="0"/>
      <p:bldP spid="13" grpId="0"/>
      <p:bldP spid="14" grpId="0" animBg="1"/>
      <p:bldP spid="15" grpId="0" animBg="1"/>
      <p:bldP spid="37"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grayscl/>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t="556" r="67" b="14281"/>
          <a:stretch>
            <a:fillRect/>
          </a:stretch>
        </p:blipFill>
        <p:spPr>
          <a:xfrm>
            <a:off x="615846" y="508730"/>
            <a:ext cx="10960308" cy="5840543"/>
          </a:xfrm>
          <a:custGeom>
            <a:avLst/>
            <a:gdLst>
              <a:gd name="connsiteX0" fmla="*/ 0 w 10960308"/>
              <a:gd name="connsiteY0" fmla="*/ 0 h 5840543"/>
              <a:gd name="connsiteX1" fmla="*/ 10960308 w 10960308"/>
              <a:gd name="connsiteY1" fmla="*/ 0 h 5840543"/>
              <a:gd name="connsiteX2" fmla="*/ 10960308 w 10960308"/>
              <a:gd name="connsiteY2" fmla="*/ 5840543 h 5840543"/>
              <a:gd name="connsiteX3" fmla="*/ 0 w 10960308"/>
              <a:gd name="connsiteY3" fmla="*/ 5840543 h 5840543"/>
            </a:gdLst>
            <a:ahLst/>
            <a:cxnLst>
              <a:cxn ang="0">
                <a:pos x="connsiteX0" y="connsiteY0"/>
              </a:cxn>
              <a:cxn ang="0">
                <a:pos x="connsiteX1" y="connsiteY1"/>
              </a:cxn>
              <a:cxn ang="0">
                <a:pos x="connsiteX2" y="connsiteY2"/>
              </a:cxn>
              <a:cxn ang="0">
                <a:pos x="connsiteX3" y="connsiteY3"/>
              </a:cxn>
            </a:cxnLst>
            <a:rect l="l" t="t" r="r" b="b"/>
            <a:pathLst>
              <a:path w="10960308" h="5840543">
                <a:moveTo>
                  <a:pt x="0" y="0"/>
                </a:moveTo>
                <a:lnTo>
                  <a:pt x="10960308" y="0"/>
                </a:lnTo>
                <a:lnTo>
                  <a:pt x="10960308" y="5840543"/>
                </a:lnTo>
                <a:lnTo>
                  <a:pt x="0" y="5840543"/>
                </a:lnTo>
                <a:close/>
              </a:path>
            </a:pathLst>
          </a:custGeom>
        </p:spPr>
      </p:pic>
      <p:sp>
        <p:nvSpPr>
          <p:cNvPr id="6" name="e7d195523061f1c0" descr="e7d195523061f1c0214d268728035a112e1f1a63855fa0d5B3BC3571FB2346650E40B27C71D4ADB669896543E409C0762562804D99F14164E036E91A4D200FB459B9C67F1066513BDCC2663F2655ED5A2F3E64E50905ECC13FD08E412A2449DFC0DEA4732AF4E76A12DAA23714D9A24C7EAC7F7CD8FF94AEC7D4E9162B55FEA74E289784371BE33B" hidden="1"/>
          <p:cNvSpPr txBox="1"/>
          <p:nvPr/>
        </p:nvSpPr>
        <p:spPr>
          <a:xfrm>
            <a:off x="-355600" y="1803400"/>
            <a:ext cx="262251" cy="1016000"/>
          </a:xfrm>
          <a:prstGeom prst="rect">
            <a:avLst/>
          </a:prstGeom>
          <a:noFill/>
        </p:spPr>
        <p:txBody>
          <a:bodyPr vert="wordArtVert" rtlCol="0">
            <a:spAutoFit/>
          </a:bodyPr>
          <a:lstStyle/>
          <a:p>
            <a:r>
              <a:rPr lang="en-US" altLang="zh-CN" sz="100"/>
              <a:t>e7d195523061f1c0214d268728035a112e1f1a63855fa0d5B3BC3571FB2346650E40B27C71D4ADB669896543E409C0762562804D99F14164E036E91A4D200FB459B9C67F1066513BDCC2663F2655ED5A2F3E64E50905ECC13FD08E412A2449DFC0DEA4732AF4E76A12DAA23714D9A24C7EAC7F7CD8FF94AEC7D4E9162B55FEA74E289784371BE33B</a:t>
            </a:r>
            <a:endParaRPr lang="zh-CN" altLang="en-US" sz="100"/>
          </a:p>
        </p:txBody>
      </p:sp>
      <p:grpSp>
        <p:nvGrpSpPr>
          <p:cNvPr id="17" name="组合 16"/>
          <p:cNvGrpSpPr/>
          <p:nvPr/>
        </p:nvGrpSpPr>
        <p:grpSpPr>
          <a:xfrm>
            <a:off x="0" y="1960336"/>
            <a:ext cx="12192000" cy="2937329"/>
            <a:chOff x="0" y="1960336"/>
            <a:chExt cx="12192000" cy="2937329"/>
          </a:xfrm>
        </p:grpSpPr>
        <p:sp>
          <p:nvSpPr>
            <p:cNvPr id="3" name="矩形 2"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p:nvPr/>
          </p:nvSpPr>
          <p:spPr>
            <a:xfrm>
              <a:off x="0" y="1960336"/>
              <a:ext cx="12192000" cy="2937329"/>
            </a:xfrm>
            <a:prstGeom prst="rect">
              <a:avLst/>
            </a:prstGeom>
            <a:solidFill>
              <a:schemeClr val="tx1">
                <a:lumMod val="95000"/>
                <a:lumOff val="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2925580" y="2231749"/>
              <a:ext cx="6340839" cy="848246"/>
            </a:xfrm>
            <a:prstGeom prst="rect">
              <a:avLst/>
            </a:prstGeom>
            <a:noFill/>
          </p:spPr>
          <p:txBody>
            <a:bodyPr wrap="square" rtlCol="0">
              <a:spAutoFit/>
            </a:bodyPr>
            <a:lstStyle/>
            <a:p>
              <a:pPr algn="ctr">
                <a:lnSpc>
                  <a:spcPct val="110000"/>
                </a:lnSpc>
              </a:pPr>
              <a:r>
                <a:rPr lang="zh-CN" altLang="en-US" sz="4800" b="1" dirty="0">
                  <a:solidFill>
                    <a:schemeClr val="bg1"/>
                  </a:solidFill>
                  <a:latin typeface="微软雅黑" panose="020B0503020204020204" pitchFamily="34" charset="-122"/>
                  <a:ea typeface="微软雅黑" panose="020B0503020204020204" pitchFamily="34" charset="-122"/>
                </a:rPr>
                <a:t>点击输入标题内容</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2305879" y="3078135"/>
            <a:ext cx="8282608" cy="1311128"/>
          </a:xfrm>
          <a:prstGeom prst="rect">
            <a:avLst/>
          </a:prstGeom>
        </p:spPr>
        <p:txBody>
          <a:bodyPr wrap="square">
            <a:spAutoFit/>
          </a:bodyPr>
          <a:lstStyle/>
          <a:p>
            <a:pPr>
              <a:lnSpc>
                <a:spcPct val="110000"/>
              </a:lnSpc>
            </a:pPr>
            <a:r>
              <a:rPr lang="zh-CN" altLang="en-US" dirty="0">
                <a:solidFill>
                  <a:schemeClr val="bg1"/>
                </a:solidFill>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点击输入文本内容点击输入文本内容点击输入文本内容点击输入文本内容点击输入文本内容点击输入文本内容点击输入文本内容点击输入文本内容点击输入文本内容点击输入文本内容</a:t>
            </a:r>
            <a:endParaRPr lang="zh-CN" altLang="en-US" dirty="0">
              <a:solidFill>
                <a:schemeClr val="bg1"/>
              </a:solidFill>
              <a:latin typeface="微软雅黑" panose="020B0503020204020204" pitchFamily="34" charset="-122"/>
              <a:ea typeface="微软雅黑" panose="020B0503020204020204" pitchFamily="34" charset="-122"/>
            </a:endParaRPr>
          </a:p>
          <a:p>
            <a:pPr>
              <a:lnSpc>
                <a:spcPct val="11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PicPr>
            <a:picLocks noChangeAspect="1"/>
          </p:cNvPicPr>
          <p:nvPr/>
        </p:nvPicPr>
        <p:blipFill>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67" t="10183" r="173" b="10183"/>
          <a:stretch>
            <a:fillRect/>
          </a:stretch>
        </p:blipFill>
        <p:spPr>
          <a:xfrm>
            <a:off x="615846" y="508729"/>
            <a:ext cx="10960308" cy="5840543"/>
          </a:xfrm>
          <a:custGeom>
            <a:avLst/>
            <a:gdLst>
              <a:gd name="connsiteX0" fmla="*/ 0 w 10960308"/>
              <a:gd name="connsiteY0" fmla="*/ 0 h 5840543"/>
              <a:gd name="connsiteX1" fmla="*/ 10960308 w 10960308"/>
              <a:gd name="connsiteY1" fmla="*/ 0 h 5840543"/>
              <a:gd name="connsiteX2" fmla="*/ 10960308 w 10960308"/>
              <a:gd name="connsiteY2" fmla="*/ 5840543 h 5840543"/>
              <a:gd name="connsiteX3" fmla="*/ 0 w 10960308"/>
              <a:gd name="connsiteY3" fmla="*/ 5840543 h 5840543"/>
            </a:gdLst>
            <a:ahLst/>
            <a:cxnLst>
              <a:cxn ang="0">
                <a:pos x="connsiteX0" y="connsiteY0"/>
              </a:cxn>
              <a:cxn ang="0">
                <a:pos x="connsiteX1" y="connsiteY1"/>
              </a:cxn>
              <a:cxn ang="0">
                <a:pos x="connsiteX2" y="connsiteY2"/>
              </a:cxn>
              <a:cxn ang="0">
                <a:pos x="connsiteX3" y="connsiteY3"/>
              </a:cxn>
            </a:cxnLst>
            <a:rect l="l" t="t" r="r" b="b"/>
            <a:pathLst>
              <a:path w="10960308" h="5840543">
                <a:moveTo>
                  <a:pt x="0" y="0"/>
                </a:moveTo>
                <a:lnTo>
                  <a:pt x="10960308" y="0"/>
                </a:lnTo>
                <a:lnTo>
                  <a:pt x="10960308" y="5840543"/>
                </a:lnTo>
                <a:lnTo>
                  <a:pt x="0" y="5840543"/>
                </a:lnTo>
                <a:close/>
              </a:path>
            </a:pathLst>
          </a:custGeom>
        </p:spPr>
      </p:pic>
      <p:sp>
        <p:nvSpPr>
          <p:cNvPr id="3" name="矩形 2"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p:nvPr/>
        </p:nvSpPr>
        <p:spPr>
          <a:xfrm>
            <a:off x="0" y="1795072"/>
            <a:ext cx="12192000" cy="3267856"/>
          </a:xfrm>
          <a:prstGeom prst="rect">
            <a:avLst/>
          </a:prstGeom>
          <a:solidFill>
            <a:schemeClr val="tx1">
              <a:lumMod val="95000"/>
              <a:lumOff val="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e7d195523061f1c0" descr="e7d195523061f1c0214d268728035a112e1f1a63855fa0d5B3BC3571FB2346650E40B27C71D4ADB669896543E409C0762562804D99F14164E036E91A4D200FB459B9C67F1066513BDCC2663F2655ED5A2F3E64E50905ECC13FD08E412A2449DFC0DEA4732AF4E76A12DAA23714D9A24C7EAC7F7CD8FF94AEC7D4E9162B55FEA74E289784371BE33B" hidden="1"/>
          <p:cNvSpPr txBox="1"/>
          <p:nvPr/>
        </p:nvSpPr>
        <p:spPr>
          <a:xfrm>
            <a:off x="-355600" y="1803400"/>
            <a:ext cx="262251" cy="1016000"/>
          </a:xfrm>
          <a:prstGeom prst="rect">
            <a:avLst/>
          </a:prstGeom>
          <a:noFill/>
        </p:spPr>
        <p:txBody>
          <a:bodyPr vert="wordArtVert" rtlCol="0">
            <a:spAutoFit/>
          </a:bodyPr>
          <a:lstStyle/>
          <a:p>
            <a:r>
              <a:rPr lang="en-US" altLang="zh-CN" sz="100"/>
              <a:t>e7d195523061f1c0214d268728035a112e1f1a63855fa0d5B3BC3571FB2346650E40B27C71D4ADB669896543E409C0762562804D99F14164E036E91A4D200FB459B9C67F1066513BDCC2663F2655ED5A2F3E64E50905ECC13FD08E412A2449DFC0DEA4732AF4E76A12DAA23714D9A24C7EAC7F7CD8FF94AEC7D4E9162B55FEA74E289784371BE33B</a:t>
            </a:r>
            <a:endParaRPr lang="zh-CN" altLang="en-US" sz="100"/>
          </a:p>
        </p:txBody>
      </p:sp>
      <p:sp>
        <p:nvSpPr>
          <p:cNvPr id="4" name="文本框 3"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615846" y="2243108"/>
            <a:ext cx="10408172" cy="2265428"/>
          </a:xfrm>
          <a:prstGeom prst="rect">
            <a:avLst/>
          </a:prstGeom>
          <a:noFill/>
        </p:spPr>
        <p:txBody>
          <a:bodyPr wrap="square" rtlCol="0">
            <a:spAutoFit/>
          </a:bodyPr>
          <a:lstStyle/>
          <a:p>
            <a:pPr algn="ctr">
              <a:lnSpc>
                <a:spcPct val="110000"/>
              </a:lnSpc>
            </a:pPr>
            <a:r>
              <a:rPr lang="zh-CN" altLang="en-US" sz="13800" b="1" spc="300" dirty="0">
                <a:solidFill>
                  <a:schemeClr val="bg1"/>
                </a:solidFill>
                <a:latin typeface="微软雅黑" panose="020B0503020204020204" pitchFamily="34" charset="-122"/>
                <a:ea typeface="微软雅黑" panose="020B0503020204020204" pitchFamily="34" charset="-122"/>
              </a:rPr>
              <a:t>谢谢观看</a:t>
            </a:r>
            <a:endParaRPr lang="zh-CN" altLang="en-US" sz="13800" b="1"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cstate="print">
            <a:grayscl/>
            <a:extLst>
              <a:ext uri="{BEBA8EAE-BF5A-486C-A8C5-ECC9F3942E4B}">
                <a14:imgProps xmlns:a14="http://schemas.microsoft.com/office/drawing/2010/main">
                  <a14:imgLayer r:embed="rId2">
                    <a14:imgEffect>
                      <a14:saturation sat="200000"/>
                    </a14:imgEffect>
                  </a14:imgLayer>
                </a14:imgProps>
              </a:ext>
            </a:extLst>
          </a:blip>
          <a:srcRect t="16650" b="16650"/>
          <a:stretch>
            <a:fillRect/>
          </a:stretch>
        </p:blipFill>
        <p:spPr>
          <a:xfrm>
            <a:off x="615846" y="508729"/>
            <a:ext cx="10945636" cy="5840543"/>
          </a:xfrm>
          <a:custGeom>
            <a:avLst/>
            <a:gdLst>
              <a:gd name="connsiteX0" fmla="*/ 0 w 10945636"/>
              <a:gd name="connsiteY0" fmla="*/ 0 h 5840543"/>
              <a:gd name="connsiteX1" fmla="*/ 10945636 w 10945636"/>
              <a:gd name="connsiteY1" fmla="*/ 0 h 5840543"/>
              <a:gd name="connsiteX2" fmla="*/ 10945636 w 10945636"/>
              <a:gd name="connsiteY2" fmla="*/ 5840543 h 5840543"/>
              <a:gd name="connsiteX3" fmla="*/ 0 w 10945636"/>
              <a:gd name="connsiteY3" fmla="*/ 5840543 h 5840543"/>
            </a:gdLst>
            <a:ahLst/>
            <a:cxnLst>
              <a:cxn ang="0">
                <a:pos x="connsiteX0" y="connsiteY0"/>
              </a:cxn>
              <a:cxn ang="0">
                <a:pos x="connsiteX1" y="connsiteY1"/>
              </a:cxn>
              <a:cxn ang="0">
                <a:pos x="connsiteX2" y="connsiteY2"/>
              </a:cxn>
              <a:cxn ang="0">
                <a:pos x="connsiteX3" y="connsiteY3"/>
              </a:cxn>
            </a:cxnLst>
            <a:rect l="l" t="t" r="r" b="b"/>
            <a:pathLst>
              <a:path w="10945636" h="5840543">
                <a:moveTo>
                  <a:pt x="0" y="0"/>
                </a:moveTo>
                <a:lnTo>
                  <a:pt x="10945636" y="0"/>
                </a:lnTo>
                <a:lnTo>
                  <a:pt x="10945636" y="5840543"/>
                </a:lnTo>
                <a:lnTo>
                  <a:pt x="0" y="5840543"/>
                </a:lnTo>
                <a:close/>
              </a:path>
            </a:pathLst>
          </a:custGeom>
        </p:spPr>
      </p:pic>
      <p:sp>
        <p:nvSpPr>
          <p:cNvPr id="6" name="e7d195523061f1c0" descr="e7d195523061f1c0214d268728035a112e1f1a63855fa0d5B3BC3571FB2346650E40B27C71D4ADB669896543E409C0762562804D99F14164E036E91A4D200FB459B9C67F1066513BDCC2663F2655ED5A2F3E64E50905ECC13FD08E412A2449DFC0DEA4732AF4E76A12DAA23714D9A24C7EAC7F7CD8FF94AEC7D4E9162B55FEA74E289784371BE33B" hidden="1"/>
          <p:cNvSpPr txBox="1"/>
          <p:nvPr/>
        </p:nvSpPr>
        <p:spPr>
          <a:xfrm>
            <a:off x="-355600" y="1803400"/>
            <a:ext cx="262251" cy="1016000"/>
          </a:xfrm>
          <a:prstGeom prst="rect">
            <a:avLst/>
          </a:prstGeom>
          <a:noFill/>
        </p:spPr>
        <p:txBody>
          <a:bodyPr vert="wordArtVert" rtlCol="0">
            <a:spAutoFit/>
          </a:bodyPr>
          <a:lstStyle/>
          <a:p>
            <a:r>
              <a:rPr lang="en-US" altLang="zh-CN" sz="100"/>
              <a:t>e7d195523061f1c0214d268728035a112e1f1a63855fa0d5B3BC3571FB2346650E40B27C71D4ADB669896543E409C0762562804D99F14164E036E91A4D200FB459B9C67F1066513BDCC2663F2655ED5A2F3E64E50905ECC13FD08E412A2449DFC0DEA4732AF4E76A12DAA23714D9A24C7EAC7F7CD8FF94AEC7D4E9162B55FEA74E289784371BE33B</a:t>
            </a:r>
            <a:endParaRPr lang="zh-CN" altLang="en-US" sz="100"/>
          </a:p>
        </p:txBody>
      </p:sp>
      <p:grpSp>
        <p:nvGrpSpPr>
          <p:cNvPr id="17" name="组合 16"/>
          <p:cNvGrpSpPr/>
          <p:nvPr/>
        </p:nvGrpSpPr>
        <p:grpSpPr>
          <a:xfrm>
            <a:off x="0" y="1960336"/>
            <a:ext cx="12192000" cy="2937329"/>
            <a:chOff x="0" y="1960336"/>
            <a:chExt cx="12192000" cy="2937329"/>
          </a:xfrm>
        </p:grpSpPr>
        <p:sp>
          <p:nvSpPr>
            <p:cNvPr id="18" name="矩形 17"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p:nvPr/>
          </p:nvSpPr>
          <p:spPr>
            <a:xfrm>
              <a:off x="0" y="1960336"/>
              <a:ext cx="12192000" cy="2937329"/>
            </a:xfrm>
            <a:prstGeom prst="rect">
              <a:avLst/>
            </a:prstGeom>
            <a:solidFill>
              <a:schemeClr val="tx1">
                <a:lumMod val="95000"/>
                <a:lumOff val="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文本框 18"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2650435" y="2824219"/>
              <a:ext cx="7172576" cy="1209562"/>
            </a:xfrm>
            <a:prstGeom prst="rect">
              <a:avLst/>
            </a:prstGeom>
            <a:noFill/>
          </p:spPr>
          <p:txBody>
            <a:bodyPr wrap="square" rtlCol="0">
              <a:spAutoFit/>
            </a:bodyPr>
            <a:lstStyle/>
            <a:p>
              <a:pPr algn="ctr">
                <a:lnSpc>
                  <a:spcPct val="110000"/>
                </a:lnSpc>
              </a:pPr>
              <a:r>
                <a:rPr lang="zh-CN" altLang="en-US" sz="6600" b="1" dirty="0">
                  <a:solidFill>
                    <a:schemeClr val="bg1"/>
                  </a:solidFill>
                  <a:latin typeface="微软雅黑" panose="020B0503020204020204" pitchFamily="34" charset="-122"/>
                  <a:ea typeface="微软雅黑" panose="020B0503020204020204" pitchFamily="34" charset="-122"/>
                </a:rPr>
                <a:t>点击输入标题内容</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rcRect l="14969" r="25794"/>
          <a:stretch>
            <a:fillRect/>
          </a:stretch>
        </p:blipFill>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pic>
      <p:sp>
        <p:nvSpPr>
          <p:cNvPr id="3" name="矩形 2"/>
          <p:cNvSpPr/>
          <p:nvPr/>
        </p:nvSpPr>
        <p:spPr>
          <a:xfrm>
            <a:off x="11497456" y="0"/>
            <a:ext cx="353666" cy="71952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灯片编号占位符 5"/>
          <p:cNvSpPr>
            <a:spLocks noGrp="1"/>
          </p:cNvSpPr>
          <p:nvPr>
            <p:ph type="sldNum" sz="quarter" idx="12"/>
          </p:nvPr>
        </p:nvSpPr>
        <p:spPr>
          <a:xfrm>
            <a:off x="11370039" y="396763"/>
            <a:ext cx="659567" cy="307777"/>
          </a:xfrm>
          <a:noFill/>
        </p:spPr>
        <p:txBody>
          <a:bodyPr wrap="square" rtlCol="0">
            <a:spAutoFit/>
          </a:bodyPr>
          <a:lstStyle/>
          <a:p>
            <a:pPr algn="ctr"/>
            <a:fld id="{52EACAB8-BDC7-46D8-AED4-E3A5E447E221}" type="slidenum">
              <a:rPr lang="zh-CN" altLang="en-US" sz="1400">
                <a:solidFill>
                  <a:schemeClr val="bg1"/>
                </a:solidFill>
                <a:latin typeface="AXIS Std M" panose="020B0600000000000000" pitchFamily="34" charset="-128"/>
                <a:ea typeface="AXIS Std M" panose="020B0600000000000000" pitchFamily="34" charset="-128"/>
              </a:rPr>
            </a:fld>
            <a:endParaRPr lang="zh-CN" altLang="en-US" sz="1400" dirty="0">
              <a:solidFill>
                <a:schemeClr val="bg1"/>
              </a:solidFill>
              <a:latin typeface="AXIS Std M" panose="020B0600000000000000" pitchFamily="34" charset="-128"/>
              <a:ea typeface="AXIS Std M" panose="020B0600000000000000" pitchFamily="34" charset="-128"/>
            </a:endParaRPr>
          </a:p>
        </p:txBody>
      </p:sp>
      <p:grpSp>
        <p:nvGrpSpPr>
          <p:cNvPr id="24" name="组合 23"/>
          <p:cNvGrpSpPr/>
          <p:nvPr/>
        </p:nvGrpSpPr>
        <p:grpSpPr>
          <a:xfrm>
            <a:off x="7708065" y="2306216"/>
            <a:ext cx="5468136" cy="2964042"/>
            <a:chOff x="7060365" y="2458616"/>
            <a:chExt cx="5468136" cy="2964042"/>
          </a:xfrm>
        </p:grpSpPr>
        <p:sp>
          <p:nvSpPr>
            <p:cNvPr id="5" name="文本框 4"/>
            <p:cNvSpPr txBox="1"/>
            <p:nvPr/>
          </p:nvSpPr>
          <p:spPr>
            <a:xfrm>
              <a:off x="7060365" y="2458616"/>
              <a:ext cx="2904007" cy="646331"/>
            </a:xfrm>
            <a:prstGeom prst="rect">
              <a:avLst/>
            </a:prstGeom>
            <a:noFill/>
          </p:spPr>
          <p:txBody>
            <a:bodyPr wrap="square" rtlCol="0">
              <a:spAutoFit/>
            </a:bodyPr>
            <a:lstStyle/>
            <a:p>
              <a:r>
                <a:rPr lang="zh-CN" altLang="en-US" sz="3600" b="1" dirty="0">
                  <a:latin typeface="微软雅黑" panose="020B0503020204020204" pitchFamily="34" charset="-122"/>
                  <a:ea typeface="微软雅黑" panose="020B0503020204020204" pitchFamily="34" charset="-122"/>
                </a:rPr>
                <a:t>输入标题</a:t>
              </a:r>
              <a:r>
                <a:rPr lang="zh-CN" altLang="en-US" sz="3600" dirty="0">
                  <a:solidFill>
                    <a:schemeClr val="tx1">
                      <a:lumMod val="85000"/>
                      <a:lumOff val="15000"/>
                    </a:schemeClr>
                  </a:solidFill>
                  <a:latin typeface="AXIS Std R" panose="020B0500000000000000" pitchFamily="34" charset="-128"/>
                  <a:ea typeface="AXIS Std R" panose="020B0500000000000000" pitchFamily="34" charset="-128"/>
                  <a:cs typeface="Open Sans" panose="020B0606030504020204" pitchFamily="34" charset="0"/>
                </a:rPr>
                <a:t>： </a:t>
              </a:r>
              <a:endParaRPr lang="zh-CN" altLang="en-US" sz="3600" dirty="0">
                <a:solidFill>
                  <a:schemeClr val="tx1">
                    <a:lumMod val="85000"/>
                    <a:lumOff val="15000"/>
                  </a:schemeClr>
                </a:solidFill>
                <a:latin typeface="AXIS Std R" panose="020B0500000000000000" pitchFamily="34" charset="-128"/>
                <a:ea typeface="AXIS Std R" panose="020B0500000000000000" pitchFamily="34" charset="-128"/>
                <a:cs typeface="Open Sans" panose="020B0606030504020204" pitchFamily="34" charset="0"/>
              </a:endParaRPr>
            </a:p>
          </p:txBody>
        </p:sp>
        <p:grpSp>
          <p:nvGrpSpPr>
            <p:cNvPr id="12" name="组合 11"/>
            <p:cNvGrpSpPr/>
            <p:nvPr/>
          </p:nvGrpSpPr>
          <p:grpSpPr>
            <a:xfrm>
              <a:off x="7622973" y="3343033"/>
              <a:ext cx="3046296" cy="346624"/>
              <a:chOff x="7622973" y="3117950"/>
              <a:chExt cx="3046296" cy="346624"/>
            </a:xfrm>
          </p:grpSpPr>
          <p:sp>
            <p:nvSpPr>
              <p:cNvPr id="7" name="文本框 6"/>
              <p:cNvSpPr txBox="1"/>
              <p:nvPr/>
            </p:nvSpPr>
            <p:spPr>
              <a:xfrm>
                <a:off x="7622973" y="3117950"/>
                <a:ext cx="719528" cy="307777"/>
              </a:xfrm>
              <a:prstGeom prst="rect">
                <a:avLst/>
              </a:prstGeom>
              <a:noFill/>
            </p:spPr>
            <p:txBody>
              <a:bodyPr wrap="square" rtlCol="0">
                <a:spAutoFit/>
              </a:bodyPr>
              <a:lstStyle/>
              <a:p>
                <a:r>
                  <a:rPr lang="en-US" altLang="zh-CN" sz="14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Page </a:t>
                </a:r>
                <a:endParaRPr lang="zh-CN" altLang="en-US" sz="1400" b="1" dirty="0">
                  <a:solidFill>
                    <a:schemeClr val="tx1">
                      <a:lumMod val="85000"/>
                      <a:lumOff val="15000"/>
                    </a:schemeClr>
                  </a:solidFill>
                  <a:latin typeface="Open Sans" panose="020B0606030504020204" pitchFamily="34" charset="0"/>
                  <a:ea typeface="AXIS Std L" panose="020B0400000000000000" pitchFamily="34" charset="-128"/>
                  <a:cs typeface="Open Sans" panose="020B0606030504020204" pitchFamily="34" charset="0"/>
                </a:endParaRPr>
              </a:p>
            </p:txBody>
          </p:sp>
          <p:sp>
            <p:nvSpPr>
              <p:cNvPr id="8" name="文本框 7"/>
              <p:cNvSpPr txBox="1"/>
              <p:nvPr/>
            </p:nvSpPr>
            <p:spPr>
              <a:xfrm>
                <a:off x="8712429" y="3135253"/>
                <a:ext cx="1956840" cy="329321"/>
              </a:xfrm>
              <a:prstGeom prst="rect">
                <a:avLst/>
              </a:prstGeom>
              <a:noFill/>
            </p:spPr>
            <p:txBody>
              <a:bodyPr wrap="square" rtlCol="0">
                <a:spAutoFit/>
              </a:bodyPr>
              <a:lstStyle/>
              <a:p>
                <a:pPr>
                  <a:lnSpc>
                    <a:spcPct val="110000"/>
                  </a:lnSpc>
                </a:pPr>
                <a:r>
                  <a:rPr lang="zh-CN" altLang="en-US" sz="1400" b="1" dirty="0">
                    <a:latin typeface="微软雅黑" panose="020B0503020204020204" pitchFamily="34" charset="-122"/>
                    <a:ea typeface="微软雅黑" panose="020B0503020204020204" pitchFamily="34" charset="-122"/>
                  </a:rPr>
                  <a:t>点击输入标题内容</a:t>
                </a:r>
                <a:endParaRPr lang="zh-CN" altLang="en-US" sz="1400" b="1" dirty="0">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7451064" y="3792743"/>
              <a:ext cx="4093236" cy="650297"/>
              <a:chOff x="7451064" y="3567660"/>
              <a:chExt cx="4093236" cy="650297"/>
            </a:xfrm>
          </p:grpSpPr>
          <p:sp>
            <p:nvSpPr>
              <p:cNvPr id="9" name="文本框 8"/>
              <p:cNvSpPr txBox="1"/>
              <p:nvPr/>
            </p:nvSpPr>
            <p:spPr>
              <a:xfrm>
                <a:off x="7757886" y="3567660"/>
                <a:ext cx="3786414" cy="329321"/>
              </a:xfrm>
              <a:prstGeom prst="rect">
                <a:avLst/>
              </a:prstGeom>
              <a:noFill/>
            </p:spPr>
            <p:txBody>
              <a:bodyPr wrap="square" rtlCol="0">
                <a:spAutoFit/>
              </a:bodyPr>
              <a:lstStyle/>
              <a:p>
                <a:pPr>
                  <a:lnSpc>
                    <a:spcPct val="110000"/>
                  </a:lnSpc>
                </a:pPr>
                <a:r>
                  <a:rPr lang="en-US" altLang="zh-CN" sz="1400" b="1" dirty="0">
                    <a:latin typeface="Open Sans" panose="020B0606030504020204" pitchFamily="34" charset="0"/>
                    <a:ea typeface="Open Sans" panose="020B0606030504020204" pitchFamily="34" charset="0"/>
                    <a:cs typeface="Open Sans" panose="020B0606030504020204" pitchFamily="34" charset="0"/>
                  </a:rPr>
                  <a:t>5                   </a:t>
                </a:r>
                <a:r>
                  <a:rPr lang="zh-CN" altLang="en-US" sz="1400" b="1" dirty="0">
                    <a:latin typeface="微软雅黑" panose="020B0503020204020204" pitchFamily="34" charset="-122"/>
                    <a:ea typeface="微软雅黑" panose="020B0503020204020204" pitchFamily="34" charset="-122"/>
                  </a:rPr>
                  <a:t>点击输入标题内容</a:t>
                </a:r>
                <a:endParaRPr lang="zh-CN" altLang="en-US" sz="1400" b="1"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7451064" y="3888636"/>
                <a:ext cx="3786414" cy="329321"/>
              </a:xfrm>
              <a:prstGeom prst="rect">
                <a:avLst/>
              </a:prstGeom>
              <a:noFill/>
            </p:spPr>
            <p:txBody>
              <a:bodyPr wrap="square" rtlCol="0">
                <a:spAutoFit/>
              </a:bodyPr>
              <a:lstStyle/>
              <a:p>
                <a:pPr algn="ctr">
                  <a:lnSpc>
                    <a:spcPct val="110000"/>
                  </a:lnSpc>
                </a:pPr>
                <a:r>
                  <a:rPr lang="zh-CN" altLang="en-US" sz="1400" b="1" dirty="0">
                    <a:latin typeface="微软雅黑" panose="020B0503020204020204" pitchFamily="34" charset="-122"/>
                    <a:ea typeface="微软雅黑" panose="020B0503020204020204" pitchFamily="34" charset="-122"/>
                  </a:rPr>
                  <a:t>        点击输入标题内容</a:t>
                </a:r>
                <a:endParaRPr lang="zh-CN" altLang="en-US" sz="1400" b="1" dirty="0">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7757886" y="4764016"/>
              <a:ext cx="4770615" cy="658642"/>
              <a:chOff x="7757886" y="4677575"/>
              <a:chExt cx="4770615" cy="658642"/>
            </a:xfrm>
          </p:grpSpPr>
          <p:sp>
            <p:nvSpPr>
              <p:cNvPr id="11" name="文本框 10"/>
              <p:cNvSpPr txBox="1"/>
              <p:nvPr/>
            </p:nvSpPr>
            <p:spPr>
              <a:xfrm>
                <a:off x="7757886" y="4677575"/>
                <a:ext cx="3786414" cy="329321"/>
              </a:xfrm>
              <a:prstGeom prst="rect">
                <a:avLst/>
              </a:prstGeom>
              <a:noFill/>
            </p:spPr>
            <p:txBody>
              <a:bodyPr wrap="square" rtlCol="0">
                <a:spAutoFit/>
              </a:bodyPr>
              <a:lstStyle/>
              <a:p>
                <a:pPr>
                  <a:lnSpc>
                    <a:spcPct val="110000"/>
                  </a:lnSpc>
                </a:pPr>
                <a:r>
                  <a:rPr lang="en-US" altLang="zh-CN" sz="1400" b="1" dirty="0">
                    <a:latin typeface="Open Sans" panose="020B0606030504020204" pitchFamily="34" charset="0"/>
                    <a:ea typeface="Open Sans" panose="020B0606030504020204" pitchFamily="34" charset="0"/>
                    <a:cs typeface="Open Sans" panose="020B0606030504020204" pitchFamily="34" charset="0"/>
                  </a:rPr>
                  <a:t>9                    </a:t>
                </a:r>
                <a:r>
                  <a:rPr lang="zh-CN" altLang="en-US" sz="1400" b="1" dirty="0">
                    <a:latin typeface="微软雅黑" panose="020B0503020204020204" pitchFamily="34" charset="-122"/>
                    <a:ea typeface="微软雅黑" panose="020B0503020204020204" pitchFamily="34" charset="-122"/>
                  </a:rPr>
                  <a:t>点击输入标题内容</a:t>
                </a:r>
                <a:endParaRPr lang="zh-CN" altLang="en-US" sz="1400" b="1"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8742087" y="5006896"/>
                <a:ext cx="3786414" cy="329321"/>
              </a:xfrm>
              <a:prstGeom prst="rect">
                <a:avLst/>
              </a:prstGeom>
              <a:noFill/>
            </p:spPr>
            <p:txBody>
              <a:bodyPr wrap="square" rtlCol="0">
                <a:spAutoFit/>
              </a:bodyPr>
              <a:lstStyle/>
              <a:p>
                <a:pPr>
                  <a:lnSpc>
                    <a:spcPct val="110000"/>
                  </a:lnSpc>
                </a:pPr>
                <a:r>
                  <a:rPr lang="zh-CN" altLang="en-US" sz="1400" b="1" dirty="0">
                    <a:latin typeface="微软雅黑" panose="020B0503020204020204" pitchFamily="34" charset="-122"/>
                    <a:ea typeface="微软雅黑" panose="020B0503020204020204" pitchFamily="34" charset="-122"/>
                  </a:rPr>
                  <a:t>点击输入标题内容</a:t>
                </a:r>
                <a:endParaRPr lang="zh-CN" altLang="en-US" sz="1400" b="1" dirty="0">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anim calcmode="lin" valueType="num">
                                      <p:cBhvr>
                                        <p:cTn id="8" dur="2000" fill="hold"/>
                                        <p:tgtEl>
                                          <p:spTgt spid="27"/>
                                        </p:tgtEl>
                                        <p:attrNameLst>
                                          <p:attrName>ppt_w</p:attrName>
                                        </p:attrNameLst>
                                      </p:cBhvr>
                                      <p:tavLst>
                                        <p:tav tm="0" fmla="#ppt_w*sin(2.5*pi*$)">
                                          <p:val>
                                            <p:fltVal val="0"/>
                                          </p:val>
                                        </p:tav>
                                        <p:tav tm="100000">
                                          <p:val>
                                            <p:fltVal val="1"/>
                                          </p:val>
                                        </p:tav>
                                      </p:tavLst>
                                    </p:anim>
                                    <p:anim calcmode="lin" valueType="num">
                                      <p:cBhvr>
                                        <p:cTn id="9" dur="2000" fill="hold"/>
                                        <p:tgtEl>
                                          <p:spTgt spid="2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ppt_w</p:attrName>
                                        </p:attrNameLst>
                                      </p:cBhvr>
                                      <p:tavLst>
                                        <p:tav tm="0" fmla="#ppt_w*sin(2.5*pi*$)">
                                          <p:val>
                                            <p:fltVal val="0"/>
                                          </p:val>
                                        </p:tav>
                                        <p:tav tm="100000">
                                          <p:val>
                                            <p:fltVal val="1"/>
                                          </p:val>
                                        </p:tav>
                                      </p:tavLst>
                                    </p:anim>
                                    <p:anim calcmode="lin" valueType="num">
                                      <p:cBhvr>
                                        <p:cTn id="15" dur="2000" fill="hold"/>
                                        <p:tgtEl>
                                          <p:spTgt spid="3"/>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45"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ppt_w</p:attrName>
                                        </p:attrNameLst>
                                      </p:cBhvr>
                                      <p:tavLst>
                                        <p:tav tm="0" fmla="#ppt_w*sin(2.5*pi*$)">
                                          <p:val>
                                            <p:fltVal val="0"/>
                                          </p:val>
                                        </p:tav>
                                        <p:tav tm="100000">
                                          <p:val>
                                            <p:fltVal val="1"/>
                                          </p:val>
                                        </p:tav>
                                      </p:tavLst>
                                    </p:anim>
                                    <p:anim calcmode="lin" valueType="num">
                                      <p:cBhvr>
                                        <p:cTn id="21" dur="20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6000"/>
                            </p:stCondLst>
                            <p:childTnLst>
                              <p:par>
                                <p:cTn id="23" presetID="45"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2000"/>
                                        <p:tgtEl>
                                          <p:spTgt spid="24"/>
                                        </p:tgtEl>
                                      </p:cBhvr>
                                    </p:animEffect>
                                    <p:anim calcmode="lin" valueType="num">
                                      <p:cBhvr>
                                        <p:cTn id="26" dur="2000" fill="hold"/>
                                        <p:tgtEl>
                                          <p:spTgt spid="24"/>
                                        </p:tgtEl>
                                        <p:attrNameLst>
                                          <p:attrName>ppt_w</p:attrName>
                                        </p:attrNameLst>
                                      </p:cBhvr>
                                      <p:tavLst>
                                        <p:tav tm="0" fmla="#ppt_w*sin(2.5*pi*$)">
                                          <p:val>
                                            <p:fltVal val="0"/>
                                          </p:val>
                                        </p:tav>
                                        <p:tav tm="100000">
                                          <p:val>
                                            <p:fltVal val="1"/>
                                          </p:val>
                                        </p:tav>
                                      </p:tavLst>
                                    </p:anim>
                                    <p:anim calcmode="lin" valueType="num">
                                      <p:cBhvr>
                                        <p:cTn id="27" dur="20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grayscl/>
            <a:extLst>
              <a:ext uri="{28A0092B-C50C-407E-A947-70E740481C1C}">
                <a14:useLocalDpi xmlns:a14="http://schemas.microsoft.com/office/drawing/2010/main" val="0"/>
              </a:ext>
            </a:extLst>
          </a:blip>
          <a:srcRect r="2308" b="12528"/>
          <a:stretch>
            <a:fillRect/>
          </a:stretch>
        </p:blipFill>
        <p:spPr>
          <a:xfrm>
            <a:off x="615846" y="508729"/>
            <a:ext cx="10945636" cy="5840544"/>
          </a:xfrm>
          <a:custGeom>
            <a:avLst/>
            <a:gdLst>
              <a:gd name="connsiteX0" fmla="*/ 0 w 10945636"/>
              <a:gd name="connsiteY0" fmla="*/ 0 h 5840544"/>
              <a:gd name="connsiteX1" fmla="*/ 10945636 w 10945636"/>
              <a:gd name="connsiteY1" fmla="*/ 0 h 5840544"/>
              <a:gd name="connsiteX2" fmla="*/ 10945636 w 10945636"/>
              <a:gd name="connsiteY2" fmla="*/ 5840544 h 5840544"/>
              <a:gd name="connsiteX3" fmla="*/ 0 w 10945636"/>
              <a:gd name="connsiteY3" fmla="*/ 5840544 h 5840544"/>
            </a:gdLst>
            <a:ahLst/>
            <a:cxnLst>
              <a:cxn ang="0">
                <a:pos x="connsiteX0" y="connsiteY0"/>
              </a:cxn>
              <a:cxn ang="0">
                <a:pos x="connsiteX1" y="connsiteY1"/>
              </a:cxn>
              <a:cxn ang="0">
                <a:pos x="connsiteX2" y="connsiteY2"/>
              </a:cxn>
              <a:cxn ang="0">
                <a:pos x="connsiteX3" y="connsiteY3"/>
              </a:cxn>
            </a:cxnLst>
            <a:rect l="l" t="t" r="r" b="b"/>
            <a:pathLst>
              <a:path w="10945636" h="5840544">
                <a:moveTo>
                  <a:pt x="0" y="0"/>
                </a:moveTo>
                <a:lnTo>
                  <a:pt x="10945636" y="0"/>
                </a:lnTo>
                <a:lnTo>
                  <a:pt x="10945636" y="5840544"/>
                </a:lnTo>
                <a:lnTo>
                  <a:pt x="0" y="5840544"/>
                </a:lnTo>
                <a:close/>
              </a:path>
            </a:pathLst>
          </a:custGeom>
        </p:spPr>
      </p:pic>
      <p:sp>
        <p:nvSpPr>
          <p:cNvPr id="16" name="矩形 15"/>
          <p:cNvSpPr/>
          <p:nvPr/>
        </p:nvSpPr>
        <p:spPr>
          <a:xfrm>
            <a:off x="615846" y="508729"/>
            <a:ext cx="10945636" cy="5840544"/>
          </a:xfrm>
          <a:prstGeom prst="rect">
            <a:avLst/>
          </a:prstGeom>
          <a:gradFill flip="none" rotWithShape="1">
            <a:gsLst>
              <a:gs pos="0">
                <a:srgbClr val="B9D2D6">
                  <a:alpha val="70000"/>
                </a:srgbClr>
              </a:gs>
              <a:gs pos="21000">
                <a:srgbClr val="A9C0C3">
                  <a:alpha val="70000"/>
                </a:srgbClr>
              </a:gs>
              <a:gs pos="60000">
                <a:srgbClr val="819191">
                  <a:alpha val="26000"/>
                </a:srgbClr>
              </a:gs>
              <a:gs pos="100000">
                <a:srgbClr val="282828">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1" name="组合 20"/>
          <p:cNvGrpSpPr/>
          <p:nvPr/>
        </p:nvGrpSpPr>
        <p:grpSpPr>
          <a:xfrm>
            <a:off x="4207849" y="1853700"/>
            <a:ext cx="3776302" cy="3150600"/>
            <a:chOff x="4207849" y="1853700"/>
            <a:chExt cx="3776302" cy="3150600"/>
          </a:xfrm>
        </p:grpSpPr>
        <p:grpSp>
          <p:nvGrpSpPr>
            <p:cNvPr id="17" name="组合 16"/>
            <p:cNvGrpSpPr/>
            <p:nvPr/>
          </p:nvGrpSpPr>
          <p:grpSpPr>
            <a:xfrm>
              <a:off x="4207849" y="1853700"/>
              <a:ext cx="3776302" cy="3150600"/>
              <a:chOff x="4637345" y="2071542"/>
              <a:chExt cx="3154105" cy="2631496"/>
            </a:xfrm>
          </p:grpSpPr>
          <p:sp>
            <p:nvSpPr>
              <p:cNvPr id="3" name="等腰三角形 2"/>
              <p:cNvSpPr/>
              <p:nvPr/>
            </p:nvSpPr>
            <p:spPr>
              <a:xfrm>
                <a:off x="4771552" y="2099678"/>
                <a:ext cx="3019898" cy="2603360"/>
              </a:xfrm>
              <a:prstGeom prst="triangle">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等腰三角形 3"/>
              <p:cNvSpPr/>
              <p:nvPr/>
            </p:nvSpPr>
            <p:spPr>
              <a:xfrm>
                <a:off x="4637345" y="2071542"/>
                <a:ext cx="2929030" cy="2525026"/>
              </a:xfrm>
              <a:prstGeom prst="triangl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20" name="组合 19"/>
            <p:cNvGrpSpPr/>
            <p:nvPr/>
          </p:nvGrpSpPr>
          <p:grpSpPr>
            <a:xfrm>
              <a:off x="4710510" y="2812257"/>
              <a:ext cx="2762848" cy="1909692"/>
              <a:chOff x="4710510" y="2896665"/>
              <a:chExt cx="2762848" cy="1909692"/>
            </a:xfrm>
          </p:grpSpPr>
          <p:sp>
            <p:nvSpPr>
              <p:cNvPr id="18" name="文本框 17"/>
              <p:cNvSpPr txBox="1"/>
              <p:nvPr/>
            </p:nvSpPr>
            <p:spPr>
              <a:xfrm>
                <a:off x="5624732" y="2896665"/>
                <a:ext cx="942536" cy="1323439"/>
              </a:xfrm>
              <a:prstGeom prst="rect">
                <a:avLst/>
              </a:prstGeom>
              <a:noFill/>
            </p:spPr>
            <p:txBody>
              <a:bodyPr wrap="square" rtlCol="0">
                <a:spAutoFit/>
              </a:bodyPr>
              <a:lstStyle/>
              <a:p>
                <a:pPr algn="ctr"/>
                <a:r>
                  <a:rPr lang="en-US" altLang="zh-CN" sz="8000" dirty="0">
                    <a:solidFill>
                      <a:schemeClr val="bg1"/>
                    </a:solidFill>
                    <a:latin typeface="AXIS Std L" panose="020B0400000000000000" pitchFamily="34" charset="-128"/>
                    <a:ea typeface="AXIS Std L" panose="020B0400000000000000" pitchFamily="34" charset="-128"/>
                    <a:cs typeface="Open Sans" panose="020B0606030504020204" pitchFamily="34" charset="0"/>
                  </a:rPr>
                  <a:t>1</a:t>
                </a:r>
                <a:endParaRPr lang="zh-CN" altLang="en-US" sz="8000" dirty="0">
                  <a:solidFill>
                    <a:schemeClr val="bg1"/>
                  </a:solidFill>
                  <a:latin typeface="AXIS Std L" panose="020B0400000000000000" pitchFamily="34" charset="-128"/>
                  <a:ea typeface="AXIS Std L" panose="020B0400000000000000" pitchFamily="34" charset="-128"/>
                  <a:cs typeface="Open Sans" panose="020B0606030504020204" pitchFamily="34" charset="0"/>
                </a:endParaRPr>
              </a:p>
            </p:txBody>
          </p:sp>
          <p:sp>
            <p:nvSpPr>
              <p:cNvPr id="19" name="文本框 18"/>
              <p:cNvSpPr txBox="1"/>
              <p:nvPr/>
            </p:nvSpPr>
            <p:spPr>
              <a:xfrm>
                <a:off x="4710510" y="4336100"/>
                <a:ext cx="2762848" cy="470257"/>
              </a:xfrm>
              <a:prstGeom prst="rect">
                <a:avLst/>
              </a:prstGeom>
              <a:noFill/>
            </p:spPr>
            <p:txBody>
              <a:bodyPr wrap="square" rtlCol="0">
                <a:spAutoFit/>
              </a:bodyPr>
              <a:lstStyle/>
              <a:p>
                <a:pPr algn="ctr">
                  <a:lnSpc>
                    <a:spcPct val="110000"/>
                  </a:lnSpc>
                </a:pPr>
                <a:r>
                  <a:rPr lang="zh-CN" altLang="en-US" sz="2400" b="1" dirty="0">
                    <a:solidFill>
                      <a:schemeClr val="bg1"/>
                    </a:solidFill>
                    <a:latin typeface="微软雅黑" panose="020B0503020204020204" pitchFamily="34" charset="-122"/>
                    <a:ea typeface="微软雅黑" panose="020B0503020204020204" pitchFamily="34" charset="-122"/>
                  </a:rPr>
                  <a:t>点击输入标题内容</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1" cstate="print">
            <a:grayscl/>
            <a:extLst>
              <a:ext uri="{BEBA8EAE-BF5A-486C-A8C5-ECC9F3942E4B}">
                <a14:imgProps xmlns:a14="http://schemas.microsoft.com/office/drawing/2010/main">
                  <a14:imgLayer r:embed="rId2">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t="52549" b="10121"/>
          <a:stretch>
            <a:fillRect/>
          </a:stretch>
        </p:blipFill>
        <p:spPr>
          <a:xfrm>
            <a:off x="334963" y="1800667"/>
            <a:ext cx="11516158" cy="2686929"/>
          </a:xfrm>
          <a:custGeom>
            <a:avLst/>
            <a:gdLst>
              <a:gd name="connsiteX0" fmla="*/ 0 w 11516158"/>
              <a:gd name="connsiteY0" fmla="*/ 0 h 2686929"/>
              <a:gd name="connsiteX1" fmla="*/ 11516158 w 11516158"/>
              <a:gd name="connsiteY1" fmla="*/ 0 h 2686929"/>
              <a:gd name="connsiteX2" fmla="*/ 11516158 w 11516158"/>
              <a:gd name="connsiteY2" fmla="*/ 2686929 h 2686929"/>
              <a:gd name="connsiteX3" fmla="*/ 0 w 11516158"/>
              <a:gd name="connsiteY3" fmla="*/ 2686929 h 2686929"/>
            </a:gdLst>
            <a:ahLst/>
            <a:cxnLst>
              <a:cxn ang="0">
                <a:pos x="connsiteX0" y="connsiteY0"/>
              </a:cxn>
              <a:cxn ang="0">
                <a:pos x="connsiteX1" y="connsiteY1"/>
              </a:cxn>
              <a:cxn ang="0">
                <a:pos x="connsiteX2" y="connsiteY2"/>
              </a:cxn>
              <a:cxn ang="0">
                <a:pos x="connsiteX3" y="connsiteY3"/>
              </a:cxn>
            </a:cxnLst>
            <a:rect l="l" t="t" r="r" b="b"/>
            <a:pathLst>
              <a:path w="11516158" h="2686929">
                <a:moveTo>
                  <a:pt x="0" y="0"/>
                </a:moveTo>
                <a:lnTo>
                  <a:pt x="11516158" y="0"/>
                </a:lnTo>
                <a:lnTo>
                  <a:pt x="11516158" y="2686929"/>
                </a:lnTo>
                <a:lnTo>
                  <a:pt x="0" y="2686929"/>
                </a:lnTo>
                <a:close/>
              </a:path>
            </a:pathLst>
          </a:custGeom>
        </p:spPr>
      </p:pic>
      <p:sp>
        <p:nvSpPr>
          <p:cNvPr id="3" name="矩形 2"/>
          <p:cNvSpPr/>
          <p:nvPr/>
        </p:nvSpPr>
        <p:spPr>
          <a:xfrm>
            <a:off x="11497456" y="0"/>
            <a:ext cx="353666" cy="71952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灯片编号占位符 5"/>
          <p:cNvSpPr>
            <a:spLocks noGrp="1"/>
          </p:cNvSpPr>
          <p:nvPr>
            <p:ph type="sldNum" sz="quarter" idx="12"/>
          </p:nvPr>
        </p:nvSpPr>
        <p:spPr>
          <a:xfrm>
            <a:off x="11370039" y="396763"/>
            <a:ext cx="659567" cy="307777"/>
          </a:xfrm>
          <a:noFill/>
        </p:spPr>
        <p:txBody>
          <a:bodyPr wrap="square" rtlCol="0">
            <a:spAutoFit/>
          </a:bodyPr>
          <a:lstStyle/>
          <a:p>
            <a:pPr algn="ctr"/>
            <a:fld id="{52EACAB8-BDC7-46D8-AED4-E3A5E447E221}" type="slidenum">
              <a:rPr lang="zh-CN" altLang="en-US" sz="1400">
                <a:solidFill>
                  <a:schemeClr val="bg1"/>
                </a:solidFill>
                <a:latin typeface="AXIS Std M" panose="020B0600000000000000" pitchFamily="34" charset="-128"/>
                <a:ea typeface="AXIS Std M" panose="020B0600000000000000" pitchFamily="34" charset="-128"/>
              </a:rPr>
            </a:fld>
            <a:endParaRPr lang="zh-CN" altLang="en-US" sz="1400" dirty="0">
              <a:solidFill>
                <a:schemeClr val="bg1"/>
              </a:solidFill>
              <a:latin typeface="AXIS Std M" panose="020B0600000000000000" pitchFamily="34" charset="-128"/>
              <a:ea typeface="AXIS Std M" panose="020B0600000000000000" pitchFamily="34" charset="-128"/>
            </a:endParaRPr>
          </a:p>
        </p:txBody>
      </p:sp>
      <p:grpSp>
        <p:nvGrpSpPr>
          <p:cNvPr id="42" name="组合 41"/>
          <p:cNvGrpSpPr/>
          <p:nvPr/>
        </p:nvGrpSpPr>
        <p:grpSpPr>
          <a:xfrm>
            <a:off x="487805" y="4786142"/>
            <a:ext cx="3062646" cy="1466935"/>
            <a:chOff x="623090" y="4748911"/>
            <a:chExt cx="3062646" cy="1466935"/>
          </a:xfrm>
        </p:grpSpPr>
        <p:grpSp>
          <p:nvGrpSpPr>
            <p:cNvPr id="25" name="组合 24"/>
            <p:cNvGrpSpPr/>
            <p:nvPr/>
          </p:nvGrpSpPr>
          <p:grpSpPr>
            <a:xfrm flipH="1">
              <a:off x="623090" y="4748911"/>
              <a:ext cx="474192" cy="399630"/>
              <a:chOff x="6350" y="1588"/>
              <a:chExt cx="1403350" cy="1182687"/>
            </a:xfrm>
            <a:solidFill>
              <a:srgbClr val="282828"/>
            </a:solidFill>
          </p:grpSpPr>
          <p:sp>
            <p:nvSpPr>
              <p:cNvPr id="26" name="Freeform 5"/>
              <p:cNvSpPr/>
              <p:nvPr/>
            </p:nvSpPr>
            <p:spPr bwMode="auto">
              <a:xfrm>
                <a:off x="498475" y="1588"/>
                <a:ext cx="627063" cy="625475"/>
              </a:xfrm>
              <a:custGeom>
                <a:avLst/>
                <a:gdLst>
                  <a:gd name="T0" fmla="*/ 163 w 166"/>
                  <a:gd name="T1" fmla="*/ 30 h 165"/>
                  <a:gd name="T2" fmla="*/ 134 w 166"/>
                  <a:gd name="T3" fmla="*/ 1 h 165"/>
                  <a:gd name="T4" fmla="*/ 127 w 166"/>
                  <a:gd name="T5" fmla="*/ 0 h 165"/>
                  <a:gd name="T6" fmla="*/ 99 w 166"/>
                  <a:gd name="T7" fmla="*/ 0 h 165"/>
                  <a:gd name="T8" fmla="*/ 94 w 166"/>
                  <a:gd name="T9" fmla="*/ 2 h 165"/>
                  <a:gd name="T10" fmla="*/ 3 w 166"/>
                  <a:gd name="T11" fmla="*/ 93 h 165"/>
                  <a:gd name="T12" fmla="*/ 3 w 166"/>
                  <a:gd name="T13" fmla="*/ 105 h 165"/>
                  <a:gd name="T14" fmla="*/ 9 w 166"/>
                  <a:gd name="T15" fmla="*/ 107 h 165"/>
                  <a:gd name="T16" fmla="*/ 15 w 166"/>
                  <a:gd name="T17" fmla="*/ 104 h 165"/>
                  <a:gd name="T18" fmla="*/ 104 w 166"/>
                  <a:gd name="T19" fmla="*/ 15 h 165"/>
                  <a:gd name="T20" fmla="*/ 125 w 166"/>
                  <a:gd name="T21" fmla="*/ 15 h 165"/>
                  <a:gd name="T22" fmla="*/ 126 w 166"/>
                  <a:gd name="T23" fmla="*/ 16 h 165"/>
                  <a:gd name="T24" fmla="*/ 125 w 166"/>
                  <a:gd name="T25" fmla="*/ 17 h 165"/>
                  <a:gd name="T26" fmla="*/ 25 w 166"/>
                  <a:gd name="T27" fmla="*/ 117 h 165"/>
                  <a:gd name="T28" fmla="*/ 25 w 166"/>
                  <a:gd name="T29" fmla="*/ 123 h 165"/>
                  <a:gd name="T30" fmla="*/ 29 w 166"/>
                  <a:gd name="T31" fmla="*/ 124 h 165"/>
                  <a:gd name="T32" fmla="*/ 32 w 166"/>
                  <a:gd name="T33" fmla="*/ 123 h 165"/>
                  <a:gd name="T34" fmla="*/ 131 w 166"/>
                  <a:gd name="T35" fmla="*/ 23 h 165"/>
                  <a:gd name="T36" fmla="*/ 132 w 166"/>
                  <a:gd name="T37" fmla="*/ 23 h 165"/>
                  <a:gd name="T38" fmla="*/ 143 w 166"/>
                  <a:gd name="T39" fmla="*/ 34 h 165"/>
                  <a:gd name="T40" fmla="*/ 142 w 166"/>
                  <a:gd name="T41" fmla="*/ 34 h 165"/>
                  <a:gd name="T42" fmla="*/ 42 w 166"/>
                  <a:gd name="T43" fmla="*/ 134 h 165"/>
                  <a:gd name="T44" fmla="*/ 42 w 166"/>
                  <a:gd name="T45" fmla="*/ 140 h 165"/>
                  <a:gd name="T46" fmla="*/ 45 w 166"/>
                  <a:gd name="T47" fmla="*/ 141 h 165"/>
                  <a:gd name="T48" fmla="*/ 49 w 166"/>
                  <a:gd name="T49" fmla="*/ 140 h 165"/>
                  <a:gd name="T50" fmla="*/ 148 w 166"/>
                  <a:gd name="T51" fmla="*/ 40 h 165"/>
                  <a:gd name="T52" fmla="*/ 149 w 166"/>
                  <a:gd name="T53" fmla="*/ 40 h 165"/>
                  <a:gd name="T54" fmla="*/ 151 w 166"/>
                  <a:gd name="T55" fmla="*/ 41 h 165"/>
                  <a:gd name="T56" fmla="*/ 151 w 166"/>
                  <a:gd name="T57" fmla="*/ 61 h 165"/>
                  <a:gd name="T58" fmla="*/ 61 w 166"/>
                  <a:gd name="T59" fmla="*/ 150 h 165"/>
                  <a:gd name="T60" fmla="*/ 61 w 166"/>
                  <a:gd name="T61" fmla="*/ 162 h 165"/>
                  <a:gd name="T62" fmla="*/ 67 w 166"/>
                  <a:gd name="T63" fmla="*/ 165 h 165"/>
                  <a:gd name="T64" fmla="*/ 73 w 166"/>
                  <a:gd name="T65" fmla="*/ 162 h 165"/>
                  <a:gd name="T66" fmla="*/ 164 w 166"/>
                  <a:gd name="T67" fmla="*/ 71 h 165"/>
                  <a:gd name="T68" fmla="*/ 164 w 166"/>
                  <a:gd name="T69" fmla="*/ 71 h 165"/>
                  <a:gd name="T70" fmla="*/ 166 w 166"/>
                  <a:gd name="T71" fmla="*/ 65 h 165"/>
                  <a:gd name="T72" fmla="*/ 166 w 166"/>
                  <a:gd name="T73" fmla="*/ 37 h 165"/>
                  <a:gd name="T74" fmla="*/ 163 w 166"/>
                  <a:gd name="T75" fmla="*/ 3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 h="165">
                    <a:moveTo>
                      <a:pt x="163" y="30"/>
                    </a:moveTo>
                    <a:cubicBezTo>
                      <a:pt x="134" y="1"/>
                      <a:pt x="134" y="1"/>
                      <a:pt x="134" y="1"/>
                    </a:cubicBezTo>
                    <a:cubicBezTo>
                      <a:pt x="133" y="0"/>
                      <a:pt x="130" y="0"/>
                      <a:pt x="127" y="0"/>
                    </a:cubicBezTo>
                    <a:cubicBezTo>
                      <a:pt x="99" y="0"/>
                      <a:pt x="99" y="0"/>
                      <a:pt x="99" y="0"/>
                    </a:cubicBezTo>
                    <a:cubicBezTo>
                      <a:pt x="97" y="0"/>
                      <a:pt x="96" y="0"/>
                      <a:pt x="94" y="2"/>
                    </a:cubicBezTo>
                    <a:cubicBezTo>
                      <a:pt x="3" y="93"/>
                      <a:pt x="3" y="93"/>
                      <a:pt x="3" y="93"/>
                    </a:cubicBezTo>
                    <a:cubicBezTo>
                      <a:pt x="0" y="96"/>
                      <a:pt x="0" y="101"/>
                      <a:pt x="3" y="105"/>
                    </a:cubicBezTo>
                    <a:cubicBezTo>
                      <a:pt x="5" y="106"/>
                      <a:pt x="7" y="107"/>
                      <a:pt x="9" y="107"/>
                    </a:cubicBezTo>
                    <a:cubicBezTo>
                      <a:pt x="11" y="107"/>
                      <a:pt x="14" y="106"/>
                      <a:pt x="15" y="104"/>
                    </a:cubicBezTo>
                    <a:cubicBezTo>
                      <a:pt x="104" y="15"/>
                      <a:pt x="104" y="15"/>
                      <a:pt x="104" y="15"/>
                    </a:cubicBezTo>
                    <a:cubicBezTo>
                      <a:pt x="125" y="15"/>
                      <a:pt x="125" y="15"/>
                      <a:pt x="125" y="15"/>
                    </a:cubicBezTo>
                    <a:cubicBezTo>
                      <a:pt x="126" y="16"/>
                      <a:pt x="126" y="16"/>
                      <a:pt x="126" y="16"/>
                    </a:cubicBezTo>
                    <a:cubicBezTo>
                      <a:pt x="125" y="17"/>
                      <a:pt x="125" y="17"/>
                      <a:pt x="125" y="17"/>
                    </a:cubicBezTo>
                    <a:cubicBezTo>
                      <a:pt x="25" y="117"/>
                      <a:pt x="25" y="117"/>
                      <a:pt x="25" y="117"/>
                    </a:cubicBezTo>
                    <a:cubicBezTo>
                      <a:pt x="24" y="118"/>
                      <a:pt x="24" y="121"/>
                      <a:pt x="25" y="123"/>
                    </a:cubicBezTo>
                    <a:cubicBezTo>
                      <a:pt x="26" y="124"/>
                      <a:pt x="27" y="124"/>
                      <a:pt x="29" y="124"/>
                    </a:cubicBezTo>
                    <a:cubicBezTo>
                      <a:pt x="30" y="124"/>
                      <a:pt x="31" y="124"/>
                      <a:pt x="32" y="123"/>
                    </a:cubicBezTo>
                    <a:cubicBezTo>
                      <a:pt x="131" y="23"/>
                      <a:pt x="131" y="23"/>
                      <a:pt x="131" y="23"/>
                    </a:cubicBezTo>
                    <a:cubicBezTo>
                      <a:pt x="131" y="23"/>
                      <a:pt x="131" y="23"/>
                      <a:pt x="132" y="23"/>
                    </a:cubicBezTo>
                    <a:cubicBezTo>
                      <a:pt x="143" y="34"/>
                      <a:pt x="143" y="34"/>
                      <a:pt x="143" y="34"/>
                    </a:cubicBezTo>
                    <a:cubicBezTo>
                      <a:pt x="142" y="34"/>
                      <a:pt x="142" y="34"/>
                      <a:pt x="142" y="34"/>
                    </a:cubicBezTo>
                    <a:cubicBezTo>
                      <a:pt x="42" y="134"/>
                      <a:pt x="42" y="134"/>
                      <a:pt x="42" y="134"/>
                    </a:cubicBezTo>
                    <a:cubicBezTo>
                      <a:pt x="41" y="135"/>
                      <a:pt x="41" y="138"/>
                      <a:pt x="42" y="140"/>
                    </a:cubicBezTo>
                    <a:cubicBezTo>
                      <a:pt x="43" y="141"/>
                      <a:pt x="44" y="141"/>
                      <a:pt x="45" y="141"/>
                    </a:cubicBezTo>
                    <a:cubicBezTo>
                      <a:pt x="47" y="141"/>
                      <a:pt x="48" y="141"/>
                      <a:pt x="49" y="140"/>
                    </a:cubicBezTo>
                    <a:cubicBezTo>
                      <a:pt x="148" y="40"/>
                      <a:pt x="148" y="40"/>
                      <a:pt x="148" y="40"/>
                    </a:cubicBezTo>
                    <a:cubicBezTo>
                      <a:pt x="148" y="40"/>
                      <a:pt x="149" y="40"/>
                      <a:pt x="149" y="40"/>
                    </a:cubicBezTo>
                    <a:cubicBezTo>
                      <a:pt x="151" y="41"/>
                      <a:pt x="151" y="41"/>
                      <a:pt x="151" y="41"/>
                    </a:cubicBezTo>
                    <a:cubicBezTo>
                      <a:pt x="151" y="61"/>
                      <a:pt x="151" y="61"/>
                      <a:pt x="151" y="61"/>
                    </a:cubicBezTo>
                    <a:cubicBezTo>
                      <a:pt x="61" y="150"/>
                      <a:pt x="61" y="150"/>
                      <a:pt x="61" y="150"/>
                    </a:cubicBezTo>
                    <a:cubicBezTo>
                      <a:pt x="58" y="153"/>
                      <a:pt x="58" y="159"/>
                      <a:pt x="61" y="162"/>
                    </a:cubicBezTo>
                    <a:cubicBezTo>
                      <a:pt x="63" y="164"/>
                      <a:pt x="65" y="165"/>
                      <a:pt x="67" y="165"/>
                    </a:cubicBezTo>
                    <a:cubicBezTo>
                      <a:pt x="69" y="165"/>
                      <a:pt x="71" y="164"/>
                      <a:pt x="73" y="162"/>
                    </a:cubicBezTo>
                    <a:cubicBezTo>
                      <a:pt x="164" y="71"/>
                      <a:pt x="164" y="71"/>
                      <a:pt x="164" y="71"/>
                    </a:cubicBezTo>
                    <a:cubicBezTo>
                      <a:pt x="164" y="71"/>
                      <a:pt x="164" y="71"/>
                      <a:pt x="164" y="71"/>
                    </a:cubicBezTo>
                    <a:cubicBezTo>
                      <a:pt x="166" y="69"/>
                      <a:pt x="166" y="67"/>
                      <a:pt x="166" y="65"/>
                    </a:cubicBezTo>
                    <a:cubicBezTo>
                      <a:pt x="166" y="37"/>
                      <a:pt x="166" y="37"/>
                      <a:pt x="166" y="37"/>
                    </a:cubicBezTo>
                    <a:cubicBezTo>
                      <a:pt x="166" y="34"/>
                      <a:pt x="165" y="32"/>
                      <a:pt x="16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6"/>
              <p:cNvSpPr/>
              <p:nvPr/>
            </p:nvSpPr>
            <p:spPr bwMode="auto">
              <a:xfrm>
                <a:off x="6350" y="214313"/>
                <a:ext cx="1403350" cy="969962"/>
              </a:xfrm>
              <a:custGeom>
                <a:avLst/>
                <a:gdLst>
                  <a:gd name="T0" fmla="*/ 346 w 371"/>
                  <a:gd name="T1" fmla="*/ 209 h 256"/>
                  <a:gd name="T2" fmla="*/ 346 w 371"/>
                  <a:gd name="T3" fmla="*/ 25 h 256"/>
                  <a:gd name="T4" fmla="*/ 321 w 371"/>
                  <a:gd name="T5" fmla="*/ 0 h 256"/>
                  <a:gd name="T6" fmla="*/ 309 w 371"/>
                  <a:gd name="T7" fmla="*/ 0 h 256"/>
                  <a:gd name="T8" fmla="*/ 309 w 371"/>
                  <a:gd name="T9" fmla="*/ 9 h 256"/>
                  <a:gd name="T10" fmla="*/ 309 w 371"/>
                  <a:gd name="T11" fmla="*/ 12 h 256"/>
                  <a:gd name="T12" fmla="*/ 321 w 371"/>
                  <a:gd name="T13" fmla="*/ 12 h 256"/>
                  <a:gd name="T14" fmla="*/ 334 w 371"/>
                  <a:gd name="T15" fmla="*/ 25 h 256"/>
                  <a:gd name="T16" fmla="*/ 334 w 371"/>
                  <a:gd name="T17" fmla="*/ 209 h 256"/>
                  <a:gd name="T18" fmla="*/ 231 w 371"/>
                  <a:gd name="T19" fmla="*/ 209 h 256"/>
                  <a:gd name="T20" fmla="*/ 231 w 371"/>
                  <a:gd name="T21" fmla="*/ 212 h 256"/>
                  <a:gd name="T22" fmla="*/ 218 w 371"/>
                  <a:gd name="T23" fmla="*/ 225 h 256"/>
                  <a:gd name="T24" fmla="*/ 150 w 371"/>
                  <a:gd name="T25" fmla="*/ 225 h 256"/>
                  <a:gd name="T26" fmla="*/ 137 w 371"/>
                  <a:gd name="T27" fmla="*/ 212 h 256"/>
                  <a:gd name="T28" fmla="*/ 137 w 371"/>
                  <a:gd name="T29" fmla="*/ 209 h 256"/>
                  <a:gd name="T30" fmla="*/ 40 w 371"/>
                  <a:gd name="T31" fmla="*/ 209 h 256"/>
                  <a:gd name="T32" fmla="*/ 40 w 371"/>
                  <a:gd name="T33" fmla="*/ 25 h 256"/>
                  <a:gd name="T34" fmla="*/ 53 w 371"/>
                  <a:gd name="T35" fmla="*/ 12 h 256"/>
                  <a:gd name="T36" fmla="*/ 140 w 371"/>
                  <a:gd name="T37" fmla="*/ 12 h 256"/>
                  <a:gd name="T38" fmla="*/ 152 w 371"/>
                  <a:gd name="T39" fmla="*/ 0 h 256"/>
                  <a:gd name="T40" fmla="*/ 53 w 371"/>
                  <a:gd name="T41" fmla="*/ 0 h 256"/>
                  <a:gd name="T42" fmla="*/ 28 w 371"/>
                  <a:gd name="T43" fmla="*/ 25 h 256"/>
                  <a:gd name="T44" fmla="*/ 28 w 371"/>
                  <a:gd name="T45" fmla="*/ 209 h 256"/>
                  <a:gd name="T46" fmla="*/ 0 w 371"/>
                  <a:gd name="T47" fmla="*/ 209 h 256"/>
                  <a:gd name="T48" fmla="*/ 0 w 371"/>
                  <a:gd name="T49" fmla="*/ 231 h 256"/>
                  <a:gd name="T50" fmla="*/ 25 w 371"/>
                  <a:gd name="T51" fmla="*/ 256 h 256"/>
                  <a:gd name="T52" fmla="*/ 346 w 371"/>
                  <a:gd name="T53" fmla="*/ 256 h 256"/>
                  <a:gd name="T54" fmla="*/ 371 w 371"/>
                  <a:gd name="T55" fmla="*/ 231 h 256"/>
                  <a:gd name="T56" fmla="*/ 371 w 371"/>
                  <a:gd name="T57" fmla="*/ 209 h 256"/>
                  <a:gd name="T58" fmla="*/ 346 w 371"/>
                  <a:gd name="T59" fmla="*/ 20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1" h="256">
                    <a:moveTo>
                      <a:pt x="346" y="209"/>
                    </a:moveTo>
                    <a:cubicBezTo>
                      <a:pt x="346" y="25"/>
                      <a:pt x="346" y="25"/>
                      <a:pt x="346" y="25"/>
                    </a:cubicBezTo>
                    <a:cubicBezTo>
                      <a:pt x="346" y="11"/>
                      <a:pt x="335" y="0"/>
                      <a:pt x="321" y="0"/>
                    </a:cubicBezTo>
                    <a:cubicBezTo>
                      <a:pt x="309" y="0"/>
                      <a:pt x="309" y="0"/>
                      <a:pt x="309" y="0"/>
                    </a:cubicBezTo>
                    <a:cubicBezTo>
                      <a:pt x="309" y="9"/>
                      <a:pt x="309" y="9"/>
                      <a:pt x="309" y="9"/>
                    </a:cubicBezTo>
                    <a:cubicBezTo>
                      <a:pt x="309" y="10"/>
                      <a:pt x="309" y="11"/>
                      <a:pt x="309" y="12"/>
                    </a:cubicBezTo>
                    <a:cubicBezTo>
                      <a:pt x="321" y="12"/>
                      <a:pt x="321" y="12"/>
                      <a:pt x="321" y="12"/>
                    </a:cubicBezTo>
                    <a:cubicBezTo>
                      <a:pt x="328" y="12"/>
                      <a:pt x="334" y="18"/>
                      <a:pt x="334" y="25"/>
                    </a:cubicBezTo>
                    <a:cubicBezTo>
                      <a:pt x="334" y="209"/>
                      <a:pt x="334" y="209"/>
                      <a:pt x="334" y="209"/>
                    </a:cubicBezTo>
                    <a:cubicBezTo>
                      <a:pt x="231" y="209"/>
                      <a:pt x="231" y="209"/>
                      <a:pt x="231" y="209"/>
                    </a:cubicBezTo>
                    <a:cubicBezTo>
                      <a:pt x="231" y="212"/>
                      <a:pt x="231" y="212"/>
                      <a:pt x="231" y="212"/>
                    </a:cubicBezTo>
                    <a:cubicBezTo>
                      <a:pt x="231" y="219"/>
                      <a:pt x="225" y="225"/>
                      <a:pt x="218" y="225"/>
                    </a:cubicBezTo>
                    <a:cubicBezTo>
                      <a:pt x="150" y="225"/>
                      <a:pt x="150" y="225"/>
                      <a:pt x="150" y="225"/>
                    </a:cubicBezTo>
                    <a:cubicBezTo>
                      <a:pt x="143" y="225"/>
                      <a:pt x="137" y="219"/>
                      <a:pt x="137" y="212"/>
                    </a:cubicBezTo>
                    <a:cubicBezTo>
                      <a:pt x="137" y="209"/>
                      <a:pt x="137" y="209"/>
                      <a:pt x="137" y="209"/>
                    </a:cubicBezTo>
                    <a:cubicBezTo>
                      <a:pt x="40" y="209"/>
                      <a:pt x="40" y="209"/>
                      <a:pt x="40" y="209"/>
                    </a:cubicBezTo>
                    <a:cubicBezTo>
                      <a:pt x="40" y="25"/>
                      <a:pt x="40" y="25"/>
                      <a:pt x="40" y="25"/>
                    </a:cubicBezTo>
                    <a:cubicBezTo>
                      <a:pt x="40" y="18"/>
                      <a:pt x="46" y="12"/>
                      <a:pt x="53" y="12"/>
                    </a:cubicBezTo>
                    <a:cubicBezTo>
                      <a:pt x="140" y="12"/>
                      <a:pt x="140" y="12"/>
                      <a:pt x="140" y="12"/>
                    </a:cubicBezTo>
                    <a:cubicBezTo>
                      <a:pt x="152" y="0"/>
                      <a:pt x="152" y="0"/>
                      <a:pt x="152" y="0"/>
                    </a:cubicBezTo>
                    <a:cubicBezTo>
                      <a:pt x="53" y="0"/>
                      <a:pt x="53" y="0"/>
                      <a:pt x="53" y="0"/>
                    </a:cubicBezTo>
                    <a:cubicBezTo>
                      <a:pt x="39" y="0"/>
                      <a:pt x="28" y="11"/>
                      <a:pt x="28" y="25"/>
                    </a:cubicBezTo>
                    <a:cubicBezTo>
                      <a:pt x="28" y="209"/>
                      <a:pt x="28" y="209"/>
                      <a:pt x="28" y="209"/>
                    </a:cubicBezTo>
                    <a:cubicBezTo>
                      <a:pt x="0" y="209"/>
                      <a:pt x="0" y="209"/>
                      <a:pt x="0" y="209"/>
                    </a:cubicBezTo>
                    <a:cubicBezTo>
                      <a:pt x="0" y="231"/>
                      <a:pt x="0" y="231"/>
                      <a:pt x="0" y="231"/>
                    </a:cubicBezTo>
                    <a:cubicBezTo>
                      <a:pt x="0" y="245"/>
                      <a:pt x="11" y="256"/>
                      <a:pt x="25" y="256"/>
                    </a:cubicBezTo>
                    <a:cubicBezTo>
                      <a:pt x="346" y="256"/>
                      <a:pt x="346" y="256"/>
                      <a:pt x="346" y="256"/>
                    </a:cubicBezTo>
                    <a:cubicBezTo>
                      <a:pt x="360" y="256"/>
                      <a:pt x="371" y="245"/>
                      <a:pt x="371" y="231"/>
                    </a:cubicBezTo>
                    <a:cubicBezTo>
                      <a:pt x="371" y="209"/>
                      <a:pt x="371" y="209"/>
                      <a:pt x="371" y="209"/>
                    </a:cubicBezTo>
                    <a:lnTo>
                      <a:pt x="346"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7"/>
              <p:cNvSpPr/>
              <p:nvPr/>
            </p:nvSpPr>
            <p:spPr bwMode="auto">
              <a:xfrm>
                <a:off x="369888" y="411163"/>
                <a:ext cx="339725" cy="333375"/>
              </a:xfrm>
              <a:custGeom>
                <a:avLst/>
                <a:gdLst>
                  <a:gd name="T0" fmla="*/ 88 w 90"/>
                  <a:gd name="T1" fmla="*/ 59 h 88"/>
                  <a:gd name="T2" fmla="*/ 78 w 90"/>
                  <a:gd name="T3" fmla="*/ 53 h 88"/>
                  <a:gd name="T4" fmla="*/ 40 w 90"/>
                  <a:gd name="T5" fmla="*/ 63 h 88"/>
                  <a:gd name="T6" fmla="*/ 39 w 90"/>
                  <a:gd name="T7" fmla="*/ 61 h 88"/>
                  <a:gd name="T8" fmla="*/ 27 w 90"/>
                  <a:gd name="T9" fmla="*/ 48 h 88"/>
                  <a:gd name="T10" fmla="*/ 37 w 90"/>
                  <a:gd name="T11" fmla="*/ 12 h 88"/>
                  <a:gd name="T12" fmla="*/ 31 w 90"/>
                  <a:gd name="T13" fmla="*/ 2 h 88"/>
                  <a:gd name="T14" fmla="*/ 21 w 90"/>
                  <a:gd name="T15" fmla="*/ 7 h 88"/>
                  <a:gd name="T16" fmla="*/ 0 w 90"/>
                  <a:gd name="T17" fmla="*/ 77 h 88"/>
                  <a:gd name="T18" fmla="*/ 0 w 90"/>
                  <a:gd name="T19" fmla="*/ 78 h 88"/>
                  <a:gd name="T20" fmla="*/ 0 w 90"/>
                  <a:gd name="T21" fmla="*/ 82 h 88"/>
                  <a:gd name="T22" fmla="*/ 9 w 90"/>
                  <a:gd name="T23" fmla="*/ 88 h 88"/>
                  <a:gd name="T24" fmla="*/ 11 w 90"/>
                  <a:gd name="T25" fmla="*/ 88 h 88"/>
                  <a:gd name="T26" fmla="*/ 82 w 90"/>
                  <a:gd name="T27" fmla="*/ 70 h 88"/>
                  <a:gd name="T28" fmla="*/ 88 w 90"/>
                  <a:gd name="T29"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88">
                    <a:moveTo>
                      <a:pt x="88" y="59"/>
                    </a:moveTo>
                    <a:cubicBezTo>
                      <a:pt x="87" y="55"/>
                      <a:pt x="83" y="52"/>
                      <a:pt x="78" y="53"/>
                    </a:cubicBezTo>
                    <a:cubicBezTo>
                      <a:pt x="40" y="63"/>
                      <a:pt x="40" y="63"/>
                      <a:pt x="40" y="63"/>
                    </a:cubicBezTo>
                    <a:cubicBezTo>
                      <a:pt x="40" y="62"/>
                      <a:pt x="39" y="61"/>
                      <a:pt x="39" y="61"/>
                    </a:cubicBezTo>
                    <a:cubicBezTo>
                      <a:pt x="27" y="48"/>
                      <a:pt x="27" y="48"/>
                      <a:pt x="27" y="48"/>
                    </a:cubicBezTo>
                    <a:cubicBezTo>
                      <a:pt x="37" y="12"/>
                      <a:pt x="37" y="12"/>
                      <a:pt x="37" y="12"/>
                    </a:cubicBezTo>
                    <a:cubicBezTo>
                      <a:pt x="38" y="8"/>
                      <a:pt x="36" y="3"/>
                      <a:pt x="31" y="2"/>
                    </a:cubicBezTo>
                    <a:cubicBezTo>
                      <a:pt x="27" y="0"/>
                      <a:pt x="22" y="3"/>
                      <a:pt x="21" y="7"/>
                    </a:cubicBezTo>
                    <a:cubicBezTo>
                      <a:pt x="0" y="77"/>
                      <a:pt x="0" y="77"/>
                      <a:pt x="0" y="77"/>
                    </a:cubicBezTo>
                    <a:cubicBezTo>
                      <a:pt x="0" y="77"/>
                      <a:pt x="0" y="78"/>
                      <a:pt x="0" y="78"/>
                    </a:cubicBezTo>
                    <a:cubicBezTo>
                      <a:pt x="0" y="79"/>
                      <a:pt x="0" y="80"/>
                      <a:pt x="0" y="82"/>
                    </a:cubicBezTo>
                    <a:cubicBezTo>
                      <a:pt x="1" y="85"/>
                      <a:pt x="5" y="88"/>
                      <a:pt x="9" y="88"/>
                    </a:cubicBezTo>
                    <a:cubicBezTo>
                      <a:pt x="9" y="88"/>
                      <a:pt x="10" y="88"/>
                      <a:pt x="11" y="88"/>
                    </a:cubicBezTo>
                    <a:cubicBezTo>
                      <a:pt x="82" y="70"/>
                      <a:pt x="82" y="70"/>
                      <a:pt x="82" y="70"/>
                    </a:cubicBezTo>
                    <a:cubicBezTo>
                      <a:pt x="87" y="68"/>
                      <a:pt x="90" y="64"/>
                      <a:pt x="88"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3" name="组合 22"/>
            <p:cNvGrpSpPr/>
            <p:nvPr/>
          </p:nvGrpSpPr>
          <p:grpSpPr>
            <a:xfrm>
              <a:off x="1331170" y="4779449"/>
              <a:ext cx="2354566" cy="1436397"/>
              <a:chOff x="1331170" y="4779449"/>
              <a:chExt cx="2354566" cy="1436397"/>
            </a:xfrm>
          </p:grpSpPr>
          <p:sp>
            <p:nvSpPr>
              <p:cNvPr id="22" name="文本框 21"/>
              <p:cNvSpPr txBox="1"/>
              <p:nvPr/>
            </p:nvSpPr>
            <p:spPr>
              <a:xfrm>
                <a:off x="1331170" y="4779449"/>
                <a:ext cx="2055315" cy="363176"/>
              </a:xfrm>
              <a:prstGeom prst="rect">
                <a:avLst/>
              </a:prstGeom>
              <a:noFill/>
            </p:spPr>
            <p:txBody>
              <a:bodyPr wrap="square" rtlCol="0">
                <a:spAutoFit/>
              </a:bodyPr>
              <a:lstStyle/>
              <a:p>
                <a:pPr>
                  <a:lnSpc>
                    <a:spcPct val="110000"/>
                  </a:lnSpc>
                </a:pPr>
                <a:r>
                  <a:rPr lang="zh-CN" altLang="en-US" sz="1600" b="1" dirty="0">
                    <a:latin typeface="微软雅黑" panose="020B0503020204020204" pitchFamily="34" charset="-122"/>
                    <a:ea typeface="微软雅黑" panose="020B0503020204020204" pitchFamily="34" charset="-122"/>
                  </a:rPr>
                  <a:t>点击输入标题内容</a:t>
                </a:r>
                <a:endParaRPr lang="zh-CN" altLang="en-US" sz="1600" b="1" dirty="0">
                  <a:latin typeface="微软雅黑" panose="020B0503020204020204" pitchFamily="34" charset="-122"/>
                  <a:ea typeface="微软雅黑" panose="020B0503020204020204" pitchFamily="34" charset="-122"/>
                </a:endParaRPr>
              </a:p>
            </p:txBody>
          </p:sp>
          <p:sp>
            <p:nvSpPr>
              <p:cNvPr id="32" name="矩形 31"/>
              <p:cNvSpPr/>
              <p:nvPr/>
            </p:nvSpPr>
            <p:spPr>
              <a:xfrm>
                <a:off x="1331170" y="5192104"/>
                <a:ext cx="2354566" cy="1023742"/>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grpSp>
        <p:nvGrpSpPr>
          <p:cNvPr id="41" name="组合 40"/>
          <p:cNvGrpSpPr/>
          <p:nvPr/>
        </p:nvGrpSpPr>
        <p:grpSpPr>
          <a:xfrm>
            <a:off x="4627140" y="4786142"/>
            <a:ext cx="3069137" cy="1489924"/>
            <a:chOff x="4917164" y="4725922"/>
            <a:chExt cx="3069137" cy="1489924"/>
          </a:xfrm>
        </p:grpSpPr>
        <p:sp>
          <p:nvSpPr>
            <p:cNvPr id="30" name="Freeform 54"/>
            <p:cNvSpPr>
              <a:spLocks noEditPoints="1"/>
            </p:cNvSpPr>
            <p:nvPr/>
          </p:nvSpPr>
          <p:spPr bwMode="auto">
            <a:xfrm>
              <a:off x="4917164" y="4725922"/>
              <a:ext cx="436260" cy="445608"/>
            </a:xfrm>
            <a:custGeom>
              <a:avLst/>
              <a:gdLst>
                <a:gd name="T0" fmla="*/ 126 w 175"/>
                <a:gd name="T1" fmla="*/ 34 h 178"/>
                <a:gd name="T2" fmla="*/ 53 w 175"/>
                <a:gd name="T3" fmla="*/ 28 h 178"/>
                <a:gd name="T4" fmla="*/ 11 w 175"/>
                <a:gd name="T5" fmla="*/ 44 h 178"/>
                <a:gd name="T6" fmla="*/ 0 w 175"/>
                <a:gd name="T7" fmla="*/ 57 h 178"/>
                <a:gd name="T8" fmla="*/ 14 w 175"/>
                <a:gd name="T9" fmla="*/ 83 h 178"/>
                <a:gd name="T10" fmla="*/ 50 w 175"/>
                <a:gd name="T11" fmla="*/ 145 h 178"/>
                <a:gd name="T12" fmla="*/ 62 w 175"/>
                <a:gd name="T13" fmla="*/ 167 h 178"/>
                <a:gd name="T14" fmla="*/ 79 w 175"/>
                <a:gd name="T15" fmla="*/ 176 h 178"/>
                <a:gd name="T16" fmla="*/ 123 w 175"/>
                <a:gd name="T17" fmla="*/ 151 h 178"/>
                <a:gd name="T18" fmla="*/ 164 w 175"/>
                <a:gd name="T19" fmla="*/ 134 h 178"/>
                <a:gd name="T20" fmla="*/ 171 w 175"/>
                <a:gd name="T21" fmla="*/ 57 h 178"/>
                <a:gd name="T22" fmla="*/ 158 w 175"/>
                <a:gd name="T23" fmla="*/ 89 h 178"/>
                <a:gd name="T24" fmla="*/ 159 w 175"/>
                <a:gd name="T25" fmla="*/ 79 h 178"/>
                <a:gd name="T26" fmla="*/ 142 w 175"/>
                <a:gd name="T27" fmla="*/ 70 h 178"/>
                <a:gd name="T28" fmla="*/ 129 w 175"/>
                <a:gd name="T29" fmla="*/ 40 h 178"/>
                <a:gd name="T30" fmla="*/ 154 w 175"/>
                <a:gd name="T31" fmla="*/ 94 h 178"/>
                <a:gd name="T32" fmla="*/ 154 w 175"/>
                <a:gd name="T33" fmla="*/ 95 h 178"/>
                <a:gd name="T34" fmla="*/ 136 w 175"/>
                <a:gd name="T35" fmla="*/ 89 h 178"/>
                <a:gd name="T36" fmla="*/ 138 w 175"/>
                <a:gd name="T37" fmla="*/ 75 h 178"/>
                <a:gd name="T38" fmla="*/ 148 w 175"/>
                <a:gd name="T39" fmla="*/ 90 h 178"/>
                <a:gd name="T40" fmla="*/ 154 w 175"/>
                <a:gd name="T41" fmla="*/ 94 h 178"/>
                <a:gd name="T42" fmla="*/ 113 w 175"/>
                <a:gd name="T43" fmla="*/ 47 h 178"/>
                <a:gd name="T44" fmla="*/ 122 w 175"/>
                <a:gd name="T45" fmla="*/ 40 h 178"/>
                <a:gd name="T46" fmla="*/ 88 w 175"/>
                <a:gd name="T47" fmla="*/ 7 h 178"/>
                <a:gd name="T48" fmla="*/ 92 w 175"/>
                <a:gd name="T49" fmla="*/ 37 h 178"/>
                <a:gd name="T50" fmla="*/ 88 w 175"/>
                <a:gd name="T51" fmla="*/ 7 h 178"/>
                <a:gd name="T52" fmla="*/ 82 w 175"/>
                <a:gd name="T53" fmla="*/ 40 h 178"/>
                <a:gd name="T54" fmla="*/ 50 w 175"/>
                <a:gd name="T55" fmla="*/ 54 h 178"/>
                <a:gd name="T56" fmla="*/ 48 w 175"/>
                <a:gd name="T57" fmla="*/ 34 h 178"/>
                <a:gd name="T58" fmla="*/ 42 w 175"/>
                <a:gd name="T59" fmla="*/ 58 h 178"/>
                <a:gd name="T60" fmla="*/ 15 w 175"/>
                <a:gd name="T61" fmla="*/ 67 h 178"/>
                <a:gd name="T62" fmla="*/ 17 w 175"/>
                <a:gd name="T63" fmla="*/ 48 h 178"/>
                <a:gd name="T64" fmla="*/ 48 w 175"/>
                <a:gd name="T65" fmla="*/ 34 h 178"/>
                <a:gd name="T66" fmla="*/ 22 w 175"/>
                <a:gd name="T67" fmla="*/ 84 h 178"/>
                <a:gd name="T68" fmla="*/ 22 w 175"/>
                <a:gd name="T69" fmla="*/ 83 h 178"/>
                <a:gd name="T70" fmla="*/ 39 w 175"/>
                <a:gd name="T71" fmla="*/ 89 h 178"/>
                <a:gd name="T72" fmla="*/ 11 w 175"/>
                <a:gd name="T73" fmla="*/ 119 h 178"/>
                <a:gd name="T74" fmla="*/ 42 w 175"/>
                <a:gd name="T75" fmla="*/ 116 h 178"/>
                <a:gd name="T76" fmla="*/ 11 w 175"/>
                <a:gd name="T77" fmla="*/ 119 h 178"/>
                <a:gd name="T78" fmla="*/ 48 w 175"/>
                <a:gd name="T79" fmla="*/ 62 h 178"/>
                <a:gd name="T80" fmla="*/ 92 w 175"/>
                <a:gd name="T81" fmla="*/ 44 h 178"/>
                <a:gd name="T82" fmla="*/ 128 w 175"/>
                <a:gd name="T83" fmla="*/ 66 h 178"/>
                <a:gd name="T84" fmla="*/ 128 w 175"/>
                <a:gd name="T85" fmla="*/ 116 h 178"/>
                <a:gd name="T86" fmla="*/ 84 w 175"/>
                <a:gd name="T87" fmla="*/ 134 h 178"/>
                <a:gd name="T88" fmla="*/ 48 w 175"/>
                <a:gd name="T89" fmla="*/ 112 h 178"/>
                <a:gd name="T90" fmla="*/ 49 w 175"/>
                <a:gd name="T91" fmla="*/ 122 h 178"/>
                <a:gd name="T92" fmla="*/ 74 w 175"/>
                <a:gd name="T93" fmla="*/ 137 h 178"/>
                <a:gd name="T94" fmla="*/ 49 w 175"/>
                <a:gd name="T95" fmla="*/ 122 h 178"/>
                <a:gd name="T96" fmla="*/ 83 w 175"/>
                <a:gd name="T97" fmla="*/ 171 h 178"/>
                <a:gd name="T98" fmla="*/ 73 w 175"/>
                <a:gd name="T99" fmla="*/ 156 h 178"/>
                <a:gd name="T100" fmla="*/ 57 w 175"/>
                <a:gd name="T101" fmla="*/ 145 h 178"/>
                <a:gd name="T102" fmla="*/ 116 w 175"/>
                <a:gd name="T103" fmla="*/ 150 h 178"/>
                <a:gd name="T104" fmla="*/ 119 w 175"/>
                <a:gd name="T105" fmla="*/ 144 h 178"/>
                <a:gd name="T106" fmla="*/ 105 w 175"/>
                <a:gd name="T107" fmla="*/ 134 h 178"/>
                <a:gd name="T108" fmla="*/ 119 w 175"/>
                <a:gd name="T109" fmla="*/ 144 h 178"/>
                <a:gd name="T110" fmla="*/ 128 w 175"/>
                <a:gd name="T111" fmla="*/ 144 h 178"/>
                <a:gd name="T112" fmla="*/ 133 w 175"/>
                <a:gd name="T113" fmla="*/ 120 h 178"/>
                <a:gd name="T114" fmla="*/ 159 w 175"/>
                <a:gd name="T115" fmla="*/ 13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 h="178">
                  <a:moveTo>
                    <a:pt x="171" y="57"/>
                  </a:moveTo>
                  <a:cubicBezTo>
                    <a:pt x="165" y="43"/>
                    <a:pt x="149" y="35"/>
                    <a:pt x="126" y="34"/>
                  </a:cubicBezTo>
                  <a:cubicBezTo>
                    <a:pt x="117" y="13"/>
                    <a:pt x="104" y="0"/>
                    <a:pt x="88" y="0"/>
                  </a:cubicBezTo>
                  <a:cubicBezTo>
                    <a:pt x="74" y="0"/>
                    <a:pt x="61" y="11"/>
                    <a:pt x="53" y="28"/>
                  </a:cubicBezTo>
                  <a:cubicBezTo>
                    <a:pt x="51" y="28"/>
                    <a:pt x="50" y="27"/>
                    <a:pt x="48" y="27"/>
                  </a:cubicBezTo>
                  <a:cubicBezTo>
                    <a:pt x="31" y="27"/>
                    <a:pt x="18" y="33"/>
                    <a:pt x="11" y="44"/>
                  </a:cubicBezTo>
                  <a:cubicBezTo>
                    <a:pt x="11" y="45"/>
                    <a:pt x="11" y="45"/>
                    <a:pt x="10" y="46"/>
                  </a:cubicBezTo>
                  <a:cubicBezTo>
                    <a:pt x="5" y="46"/>
                    <a:pt x="0" y="51"/>
                    <a:pt x="0" y="57"/>
                  </a:cubicBezTo>
                  <a:cubicBezTo>
                    <a:pt x="0" y="62"/>
                    <a:pt x="4" y="67"/>
                    <a:pt x="9" y="68"/>
                  </a:cubicBezTo>
                  <a:cubicBezTo>
                    <a:pt x="10" y="73"/>
                    <a:pt x="11" y="78"/>
                    <a:pt x="14" y="83"/>
                  </a:cubicBezTo>
                  <a:cubicBezTo>
                    <a:pt x="4" y="96"/>
                    <a:pt x="1" y="110"/>
                    <a:pt x="5" y="121"/>
                  </a:cubicBezTo>
                  <a:cubicBezTo>
                    <a:pt x="10" y="135"/>
                    <a:pt x="27" y="144"/>
                    <a:pt x="50" y="145"/>
                  </a:cubicBezTo>
                  <a:cubicBezTo>
                    <a:pt x="53" y="153"/>
                    <a:pt x="57" y="159"/>
                    <a:pt x="62" y="165"/>
                  </a:cubicBezTo>
                  <a:cubicBezTo>
                    <a:pt x="62" y="166"/>
                    <a:pt x="62" y="166"/>
                    <a:pt x="62" y="167"/>
                  </a:cubicBezTo>
                  <a:cubicBezTo>
                    <a:pt x="62" y="173"/>
                    <a:pt x="67" y="178"/>
                    <a:pt x="73" y="178"/>
                  </a:cubicBezTo>
                  <a:cubicBezTo>
                    <a:pt x="75" y="178"/>
                    <a:pt x="77" y="177"/>
                    <a:pt x="79" y="176"/>
                  </a:cubicBezTo>
                  <a:cubicBezTo>
                    <a:pt x="82" y="178"/>
                    <a:pt x="85" y="178"/>
                    <a:pt x="88" y="178"/>
                  </a:cubicBezTo>
                  <a:cubicBezTo>
                    <a:pt x="102" y="178"/>
                    <a:pt x="114" y="168"/>
                    <a:pt x="123" y="151"/>
                  </a:cubicBezTo>
                  <a:cubicBezTo>
                    <a:pt x="125" y="151"/>
                    <a:pt x="126" y="151"/>
                    <a:pt x="128" y="151"/>
                  </a:cubicBezTo>
                  <a:cubicBezTo>
                    <a:pt x="145" y="151"/>
                    <a:pt x="158" y="145"/>
                    <a:pt x="164" y="134"/>
                  </a:cubicBezTo>
                  <a:cubicBezTo>
                    <a:pt x="171" y="124"/>
                    <a:pt x="170" y="110"/>
                    <a:pt x="162" y="95"/>
                  </a:cubicBezTo>
                  <a:cubicBezTo>
                    <a:pt x="172" y="82"/>
                    <a:pt x="175" y="68"/>
                    <a:pt x="171" y="57"/>
                  </a:cubicBezTo>
                  <a:close/>
                  <a:moveTo>
                    <a:pt x="165" y="59"/>
                  </a:moveTo>
                  <a:cubicBezTo>
                    <a:pt x="168" y="68"/>
                    <a:pt x="166" y="79"/>
                    <a:pt x="158" y="89"/>
                  </a:cubicBezTo>
                  <a:cubicBezTo>
                    <a:pt x="158" y="89"/>
                    <a:pt x="157" y="88"/>
                    <a:pt x="156" y="87"/>
                  </a:cubicBezTo>
                  <a:cubicBezTo>
                    <a:pt x="158" y="85"/>
                    <a:pt x="159" y="82"/>
                    <a:pt x="159" y="79"/>
                  </a:cubicBezTo>
                  <a:cubicBezTo>
                    <a:pt x="159" y="73"/>
                    <a:pt x="155" y="68"/>
                    <a:pt x="148" y="68"/>
                  </a:cubicBezTo>
                  <a:cubicBezTo>
                    <a:pt x="146" y="68"/>
                    <a:pt x="144" y="69"/>
                    <a:pt x="142" y="70"/>
                  </a:cubicBezTo>
                  <a:cubicBezTo>
                    <a:pt x="140" y="68"/>
                    <a:pt x="137" y="65"/>
                    <a:pt x="134" y="63"/>
                  </a:cubicBezTo>
                  <a:cubicBezTo>
                    <a:pt x="133" y="55"/>
                    <a:pt x="131" y="47"/>
                    <a:pt x="129" y="40"/>
                  </a:cubicBezTo>
                  <a:cubicBezTo>
                    <a:pt x="147" y="42"/>
                    <a:pt x="161" y="49"/>
                    <a:pt x="165" y="59"/>
                  </a:cubicBezTo>
                  <a:close/>
                  <a:moveTo>
                    <a:pt x="154" y="94"/>
                  </a:moveTo>
                  <a:cubicBezTo>
                    <a:pt x="154" y="94"/>
                    <a:pt x="154" y="94"/>
                    <a:pt x="154" y="95"/>
                  </a:cubicBezTo>
                  <a:cubicBezTo>
                    <a:pt x="154" y="95"/>
                    <a:pt x="154" y="95"/>
                    <a:pt x="154" y="95"/>
                  </a:cubicBezTo>
                  <a:cubicBezTo>
                    <a:pt x="148" y="101"/>
                    <a:pt x="142" y="107"/>
                    <a:pt x="135" y="112"/>
                  </a:cubicBezTo>
                  <a:cubicBezTo>
                    <a:pt x="136" y="104"/>
                    <a:pt x="136" y="97"/>
                    <a:pt x="136" y="89"/>
                  </a:cubicBezTo>
                  <a:cubicBezTo>
                    <a:pt x="136" y="83"/>
                    <a:pt x="136" y="78"/>
                    <a:pt x="136" y="72"/>
                  </a:cubicBezTo>
                  <a:cubicBezTo>
                    <a:pt x="136" y="73"/>
                    <a:pt x="137" y="74"/>
                    <a:pt x="138" y="75"/>
                  </a:cubicBezTo>
                  <a:cubicBezTo>
                    <a:pt x="138" y="76"/>
                    <a:pt x="137" y="78"/>
                    <a:pt x="137" y="79"/>
                  </a:cubicBezTo>
                  <a:cubicBezTo>
                    <a:pt x="137" y="85"/>
                    <a:pt x="142" y="90"/>
                    <a:pt x="148" y="90"/>
                  </a:cubicBezTo>
                  <a:cubicBezTo>
                    <a:pt x="149" y="90"/>
                    <a:pt x="150" y="90"/>
                    <a:pt x="151" y="90"/>
                  </a:cubicBezTo>
                  <a:cubicBezTo>
                    <a:pt x="152" y="91"/>
                    <a:pt x="153" y="93"/>
                    <a:pt x="154" y="94"/>
                  </a:cubicBezTo>
                  <a:close/>
                  <a:moveTo>
                    <a:pt x="127" y="57"/>
                  </a:moveTo>
                  <a:cubicBezTo>
                    <a:pt x="122" y="54"/>
                    <a:pt x="118" y="50"/>
                    <a:pt x="113" y="47"/>
                  </a:cubicBezTo>
                  <a:cubicBezTo>
                    <a:pt x="109" y="45"/>
                    <a:pt x="106" y="44"/>
                    <a:pt x="102" y="42"/>
                  </a:cubicBezTo>
                  <a:cubicBezTo>
                    <a:pt x="109" y="41"/>
                    <a:pt x="115" y="40"/>
                    <a:pt x="122" y="40"/>
                  </a:cubicBezTo>
                  <a:cubicBezTo>
                    <a:pt x="124" y="45"/>
                    <a:pt x="125" y="51"/>
                    <a:pt x="127" y="57"/>
                  </a:cubicBezTo>
                  <a:close/>
                  <a:moveTo>
                    <a:pt x="88" y="7"/>
                  </a:moveTo>
                  <a:cubicBezTo>
                    <a:pt x="100" y="7"/>
                    <a:pt x="111" y="17"/>
                    <a:pt x="119" y="34"/>
                  </a:cubicBezTo>
                  <a:cubicBezTo>
                    <a:pt x="110" y="34"/>
                    <a:pt x="101" y="35"/>
                    <a:pt x="92" y="37"/>
                  </a:cubicBezTo>
                  <a:cubicBezTo>
                    <a:pt x="81" y="33"/>
                    <a:pt x="70" y="30"/>
                    <a:pt x="60" y="28"/>
                  </a:cubicBezTo>
                  <a:cubicBezTo>
                    <a:pt x="67" y="15"/>
                    <a:pt x="77" y="7"/>
                    <a:pt x="88" y="7"/>
                  </a:cubicBezTo>
                  <a:close/>
                  <a:moveTo>
                    <a:pt x="57" y="34"/>
                  </a:moveTo>
                  <a:cubicBezTo>
                    <a:pt x="65" y="35"/>
                    <a:pt x="73" y="37"/>
                    <a:pt x="82" y="40"/>
                  </a:cubicBezTo>
                  <a:cubicBezTo>
                    <a:pt x="78" y="41"/>
                    <a:pt x="74" y="43"/>
                    <a:pt x="71" y="44"/>
                  </a:cubicBezTo>
                  <a:cubicBezTo>
                    <a:pt x="63" y="47"/>
                    <a:pt x="56" y="50"/>
                    <a:pt x="50" y="54"/>
                  </a:cubicBezTo>
                  <a:cubicBezTo>
                    <a:pt x="52" y="47"/>
                    <a:pt x="54" y="40"/>
                    <a:pt x="57" y="34"/>
                  </a:cubicBezTo>
                  <a:close/>
                  <a:moveTo>
                    <a:pt x="48" y="34"/>
                  </a:moveTo>
                  <a:cubicBezTo>
                    <a:pt x="49" y="34"/>
                    <a:pt x="49" y="34"/>
                    <a:pt x="50" y="34"/>
                  </a:cubicBezTo>
                  <a:cubicBezTo>
                    <a:pt x="47" y="41"/>
                    <a:pt x="44" y="49"/>
                    <a:pt x="42" y="58"/>
                  </a:cubicBezTo>
                  <a:cubicBezTo>
                    <a:pt x="33" y="64"/>
                    <a:pt x="25" y="71"/>
                    <a:pt x="19" y="78"/>
                  </a:cubicBezTo>
                  <a:cubicBezTo>
                    <a:pt x="17" y="74"/>
                    <a:pt x="16" y="71"/>
                    <a:pt x="15" y="67"/>
                  </a:cubicBezTo>
                  <a:cubicBezTo>
                    <a:pt x="19" y="66"/>
                    <a:pt x="22" y="62"/>
                    <a:pt x="22" y="57"/>
                  </a:cubicBezTo>
                  <a:cubicBezTo>
                    <a:pt x="22" y="53"/>
                    <a:pt x="20" y="50"/>
                    <a:pt x="17" y="48"/>
                  </a:cubicBezTo>
                  <a:cubicBezTo>
                    <a:pt x="17" y="47"/>
                    <a:pt x="17" y="47"/>
                    <a:pt x="17" y="47"/>
                  </a:cubicBezTo>
                  <a:cubicBezTo>
                    <a:pt x="22" y="39"/>
                    <a:pt x="33" y="34"/>
                    <a:pt x="48" y="34"/>
                  </a:cubicBezTo>
                  <a:close/>
                  <a:moveTo>
                    <a:pt x="40" y="106"/>
                  </a:moveTo>
                  <a:cubicBezTo>
                    <a:pt x="33" y="99"/>
                    <a:pt x="27" y="92"/>
                    <a:pt x="22" y="84"/>
                  </a:cubicBezTo>
                  <a:cubicBezTo>
                    <a:pt x="22" y="84"/>
                    <a:pt x="22" y="84"/>
                    <a:pt x="22" y="84"/>
                  </a:cubicBezTo>
                  <a:cubicBezTo>
                    <a:pt x="22" y="84"/>
                    <a:pt x="22" y="83"/>
                    <a:pt x="22" y="83"/>
                  </a:cubicBezTo>
                  <a:cubicBezTo>
                    <a:pt x="27" y="77"/>
                    <a:pt x="34" y="72"/>
                    <a:pt x="41" y="67"/>
                  </a:cubicBezTo>
                  <a:cubicBezTo>
                    <a:pt x="40" y="74"/>
                    <a:pt x="39" y="81"/>
                    <a:pt x="39" y="89"/>
                  </a:cubicBezTo>
                  <a:cubicBezTo>
                    <a:pt x="39" y="95"/>
                    <a:pt x="40" y="101"/>
                    <a:pt x="40" y="106"/>
                  </a:cubicBezTo>
                  <a:close/>
                  <a:moveTo>
                    <a:pt x="11" y="119"/>
                  </a:moveTo>
                  <a:cubicBezTo>
                    <a:pt x="8" y="110"/>
                    <a:pt x="10" y="100"/>
                    <a:pt x="18" y="89"/>
                  </a:cubicBezTo>
                  <a:cubicBezTo>
                    <a:pt x="24" y="98"/>
                    <a:pt x="32" y="107"/>
                    <a:pt x="42" y="116"/>
                  </a:cubicBezTo>
                  <a:cubicBezTo>
                    <a:pt x="43" y="124"/>
                    <a:pt x="45" y="131"/>
                    <a:pt x="47" y="138"/>
                  </a:cubicBezTo>
                  <a:cubicBezTo>
                    <a:pt x="29" y="137"/>
                    <a:pt x="15" y="130"/>
                    <a:pt x="11" y="119"/>
                  </a:cubicBezTo>
                  <a:close/>
                  <a:moveTo>
                    <a:pt x="46" y="89"/>
                  </a:moveTo>
                  <a:cubicBezTo>
                    <a:pt x="46" y="80"/>
                    <a:pt x="47" y="71"/>
                    <a:pt x="48" y="62"/>
                  </a:cubicBezTo>
                  <a:cubicBezTo>
                    <a:pt x="56" y="57"/>
                    <a:pt x="64" y="53"/>
                    <a:pt x="73" y="50"/>
                  </a:cubicBezTo>
                  <a:cubicBezTo>
                    <a:pt x="79" y="47"/>
                    <a:pt x="85" y="46"/>
                    <a:pt x="92" y="44"/>
                  </a:cubicBezTo>
                  <a:cubicBezTo>
                    <a:pt x="98" y="47"/>
                    <a:pt x="104" y="50"/>
                    <a:pt x="109" y="53"/>
                  </a:cubicBezTo>
                  <a:cubicBezTo>
                    <a:pt x="116" y="57"/>
                    <a:pt x="123" y="61"/>
                    <a:pt x="128" y="66"/>
                  </a:cubicBezTo>
                  <a:cubicBezTo>
                    <a:pt x="129" y="73"/>
                    <a:pt x="130" y="81"/>
                    <a:pt x="130" y="89"/>
                  </a:cubicBezTo>
                  <a:cubicBezTo>
                    <a:pt x="130" y="99"/>
                    <a:pt x="129" y="108"/>
                    <a:pt x="128" y="116"/>
                  </a:cubicBezTo>
                  <a:cubicBezTo>
                    <a:pt x="120" y="121"/>
                    <a:pt x="112" y="125"/>
                    <a:pt x="103" y="128"/>
                  </a:cubicBezTo>
                  <a:cubicBezTo>
                    <a:pt x="97" y="131"/>
                    <a:pt x="91" y="133"/>
                    <a:pt x="84" y="134"/>
                  </a:cubicBezTo>
                  <a:cubicBezTo>
                    <a:pt x="78" y="132"/>
                    <a:pt x="72" y="129"/>
                    <a:pt x="67" y="125"/>
                  </a:cubicBezTo>
                  <a:cubicBezTo>
                    <a:pt x="60" y="121"/>
                    <a:pt x="53" y="117"/>
                    <a:pt x="48" y="112"/>
                  </a:cubicBezTo>
                  <a:cubicBezTo>
                    <a:pt x="46" y="105"/>
                    <a:pt x="46" y="97"/>
                    <a:pt x="46" y="89"/>
                  </a:cubicBezTo>
                  <a:close/>
                  <a:moveTo>
                    <a:pt x="49" y="122"/>
                  </a:moveTo>
                  <a:cubicBezTo>
                    <a:pt x="54" y="125"/>
                    <a:pt x="58" y="128"/>
                    <a:pt x="63" y="131"/>
                  </a:cubicBezTo>
                  <a:cubicBezTo>
                    <a:pt x="67" y="133"/>
                    <a:pt x="70" y="135"/>
                    <a:pt x="74" y="137"/>
                  </a:cubicBezTo>
                  <a:cubicBezTo>
                    <a:pt x="67" y="138"/>
                    <a:pt x="61" y="138"/>
                    <a:pt x="54" y="138"/>
                  </a:cubicBezTo>
                  <a:cubicBezTo>
                    <a:pt x="52" y="133"/>
                    <a:pt x="51" y="128"/>
                    <a:pt x="49" y="122"/>
                  </a:cubicBezTo>
                  <a:close/>
                  <a:moveTo>
                    <a:pt x="88" y="172"/>
                  </a:moveTo>
                  <a:cubicBezTo>
                    <a:pt x="86" y="172"/>
                    <a:pt x="85" y="172"/>
                    <a:pt x="83" y="171"/>
                  </a:cubicBezTo>
                  <a:cubicBezTo>
                    <a:pt x="84" y="170"/>
                    <a:pt x="84" y="168"/>
                    <a:pt x="84" y="167"/>
                  </a:cubicBezTo>
                  <a:cubicBezTo>
                    <a:pt x="84" y="161"/>
                    <a:pt x="79" y="156"/>
                    <a:pt x="73" y="156"/>
                  </a:cubicBezTo>
                  <a:cubicBezTo>
                    <a:pt x="70" y="156"/>
                    <a:pt x="68" y="157"/>
                    <a:pt x="66" y="159"/>
                  </a:cubicBezTo>
                  <a:cubicBezTo>
                    <a:pt x="62" y="155"/>
                    <a:pt x="59" y="150"/>
                    <a:pt x="57" y="145"/>
                  </a:cubicBezTo>
                  <a:cubicBezTo>
                    <a:pt x="65" y="144"/>
                    <a:pt x="75" y="143"/>
                    <a:pt x="84" y="141"/>
                  </a:cubicBezTo>
                  <a:cubicBezTo>
                    <a:pt x="95" y="146"/>
                    <a:pt x="106" y="149"/>
                    <a:pt x="116" y="150"/>
                  </a:cubicBezTo>
                  <a:cubicBezTo>
                    <a:pt x="109" y="163"/>
                    <a:pt x="99" y="172"/>
                    <a:pt x="88" y="172"/>
                  </a:cubicBezTo>
                  <a:close/>
                  <a:moveTo>
                    <a:pt x="119" y="144"/>
                  </a:moveTo>
                  <a:cubicBezTo>
                    <a:pt x="111" y="143"/>
                    <a:pt x="103" y="141"/>
                    <a:pt x="94" y="138"/>
                  </a:cubicBezTo>
                  <a:cubicBezTo>
                    <a:pt x="98" y="137"/>
                    <a:pt x="102" y="136"/>
                    <a:pt x="105" y="134"/>
                  </a:cubicBezTo>
                  <a:cubicBezTo>
                    <a:pt x="113" y="132"/>
                    <a:pt x="119" y="128"/>
                    <a:pt x="126" y="125"/>
                  </a:cubicBezTo>
                  <a:cubicBezTo>
                    <a:pt x="124" y="132"/>
                    <a:pt x="122" y="138"/>
                    <a:pt x="119" y="144"/>
                  </a:cubicBezTo>
                  <a:close/>
                  <a:moveTo>
                    <a:pt x="159" y="131"/>
                  </a:moveTo>
                  <a:cubicBezTo>
                    <a:pt x="154" y="140"/>
                    <a:pt x="143" y="144"/>
                    <a:pt x="128" y="144"/>
                  </a:cubicBezTo>
                  <a:cubicBezTo>
                    <a:pt x="127" y="144"/>
                    <a:pt x="127" y="144"/>
                    <a:pt x="126" y="144"/>
                  </a:cubicBezTo>
                  <a:cubicBezTo>
                    <a:pt x="129" y="137"/>
                    <a:pt x="132" y="129"/>
                    <a:pt x="133" y="120"/>
                  </a:cubicBezTo>
                  <a:cubicBezTo>
                    <a:pt x="143" y="114"/>
                    <a:pt x="151" y="108"/>
                    <a:pt x="157" y="101"/>
                  </a:cubicBezTo>
                  <a:cubicBezTo>
                    <a:pt x="163" y="113"/>
                    <a:pt x="164" y="123"/>
                    <a:pt x="159" y="131"/>
                  </a:cubicBezTo>
                  <a:close/>
                </a:path>
              </a:pathLst>
            </a:custGeom>
            <a:solidFill>
              <a:srgbClr val="282828"/>
            </a:solidFill>
            <a:ln>
              <a:noFill/>
            </a:ln>
          </p:spPr>
          <p:txBody>
            <a:bodyPr vert="horz" wrap="square" lIns="91440" tIns="45720" rIns="91440" bIns="45720" numCol="1" anchor="t" anchorCtr="0" compatLnSpc="1"/>
            <a:lstStyle/>
            <a:p>
              <a:endParaRPr lang="zh-CN" altLang="en-US">
                <a:solidFill>
                  <a:prstClr val="black"/>
                </a:solidFill>
              </a:endParaRPr>
            </a:p>
          </p:txBody>
        </p:sp>
        <p:grpSp>
          <p:nvGrpSpPr>
            <p:cNvPr id="34" name="组合 33"/>
            <p:cNvGrpSpPr/>
            <p:nvPr/>
          </p:nvGrpSpPr>
          <p:grpSpPr>
            <a:xfrm>
              <a:off x="5631735" y="4779449"/>
              <a:ext cx="2354566" cy="1436397"/>
              <a:chOff x="1331170" y="4779449"/>
              <a:chExt cx="2354566" cy="1436397"/>
            </a:xfrm>
          </p:grpSpPr>
          <p:sp>
            <p:nvSpPr>
              <p:cNvPr id="35" name="文本框 34"/>
              <p:cNvSpPr txBox="1"/>
              <p:nvPr/>
            </p:nvSpPr>
            <p:spPr>
              <a:xfrm>
                <a:off x="1331170" y="4779449"/>
                <a:ext cx="1918307" cy="363176"/>
              </a:xfrm>
              <a:prstGeom prst="rect">
                <a:avLst/>
              </a:prstGeom>
              <a:noFill/>
            </p:spPr>
            <p:txBody>
              <a:bodyPr wrap="square" rtlCol="0">
                <a:spAutoFit/>
              </a:bodyPr>
              <a:lstStyle/>
              <a:p>
                <a:pPr>
                  <a:lnSpc>
                    <a:spcPct val="110000"/>
                  </a:lnSpc>
                </a:pPr>
                <a:r>
                  <a:rPr lang="zh-CN" altLang="en-US" sz="1600" b="1" dirty="0">
                    <a:latin typeface="微软雅黑" panose="020B0503020204020204" pitchFamily="34" charset="-122"/>
                    <a:ea typeface="微软雅黑" panose="020B0503020204020204" pitchFamily="34" charset="-122"/>
                  </a:rPr>
                  <a:t>点击输入标题内容</a:t>
                </a:r>
                <a:endParaRPr lang="zh-CN" altLang="en-US" sz="1600" b="1" dirty="0">
                  <a:latin typeface="微软雅黑" panose="020B0503020204020204" pitchFamily="34" charset="-122"/>
                  <a:ea typeface="微软雅黑" panose="020B0503020204020204" pitchFamily="34" charset="-122"/>
                </a:endParaRPr>
              </a:p>
            </p:txBody>
          </p:sp>
          <p:sp>
            <p:nvSpPr>
              <p:cNvPr id="36" name="矩形 35"/>
              <p:cNvSpPr/>
              <p:nvPr/>
            </p:nvSpPr>
            <p:spPr>
              <a:xfrm>
                <a:off x="1331170" y="5192104"/>
                <a:ext cx="2354566" cy="1023742"/>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grpSp>
        <p:nvGrpSpPr>
          <p:cNvPr id="40" name="组合 39"/>
          <p:cNvGrpSpPr/>
          <p:nvPr/>
        </p:nvGrpSpPr>
        <p:grpSpPr>
          <a:xfrm>
            <a:off x="8772967" y="4786142"/>
            <a:ext cx="3112203" cy="1445126"/>
            <a:chOff x="9202799" y="4770720"/>
            <a:chExt cx="3112203" cy="1445126"/>
          </a:xfrm>
        </p:grpSpPr>
        <p:sp>
          <p:nvSpPr>
            <p:cNvPr id="31" name="Freeform 97"/>
            <p:cNvSpPr>
              <a:spLocks noEditPoints="1"/>
            </p:cNvSpPr>
            <p:nvPr/>
          </p:nvSpPr>
          <p:spPr bwMode="auto">
            <a:xfrm>
              <a:off x="9202799" y="4770720"/>
              <a:ext cx="485717" cy="412284"/>
            </a:xfrm>
            <a:custGeom>
              <a:avLst/>
              <a:gdLst>
                <a:gd name="T0" fmla="*/ 212 w 250"/>
                <a:gd name="T1" fmla="*/ 5 h 212"/>
                <a:gd name="T2" fmla="*/ 48 w 250"/>
                <a:gd name="T3" fmla="*/ 0 h 212"/>
                <a:gd name="T4" fmla="*/ 2 w 250"/>
                <a:gd name="T5" fmla="*/ 71 h 212"/>
                <a:gd name="T6" fmla="*/ 94 w 250"/>
                <a:gd name="T7" fmla="*/ 207 h 212"/>
                <a:gd name="T8" fmla="*/ 147 w 250"/>
                <a:gd name="T9" fmla="*/ 212 h 212"/>
                <a:gd name="T10" fmla="*/ 248 w 250"/>
                <a:gd name="T11" fmla="*/ 82 h 212"/>
                <a:gd name="T12" fmla="*/ 230 w 250"/>
                <a:gd name="T13" fmla="*/ 69 h 212"/>
                <a:gd name="T14" fmla="*/ 186 w 250"/>
                <a:gd name="T15" fmla="*/ 69 h 212"/>
                <a:gd name="T16" fmla="*/ 204 w 250"/>
                <a:gd name="T17" fmla="*/ 20 h 212"/>
                <a:gd name="T18" fmla="*/ 230 w 250"/>
                <a:gd name="T19" fmla="*/ 69 h 212"/>
                <a:gd name="T20" fmla="*/ 87 w 250"/>
                <a:gd name="T21" fmla="*/ 69 h 212"/>
                <a:gd name="T22" fmla="*/ 121 w 250"/>
                <a:gd name="T23" fmla="*/ 14 h 212"/>
                <a:gd name="T24" fmla="*/ 127 w 250"/>
                <a:gd name="T25" fmla="*/ 14 h 212"/>
                <a:gd name="T26" fmla="*/ 162 w 250"/>
                <a:gd name="T27" fmla="*/ 69 h 212"/>
                <a:gd name="T28" fmla="*/ 145 w 250"/>
                <a:gd name="T29" fmla="*/ 14 h 212"/>
                <a:gd name="T30" fmla="*/ 190 w 250"/>
                <a:gd name="T31" fmla="*/ 14 h 212"/>
                <a:gd name="T32" fmla="*/ 173 w 250"/>
                <a:gd name="T33" fmla="*/ 60 h 212"/>
                <a:gd name="T34" fmla="*/ 145 w 250"/>
                <a:gd name="T35" fmla="*/ 14 h 212"/>
                <a:gd name="T36" fmla="*/ 59 w 250"/>
                <a:gd name="T37" fmla="*/ 15 h 212"/>
                <a:gd name="T38" fmla="*/ 104 w 250"/>
                <a:gd name="T39" fmla="*/ 14 h 212"/>
                <a:gd name="T40" fmla="*/ 76 w 250"/>
                <a:gd name="T41" fmla="*/ 59 h 212"/>
                <a:gd name="T42" fmla="*/ 166 w 250"/>
                <a:gd name="T43" fmla="*/ 83 h 212"/>
                <a:gd name="T44" fmla="*/ 128 w 250"/>
                <a:gd name="T45" fmla="*/ 198 h 212"/>
                <a:gd name="T46" fmla="*/ 122 w 250"/>
                <a:gd name="T47" fmla="*/ 198 h 212"/>
                <a:gd name="T48" fmla="*/ 83 w 250"/>
                <a:gd name="T49" fmla="*/ 84 h 212"/>
                <a:gd name="T50" fmla="*/ 166 w 250"/>
                <a:gd name="T51" fmla="*/ 83 h 212"/>
                <a:gd name="T52" fmla="*/ 63 w 250"/>
                <a:gd name="T53" fmla="*/ 68 h 212"/>
                <a:gd name="T54" fmla="*/ 20 w 250"/>
                <a:gd name="T55" fmla="*/ 69 h 212"/>
                <a:gd name="T56" fmla="*/ 46 w 250"/>
                <a:gd name="T57" fmla="*/ 21 h 212"/>
                <a:gd name="T58" fmla="*/ 22 w 250"/>
                <a:gd name="T59" fmla="*/ 83 h 212"/>
                <a:gd name="T60" fmla="*/ 68 w 250"/>
                <a:gd name="T61" fmla="*/ 84 h 212"/>
                <a:gd name="T62" fmla="*/ 106 w 250"/>
                <a:gd name="T63" fmla="*/ 198 h 212"/>
                <a:gd name="T64" fmla="*/ 104 w 250"/>
                <a:gd name="T65" fmla="*/ 197 h 212"/>
                <a:gd name="T66" fmla="*/ 22 w 250"/>
                <a:gd name="T67" fmla="*/ 83 h 212"/>
                <a:gd name="T68" fmla="*/ 143 w 250"/>
                <a:gd name="T69" fmla="*/ 198 h 212"/>
                <a:gd name="T70" fmla="*/ 181 w 250"/>
                <a:gd name="T71" fmla="*/ 84 h 212"/>
                <a:gd name="T72" fmla="*/ 229 w 250"/>
                <a:gd name="T73" fmla="*/ 83 h 212"/>
                <a:gd name="T74" fmla="*/ 146 w 250"/>
                <a:gd name="T75" fmla="*/ 19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0" h="212">
                  <a:moveTo>
                    <a:pt x="248" y="71"/>
                  </a:moveTo>
                  <a:cubicBezTo>
                    <a:pt x="212" y="5"/>
                    <a:pt x="212" y="5"/>
                    <a:pt x="212" y="5"/>
                  </a:cubicBezTo>
                  <a:cubicBezTo>
                    <a:pt x="210" y="2"/>
                    <a:pt x="206" y="0"/>
                    <a:pt x="202" y="0"/>
                  </a:cubicBezTo>
                  <a:cubicBezTo>
                    <a:pt x="48" y="0"/>
                    <a:pt x="48" y="0"/>
                    <a:pt x="48" y="0"/>
                  </a:cubicBezTo>
                  <a:cubicBezTo>
                    <a:pt x="45" y="0"/>
                    <a:pt x="41" y="2"/>
                    <a:pt x="39" y="5"/>
                  </a:cubicBezTo>
                  <a:cubicBezTo>
                    <a:pt x="2" y="71"/>
                    <a:pt x="2" y="71"/>
                    <a:pt x="2" y="71"/>
                  </a:cubicBezTo>
                  <a:cubicBezTo>
                    <a:pt x="0" y="74"/>
                    <a:pt x="0" y="79"/>
                    <a:pt x="3" y="82"/>
                  </a:cubicBezTo>
                  <a:cubicBezTo>
                    <a:pt x="94" y="207"/>
                    <a:pt x="94" y="207"/>
                    <a:pt x="94" y="207"/>
                  </a:cubicBezTo>
                  <a:cubicBezTo>
                    <a:pt x="96" y="210"/>
                    <a:pt x="100" y="212"/>
                    <a:pt x="103" y="212"/>
                  </a:cubicBezTo>
                  <a:cubicBezTo>
                    <a:pt x="147" y="212"/>
                    <a:pt x="147" y="212"/>
                    <a:pt x="147" y="212"/>
                  </a:cubicBezTo>
                  <a:cubicBezTo>
                    <a:pt x="151" y="212"/>
                    <a:pt x="154" y="210"/>
                    <a:pt x="157" y="207"/>
                  </a:cubicBezTo>
                  <a:cubicBezTo>
                    <a:pt x="248" y="82"/>
                    <a:pt x="248" y="82"/>
                    <a:pt x="248" y="82"/>
                  </a:cubicBezTo>
                  <a:cubicBezTo>
                    <a:pt x="250" y="79"/>
                    <a:pt x="250" y="74"/>
                    <a:pt x="248" y="71"/>
                  </a:cubicBezTo>
                  <a:close/>
                  <a:moveTo>
                    <a:pt x="230" y="69"/>
                  </a:moveTo>
                  <a:cubicBezTo>
                    <a:pt x="219" y="69"/>
                    <a:pt x="198" y="69"/>
                    <a:pt x="187" y="69"/>
                  </a:cubicBezTo>
                  <a:cubicBezTo>
                    <a:pt x="186" y="69"/>
                    <a:pt x="186" y="69"/>
                    <a:pt x="186" y="69"/>
                  </a:cubicBezTo>
                  <a:cubicBezTo>
                    <a:pt x="203" y="20"/>
                    <a:pt x="203" y="20"/>
                    <a:pt x="203" y="20"/>
                  </a:cubicBezTo>
                  <a:cubicBezTo>
                    <a:pt x="203" y="20"/>
                    <a:pt x="204" y="19"/>
                    <a:pt x="204" y="20"/>
                  </a:cubicBezTo>
                  <a:cubicBezTo>
                    <a:pt x="211" y="32"/>
                    <a:pt x="228" y="63"/>
                    <a:pt x="231" y="68"/>
                  </a:cubicBezTo>
                  <a:cubicBezTo>
                    <a:pt x="231" y="69"/>
                    <a:pt x="231" y="69"/>
                    <a:pt x="230" y="69"/>
                  </a:cubicBezTo>
                  <a:close/>
                  <a:moveTo>
                    <a:pt x="161" y="69"/>
                  </a:moveTo>
                  <a:cubicBezTo>
                    <a:pt x="143" y="69"/>
                    <a:pt x="106" y="69"/>
                    <a:pt x="87" y="69"/>
                  </a:cubicBezTo>
                  <a:cubicBezTo>
                    <a:pt x="86" y="69"/>
                    <a:pt x="86" y="68"/>
                    <a:pt x="86" y="68"/>
                  </a:cubicBezTo>
                  <a:cubicBezTo>
                    <a:pt x="121" y="14"/>
                    <a:pt x="121" y="14"/>
                    <a:pt x="121" y="14"/>
                  </a:cubicBezTo>
                  <a:cubicBezTo>
                    <a:pt x="121" y="14"/>
                    <a:pt x="121" y="14"/>
                    <a:pt x="122" y="14"/>
                  </a:cubicBezTo>
                  <a:cubicBezTo>
                    <a:pt x="123" y="14"/>
                    <a:pt x="126" y="14"/>
                    <a:pt x="127" y="14"/>
                  </a:cubicBezTo>
                  <a:cubicBezTo>
                    <a:pt x="128" y="14"/>
                    <a:pt x="128" y="14"/>
                    <a:pt x="128" y="14"/>
                  </a:cubicBezTo>
                  <a:cubicBezTo>
                    <a:pt x="162" y="69"/>
                    <a:pt x="162" y="69"/>
                    <a:pt x="162" y="69"/>
                  </a:cubicBezTo>
                  <a:cubicBezTo>
                    <a:pt x="162" y="69"/>
                    <a:pt x="163" y="69"/>
                    <a:pt x="161" y="69"/>
                  </a:cubicBezTo>
                  <a:close/>
                  <a:moveTo>
                    <a:pt x="145" y="14"/>
                  </a:moveTo>
                  <a:cubicBezTo>
                    <a:pt x="155" y="14"/>
                    <a:pt x="185" y="14"/>
                    <a:pt x="190" y="14"/>
                  </a:cubicBezTo>
                  <a:cubicBezTo>
                    <a:pt x="190" y="14"/>
                    <a:pt x="190" y="14"/>
                    <a:pt x="190" y="14"/>
                  </a:cubicBezTo>
                  <a:cubicBezTo>
                    <a:pt x="190" y="14"/>
                    <a:pt x="179" y="48"/>
                    <a:pt x="175" y="60"/>
                  </a:cubicBezTo>
                  <a:cubicBezTo>
                    <a:pt x="174" y="61"/>
                    <a:pt x="173" y="60"/>
                    <a:pt x="173" y="60"/>
                  </a:cubicBezTo>
                  <a:cubicBezTo>
                    <a:pt x="144" y="14"/>
                    <a:pt x="144" y="14"/>
                    <a:pt x="144" y="14"/>
                  </a:cubicBezTo>
                  <a:cubicBezTo>
                    <a:pt x="144" y="14"/>
                    <a:pt x="144" y="14"/>
                    <a:pt x="145" y="14"/>
                  </a:cubicBezTo>
                  <a:close/>
                  <a:moveTo>
                    <a:pt x="74" y="59"/>
                  </a:moveTo>
                  <a:cubicBezTo>
                    <a:pt x="71" y="48"/>
                    <a:pt x="59" y="15"/>
                    <a:pt x="59" y="15"/>
                  </a:cubicBezTo>
                  <a:cubicBezTo>
                    <a:pt x="59" y="15"/>
                    <a:pt x="59" y="14"/>
                    <a:pt x="60" y="14"/>
                  </a:cubicBezTo>
                  <a:cubicBezTo>
                    <a:pt x="70" y="14"/>
                    <a:pt x="98" y="14"/>
                    <a:pt x="104" y="14"/>
                  </a:cubicBezTo>
                  <a:cubicBezTo>
                    <a:pt x="105" y="14"/>
                    <a:pt x="104" y="14"/>
                    <a:pt x="104" y="14"/>
                  </a:cubicBezTo>
                  <a:cubicBezTo>
                    <a:pt x="76" y="59"/>
                    <a:pt x="76" y="59"/>
                    <a:pt x="76" y="59"/>
                  </a:cubicBezTo>
                  <a:cubicBezTo>
                    <a:pt x="76" y="59"/>
                    <a:pt x="75" y="60"/>
                    <a:pt x="74" y="59"/>
                  </a:cubicBezTo>
                  <a:close/>
                  <a:moveTo>
                    <a:pt x="166" y="83"/>
                  </a:moveTo>
                  <a:cubicBezTo>
                    <a:pt x="167" y="83"/>
                    <a:pt x="166" y="84"/>
                    <a:pt x="166" y="84"/>
                  </a:cubicBezTo>
                  <a:cubicBezTo>
                    <a:pt x="128" y="198"/>
                    <a:pt x="128" y="198"/>
                    <a:pt x="128" y="198"/>
                  </a:cubicBezTo>
                  <a:cubicBezTo>
                    <a:pt x="128" y="198"/>
                    <a:pt x="127" y="198"/>
                    <a:pt x="127" y="198"/>
                  </a:cubicBezTo>
                  <a:cubicBezTo>
                    <a:pt x="126" y="198"/>
                    <a:pt x="123" y="198"/>
                    <a:pt x="122" y="198"/>
                  </a:cubicBezTo>
                  <a:cubicBezTo>
                    <a:pt x="122" y="198"/>
                    <a:pt x="121" y="198"/>
                    <a:pt x="121" y="198"/>
                  </a:cubicBezTo>
                  <a:cubicBezTo>
                    <a:pt x="83" y="84"/>
                    <a:pt x="83" y="84"/>
                    <a:pt x="83" y="84"/>
                  </a:cubicBezTo>
                  <a:cubicBezTo>
                    <a:pt x="83" y="84"/>
                    <a:pt x="83" y="83"/>
                    <a:pt x="83" y="83"/>
                  </a:cubicBezTo>
                  <a:cubicBezTo>
                    <a:pt x="104" y="83"/>
                    <a:pt x="145" y="83"/>
                    <a:pt x="166" y="83"/>
                  </a:cubicBezTo>
                  <a:close/>
                  <a:moveTo>
                    <a:pt x="47" y="21"/>
                  </a:moveTo>
                  <a:cubicBezTo>
                    <a:pt x="51" y="32"/>
                    <a:pt x="61" y="63"/>
                    <a:pt x="63" y="68"/>
                  </a:cubicBezTo>
                  <a:cubicBezTo>
                    <a:pt x="63" y="69"/>
                    <a:pt x="63" y="69"/>
                    <a:pt x="62" y="69"/>
                  </a:cubicBezTo>
                  <a:cubicBezTo>
                    <a:pt x="52" y="69"/>
                    <a:pt x="31" y="69"/>
                    <a:pt x="20" y="69"/>
                  </a:cubicBezTo>
                  <a:cubicBezTo>
                    <a:pt x="19" y="69"/>
                    <a:pt x="20" y="68"/>
                    <a:pt x="20" y="68"/>
                  </a:cubicBezTo>
                  <a:cubicBezTo>
                    <a:pt x="46" y="21"/>
                    <a:pt x="46" y="21"/>
                    <a:pt x="46" y="21"/>
                  </a:cubicBezTo>
                  <a:cubicBezTo>
                    <a:pt x="46" y="21"/>
                    <a:pt x="46" y="20"/>
                    <a:pt x="47" y="21"/>
                  </a:cubicBezTo>
                  <a:close/>
                  <a:moveTo>
                    <a:pt x="22" y="83"/>
                  </a:moveTo>
                  <a:cubicBezTo>
                    <a:pt x="33" y="83"/>
                    <a:pt x="56" y="83"/>
                    <a:pt x="67" y="83"/>
                  </a:cubicBezTo>
                  <a:cubicBezTo>
                    <a:pt x="68" y="83"/>
                    <a:pt x="68" y="84"/>
                    <a:pt x="68" y="84"/>
                  </a:cubicBezTo>
                  <a:cubicBezTo>
                    <a:pt x="107" y="197"/>
                    <a:pt x="107" y="197"/>
                    <a:pt x="107" y="197"/>
                  </a:cubicBezTo>
                  <a:cubicBezTo>
                    <a:pt x="107" y="197"/>
                    <a:pt x="107" y="198"/>
                    <a:pt x="106" y="198"/>
                  </a:cubicBezTo>
                  <a:cubicBezTo>
                    <a:pt x="106" y="198"/>
                    <a:pt x="105" y="198"/>
                    <a:pt x="105" y="198"/>
                  </a:cubicBezTo>
                  <a:cubicBezTo>
                    <a:pt x="105" y="198"/>
                    <a:pt x="104" y="197"/>
                    <a:pt x="104" y="197"/>
                  </a:cubicBezTo>
                  <a:cubicBezTo>
                    <a:pt x="21" y="84"/>
                    <a:pt x="21" y="84"/>
                    <a:pt x="21" y="84"/>
                  </a:cubicBezTo>
                  <a:cubicBezTo>
                    <a:pt x="21" y="84"/>
                    <a:pt x="21" y="83"/>
                    <a:pt x="22" y="83"/>
                  </a:cubicBezTo>
                  <a:close/>
                  <a:moveTo>
                    <a:pt x="146" y="198"/>
                  </a:moveTo>
                  <a:cubicBezTo>
                    <a:pt x="145" y="198"/>
                    <a:pt x="143" y="198"/>
                    <a:pt x="143" y="198"/>
                  </a:cubicBezTo>
                  <a:cubicBezTo>
                    <a:pt x="142" y="198"/>
                    <a:pt x="142" y="198"/>
                    <a:pt x="142" y="198"/>
                  </a:cubicBezTo>
                  <a:cubicBezTo>
                    <a:pt x="181" y="84"/>
                    <a:pt x="181" y="84"/>
                    <a:pt x="181" y="84"/>
                  </a:cubicBezTo>
                  <a:cubicBezTo>
                    <a:pt x="181" y="84"/>
                    <a:pt x="181" y="83"/>
                    <a:pt x="182" y="83"/>
                  </a:cubicBezTo>
                  <a:cubicBezTo>
                    <a:pt x="194" y="83"/>
                    <a:pt x="217" y="83"/>
                    <a:pt x="229" y="83"/>
                  </a:cubicBezTo>
                  <a:cubicBezTo>
                    <a:pt x="230" y="83"/>
                    <a:pt x="229" y="84"/>
                    <a:pt x="229" y="84"/>
                  </a:cubicBezTo>
                  <a:cubicBezTo>
                    <a:pt x="146" y="198"/>
                    <a:pt x="146" y="198"/>
                    <a:pt x="146" y="198"/>
                  </a:cubicBezTo>
                  <a:cubicBezTo>
                    <a:pt x="146" y="198"/>
                    <a:pt x="146" y="198"/>
                    <a:pt x="146" y="198"/>
                  </a:cubicBezTo>
                  <a:close/>
                </a:path>
              </a:pathLst>
            </a:custGeom>
            <a:solidFill>
              <a:srgbClr val="282828"/>
            </a:solidFill>
            <a:ln>
              <a:noFill/>
            </a:ln>
          </p:spPr>
          <p:txBody>
            <a:bodyPr vert="horz" wrap="square" lIns="91440" tIns="45720" rIns="91440" bIns="45720" numCol="1" anchor="t" anchorCtr="0" compatLnSpc="1"/>
            <a:lstStyle/>
            <a:p>
              <a:endParaRPr lang="zh-CN" altLang="en-US">
                <a:solidFill>
                  <a:prstClr val="black"/>
                </a:solidFill>
              </a:endParaRPr>
            </a:p>
          </p:txBody>
        </p:sp>
        <p:grpSp>
          <p:nvGrpSpPr>
            <p:cNvPr id="37" name="组合 36"/>
            <p:cNvGrpSpPr/>
            <p:nvPr/>
          </p:nvGrpSpPr>
          <p:grpSpPr>
            <a:xfrm>
              <a:off x="9960436" y="4779449"/>
              <a:ext cx="2354566" cy="1436397"/>
              <a:chOff x="1331170" y="4779449"/>
              <a:chExt cx="2354566" cy="1436397"/>
            </a:xfrm>
          </p:grpSpPr>
          <p:sp>
            <p:nvSpPr>
              <p:cNvPr id="38" name="文本框 37"/>
              <p:cNvSpPr txBox="1"/>
              <p:nvPr/>
            </p:nvSpPr>
            <p:spPr>
              <a:xfrm>
                <a:off x="1331170" y="4779449"/>
                <a:ext cx="1966852" cy="363176"/>
              </a:xfrm>
              <a:prstGeom prst="rect">
                <a:avLst/>
              </a:prstGeom>
              <a:noFill/>
            </p:spPr>
            <p:txBody>
              <a:bodyPr wrap="square" rtlCol="0">
                <a:spAutoFit/>
              </a:bodyPr>
              <a:lstStyle/>
              <a:p>
                <a:pPr>
                  <a:lnSpc>
                    <a:spcPct val="110000"/>
                  </a:lnSpc>
                </a:pPr>
                <a:r>
                  <a:rPr lang="zh-CN" altLang="en-US" sz="1600" b="1" dirty="0">
                    <a:latin typeface="微软雅黑" panose="020B0503020204020204" pitchFamily="34" charset="-122"/>
                    <a:ea typeface="微软雅黑" panose="020B0503020204020204" pitchFamily="34" charset="-122"/>
                  </a:rPr>
                  <a:t>点击输入标题内容</a:t>
                </a:r>
                <a:endParaRPr lang="zh-CN" altLang="en-US" sz="1600" b="1" dirty="0">
                  <a:latin typeface="微软雅黑" panose="020B0503020204020204" pitchFamily="34" charset="-122"/>
                  <a:ea typeface="微软雅黑" panose="020B0503020204020204" pitchFamily="34" charset="-122"/>
                </a:endParaRPr>
              </a:p>
            </p:txBody>
          </p:sp>
          <p:sp>
            <p:nvSpPr>
              <p:cNvPr id="39" name="矩形 38"/>
              <p:cNvSpPr/>
              <p:nvPr/>
            </p:nvSpPr>
            <p:spPr>
              <a:xfrm>
                <a:off x="1331170" y="5192104"/>
                <a:ext cx="2354566" cy="1023742"/>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in)">
                                      <p:cBhvr>
                                        <p:cTn id="7" dur="2000"/>
                                        <p:tgtEl>
                                          <p:spTgt spid="45"/>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circle(in)">
                                      <p:cBhvr>
                                        <p:cTn id="11" dur="2000"/>
                                        <p:tgtEl>
                                          <p:spTgt spid="42"/>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circle(in)">
                                      <p:cBhvr>
                                        <p:cTn id="15" dur="2000"/>
                                        <p:tgtEl>
                                          <p:spTgt spid="41"/>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circle(in)">
                                      <p:cBhvr>
                                        <p:cTn id="19"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cstate="print">
            <a:grayscl/>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l="1703" t="12333" r="938" b="21889"/>
          <a:stretch>
            <a:fillRect/>
          </a:stretch>
        </p:blipFill>
        <p:spPr>
          <a:xfrm>
            <a:off x="363098" y="3601328"/>
            <a:ext cx="5629739" cy="2897944"/>
          </a:xfrm>
          <a:custGeom>
            <a:avLst/>
            <a:gdLst>
              <a:gd name="connsiteX0" fmla="*/ 0 w 5629739"/>
              <a:gd name="connsiteY0" fmla="*/ 0 h 2897944"/>
              <a:gd name="connsiteX1" fmla="*/ 5629739 w 5629739"/>
              <a:gd name="connsiteY1" fmla="*/ 0 h 2897944"/>
              <a:gd name="connsiteX2" fmla="*/ 5629739 w 5629739"/>
              <a:gd name="connsiteY2" fmla="*/ 2897944 h 2897944"/>
              <a:gd name="connsiteX3" fmla="*/ 0 w 5629739"/>
              <a:gd name="connsiteY3" fmla="*/ 2897944 h 2897944"/>
            </a:gdLst>
            <a:ahLst/>
            <a:cxnLst>
              <a:cxn ang="0">
                <a:pos x="connsiteX0" y="connsiteY0"/>
              </a:cxn>
              <a:cxn ang="0">
                <a:pos x="connsiteX1" y="connsiteY1"/>
              </a:cxn>
              <a:cxn ang="0">
                <a:pos x="connsiteX2" y="connsiteY2"/>
              </a:cxn>
              <a:cxn ang="0">
                <a:pos x="connsiteX3" y="connsiteY3"/>
              </a:cxn>
            </a:cxnLst>
            <a:rect l="l" t="t" r="r" b="b"/>
            <a:pathLst>
              <a:path w="5629739" h="2897944">
                <a:moveTo>
                  <a:pt x="0" y="0"/>
                </a:moveTo>
                <a:lnTo>
                  <a:pt x="5629739" y="0"/>
                </a:lnTo>
                <a:lnTo>
                  <a:pt x="5629739" y="2897944"/>
                </a:lnTo>
                <a:lnTo>
                  <a:pt x="0" y="2897944"/>
                </a:lnTo>
                <a:close/>
              </a:path>
            </a:pathLst>
          </a:custGeom>
        </p:spPr>
      </p:pic>
      <p:sp>
        <p:nvSpPr>
          <p:cNvPr id="3" name="矩形 2"/>
          <p:cNvSpPr/>
          <p:nvPr/>
        </p:nvSpPr>
        <p:spPr>
          <a:xfrm>
            <a:off x="11497456" y="0"/>
            <a:ext cx="353666" cy="71952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灯片编号占位符 5"/>
          <p:cNvSpPr>
            <a:spLocks noGrp="1"/>
          </p:cNvSpPr>
          <p:nvPr>
            <p:ph type="sldNum" sz="quarter" idx="12"/>
          </p:nvPr>
        </p:nvSpPr>
        <p:spPr>
          <a:xfrm>
            <a:off x="11370039" y="396763"/>
            <a:ext cx="659567" cy="307777"/>
          </a:xfrm>
          <a:noFill/>
        </p:spPr>
        <p:txBody>
          <a:bodyPr wrap="square" rtlCol="0">
            <a:spAutoFit/>
          </a:bodyPr>
          <a:lstStyle/>
          <a:p>
            <a:pPr algn="ctr"/>
            <a:fld id="{52EACAB8-BDC7-46D8-AED4-E3A5E447E221}" type="slidenum">
              <a:rPr lang="zh-CN" altLang="en-US" sz="1400">
                <a:solidFill>
                  <a:schemeClr val="bg1"/>
                </a:solidFill>
                <a:latin typeface="AXIS Std M" panose="020B0600000000000000" pitchFamily="34" charset="-128"/>
                <a:ea typeface="AXIS Std M" panose="020B0600000000000000" pitchFamily="34" charset="-128"/>
              </a:rPr>
            </a:fld>
            <a:endParaRPr lang="zh-CN" altLang="en-US" sz="1400" dirty="0">
              <a:solidFill>
                <a:schemeClr val="bg1"/>
              </a:solidFill>
              <a:latin typeface="AXIS Std M" panose="020B0600000000000000" pitchFamily="34" charset="-128"/>
              <a:ea typeface="AXIS Std M" panose="020B0600000000000000" pitchFamily="34" charset="-128"/>
            </a:endParaRPr>
          </a:p>
        </p:txBody>
      </p:sp>
      <p:sp>
        <p:nvSpPr>
          <p:cNvPr id="7" name="文本框 6"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323558" y="1209244"/>
            <a:ext cx="6340839" cy="848246"/>
          </a:xfrm>
          <a:prstGeom prst="rect">
            <a:avLst/>
          </a:prstGeom>
          <a:noFill/>
        </p:spPr>
        <p:txBody>
          <a:bodyPr wrap="square" rtlCol="0">
            <a:spAutoFit/>
          </a:bodyPr>
          <a:lstStyle/>
          <a:p>
            <a:pPr>
              <a:lnSpc>
                <a:spcPct val="110000"/>
              </a:lnSpc>
            </a:pPr>
            <a:r>
              <a:rPr lang="zh-CN" altLang="en-US" sz="4800" b="1" dirty="0">
                <a:latin typeface="微软雅黑" panose="020B0503020204020204" pitchFamily="34" charset="-122"/>
                <a:ea typeface="微软雅黑" panose="020B0503020204020204" pitchFamily="34" charset="-122"/>
              </a:rPr>
              <a:t>点击输入标题内容</a:t>
            </a:r>
            <a:endParaRPr lang="zh-CN" altLang="en-US" sz="4800" b="1"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6953722" y="1101303"/>
            <a:ext cx="4515598" cy="920217"/>
            <a:chOff x="1331170" y="4779449"/>
            <a:chExt cx="4515598" cy="920217"/>
          </a:xfrm>
        </p:grpSpPr>
        <p:sp>
          <p:nvSpPr>
            <p:cNvPr id="11" name="文本框 10"/>
            <p:cNvSpPr txBox="1"/>
            <p:nvPr/>
          </p:nvSpPr>
          <p:spPr>
            <a:xfrm>
              <a:off x="1331170" y="4779449"/>
              <a:ext cx="1786597" cy="312778"/>
            </a:xfrm>
            <a:prstGeom prst="rect">
              <a:avLst/>
            </a:prstGeom>
            <a:noFill/>
          </p:spPr>
          <p:txBody>
            <a:bodyPr wrap="square" rtlCol="0">
              <a:spAutoFit/>
            </a:bodyPr>
            <a:lstStyle/>
            <a:p>
              <a:pPr>
                <a:lnSpc>
                  <a:spcPct val="110000"/>
                </a:lnSpc>
              </a:pPr>
              <a:r>
                <a:rPr lang="zh-CN" altLang="en-US" sz="1400" b="1" dirty="0">
                  <a:latin typeface="微软雅黑" panose="020B0503020204020204" pitchFamily="34" charset="-122"/>
                  <a:ea typeface="微软雅黑" panose="020B0503020204020204" pitchFamily="34" charset="-122"/>
                </a:rPr>
                <a:t>点击输入标题内容</a:t>
              </a:r>
              <a:endParaRPr lang="zh-CN" altLang="en-US" sz="1400" b="1" dirty="0">
                <a:latin typeface="微软雅黑" panose="020B0503020204020204" pitchFamily="34" charset="-122"/>
                <a:ea typeface="微软雅黑" panose="020B0503020204020204" pitchFamily="34" charset="-122"/>
              </a:endParaRPr>
            </a:p>
          </p:txBody>
        </p:sp>
        <p:sp>
          <p:nvSpPr>
            <p:cNvPr id="12" name="矩形 11"/>
            <p:cNvSpPr/>
            <p:nvPr/>
          </p:nvSpPr>
          <p:spPr>
            <a:xfrm>
              <a:off x="1331170" y="5149900"/>
              <a:ext cx="4515598" cy="549766"/>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6953722" y="2401627"/>
            <a:ext cx="4515598" cy="920217"/>
            <a:chOff x="1331170" y="4779449"/>
            <a:chExt cx="4515598" cy="920217"/>
          </a:xfrm>
        </p:grpSpPr>
        <p:sp>
          <p:nvSpPr>
            <p:cNvPr id="17" name="文本框 16"/>
            <p:cNvSpPr txBox="1"/>
            <p:nvPr/>
          </p:nvSpPr>
          <p:spPr>
            <a:xfrm>
              <a:off x="1331170" y="4779449"/>
              <a:ext cx="1786597" cy="312778"/>
            </a:xfrm>
            <a:prstGeom prst="rect">
              <a:avLst/>
            </a:prstGeom>
            <a:noFill/>
          </p:spPr>
          <p:txBody>
            <a:bodyPr wrap="square" rtlCol="0">
              <a:spAutoFit/>
            </a:bodyPr>
            <a:lstStyle/>
            <a:p>
              <a:pPr>
                <a:lnSpc>
                  <a:spcPct val="110000"/>
                </a:lnSpc>
              </a:pPr>
              <a:r>
                <a:rPr lang="zh-CN" altLang="en-US" sz="1400" b="1" dirty="0">
                  <a:latin typeface="微软雅黑" panose="020B0503020204020204" pitchFamily="34" charset="-122"/>
                  <a:ea typeface="微软雅黑" panose="020B0503020204020204" pitchFamily="34" charset="-122"/>
                </a:rPr>
                <a:t>点击输入标题内容</a:t>
              </a:r>
              <a:endParaRPr lang="zh-CN" altLang="en-US" sz="1400" b="1" dirty="0">
                <a:latin typeface="微软雅黑" panose="020B0503020204020204" pitchFamily="34" charset="-122"/>
                <a:ea typeface="微软雅黑" panose="020B0503020204020204" pitchFamily="34" charset="-122"/>
              </a:endParaRPr>
            </a:p>
          </p:txBody>
        </p:sp>
        <p:sp>
          <p:nvSpPr>
            <p:cNvPr id="18" name="矩形 17"/>
            <p:cNvSpPr/>
            <p:nvPr/>
          </p:nvSpPr>
          <p:spPr>
            <a:xfrm>
              <a:off x="1331170" y="5149900"/>
              <a:ext cx="4515598" cy="549766"/>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6953722" y="3701951"/>
            <a:ext cx="4515598" cy="920217"/>
            <a:chOff x="1331170" y="4779449"/>
            <a:chExt cx="4515598" cy="920217"/>
          </a:xfrm>
        </p:grpSpPr>
        <p:sp>
          <p:nvSpPr>
            <p:cNvPr id="20" name="文本框 19"/>
            <p:cNvSpPr txBox="1"/>
            <p:nvPr/>
          </p:nvSpPr>
          <p:spPr>
            <a:xfrm>
              <a:off x="1331170" y="4779449"/>
              <a:ext cx="1786597" cy="312778"/>
            </a:xfrm>
            <a:prstGeom prst="rect">
              <a:avLst/>
            </a:prstGeom>
            <a:noFill/>
          </p:spPr>
          <p:txBody>
            <a:bodyPr wrap="square" rtlCol="0">
              <a:spAutoFit/>
            </a:bodyPr>
            <a:lstStyle/>
            <a:p>
              <a:pPr>
                <a:lnSpc>
                  <a:spcPct val="110000"/>
                </a:lnSpc>
              </a:pPr>
              <a:r>
                <a:rPr lang="zh-CN" altLang="en-US" sz="1400" b="1" dirty="0">
                  <a:latin typeface="微软雅黑" panose="020B0503020204020204" pitchFamily="34" charset="-122"/>
                  <a:ea typeface="微软雅黑" panose="020B0503020204020204" pitchFamily="34" charset="-122"/>
                </a:rPr>
                <a:t>点击输入标题内容</a:t>
              </a:r>
              <a:endParaRPr lang="zh-CN" altLang="en-US" sz="1400" b="1" dirty="0">
                <a:latin typeface="微软雅黑" panose="020B0503020204020204" pitchFamily="34" charset="-122"/>
                <a:ea typeface="微软雅黑" panose="020B0503020204020204" pitchFamily="34" charset="-122"/>
              </a:endParaRPr>
            </a:p>
          </p:txBody>
        </p:sp>
        <p:sp>
          <p:nvSpPr>
            <p:cNvPr id="21" name="矩形 20"/>
            <p:cNvSpPr/>
            <p:nvPr/>
          </p:nvSpPr>
          <p:spPr>
            <a:xfrm>
              <a:off x="1331170" y="5149900"/>
              <a:ext cx="4515598" cy="549766"/>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953722" y="5260808"/>
            <a:ext cx="4515598" cy="920217"/>
            <a:chOff x="1331170" y="4779449"/>
            <a:chExt cx="4515598" cy="920217"/>
          </a:xfrm>
        </p:grpSpPr>
        <p:sp>
          <p:nvSpPr>
            <p:cNvPr id="23" name="文本框 22"/>
            <p:cNvSpPr txBox="1"/>
            <p:nvPr/>
          </p:nvSpPr>
          <p:spPr>
            <a:xfrm>
              <a:off x="1331170" y="4779449"/>
              <a:ext cx="1786597" cy="312778"/>
            </a:xfrm>
            <a:prstGeom prst="rect">
              <a:avLst/>
            </a:prstGeom>
            <a:noFill/>
          </p:spPr>
          <p:txBody>
            <a:bodyPr wrap="square" rtlCol="0">
              <a:spAutoFit/>
            </a:bodyPr>
            <a:lstStyle/>
            <a:p>
              <a:pPr>
                <a:lnSpc>
                  <a:spcPct val="110000"/>
                </a:lnSpc>
              </a:pPr>
              <a:r>
                <a:rPr lang="zh-CN" altLang="en-US" sz="1400" b="1" dirty="0">
                  <a:latin typeface="微软雅黑" panose="020B0503020204020204" pitchFamily="34" charset="-122"/>
                  <a:ea typeface="微软雅黑" panose="020B0503020204020204" pitchFamily="34" charset="-122"/>
                </a:rPr>
                <a:t>点击输入标题内容</a:t>
              </a:r>
              <a:endParaRPr lang="zh-CN" altLang="en-US" sz="1400" b="1" dirty="0">
                <a:latin typeface="微软雅黑" panose="020B0503020204020204" pitchFamily="34" charset="-122"/>
                <a:ea typeface="微软雅黑" panose="020B0503020204020204" pitchFamily="34" charset="-122"/>
              </a:endParaRPr>
            </a:p>
          </p:txBody>
        </p:sp>
        <p:sp>
          <p:nvSpPr>
            <p:cNvPr id="24" name="矩形 23"/>
            <p:cNvSpPr/>
            <p:nvPr/>
          </p:nvSpPr>
          <p:spPr>
            <a:xfrm>
              <a:off x="1331170" y="5149900"/>
              <a:ext cx="4515598" cy="549766"/>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par>
                          <p:cTn id="20" fill="hold">
                            <p:stCondLst>
                              <p:cond delay="8000"/>
                            </p:stCondLst>
                            <p:childTnLst>
                              <p:par>
                                <p:cTn id="21" presetID="21"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heel(1)">
                                      <p:cBhvr>
                                        <p:cTn id="23" dur="2000"/>
                                        <p:tgtEl>
                                          <p:spTgt spid="16"/>
                                        </p:tgtEl>
                                      </p:cBhvr>
                                    </p:animEffect>
                                  </p:childTnLst>
                                </p:cTn>
                              </p:par>
                            </p:childTnLst>
                          </p:cTn>
                        </p:par>
                        <p:par>
                          <p:cTn id="24" fill="hold">
                            <p:stCondLst>
                              <p:cond delay="10000"/>
                            </p:stCondLst>
                            <p:childTnLst>
                              <p:par>
                                <p:cTn id="25" presetID="21" presetClass="entr" presetSubtype="1"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2000"/>
                                        <p:tgtEl>
                                          <p:spTgt spid="19"/>
                                        </p:tgtEl>
                                      </p:cBhvr>
                                    </p:animEffect>
                                  </p:childTnLst>
                                </p:cTn>
                              </p:par>
                            </p:childTnLst>
                          </p:cTn>
                        </p:par>
                        <p:par>
                          <p:cTn id="28" fill="hold">
                            <p:stCondLst>
                              <p:cond delay="12000"/>
                            </p:stCondLst>
                            <p:childTnLst>
                              <p:par>
                                <p:cTn id="29" presetID="21" presetClass="entr" presetSubtype="1"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heel(1)">
                                      <p:cBhvr>
                                        <p:cTn id="3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rcRect l="40" t="22026" r="622" b="11282"/>
          <a:stretch>
            <a:fillRect/>
          </a:stretch>
        </p:blipFill>
        <p:spPr>
          <a:xfrm>
            <a:off x="3773713" y="1656061"/>
            <a:ext cx="8083323" cy="5201939"/>
          </a:xfrm>
          <a:custGeom>
            <a:avLst/>
            <a:gdLst>
              <a:gd name="connsiteX0" fmla="*/ 0 w 8263606"/>
              <a:gd name="connsiteY0" fmla="*/ 0 h 5317958"/>
              <a:gd name="connsiteX1" fmla="*/ 8263606 w 8263606"/>
              <a:gd name="connsiteY1" fmla="*/ 0 h 5317958"/>
              <a:gd name="connsiteX2" fmla="*/ 8263606 w 8263606"/>
              <a:gd name="connsiteY2" fmla="*/ 5317958 h 5317958"/>
              <a:gd name="connsiteX3" fmla="*/ 0 w 8263606"/>
              <a:gd name="connsiteY3" fmla="*/ 5317958 h 5317958"/>
            </a:gdLst>
            <a:ahLst/>
            <a:cxnLst>
              <a:cxn ang="0">
                <a:pos x="connsiteX0" y="connsiteY0"/>
              </a:cxn>
              <a:cxn ang="0">
                <a:pos x="connsiteX1" y="connsiteY1"/>
              </a:cxn>
              <a:cxn ang="0">
                <a:pos x="connsiteX2" y="connsiteY2"/>
              </a:cxn>
              <a:cxn ang="0">
                <a:pos x="connsiteX3" y="connsiteY3"/>
              </a:cxn>
            </a:cxnLst>
            <a:rect l="l" t="t" r="r" b="b"/>
            <a:pathLst>
              <a:path w="8263606" h="5317958">
                <a:moveTo>
                  <a:pt x="0" y="0"/>
                </a:moveTo>
                <a:lnTo>
                  <a:pt x="8263606" y="0"/>
                </a:lnTo>
                <a:lnTo>
                  <a:pt x="8263606" y="5317958"/>
                </a:lnTo>
                <a:lnTo>
                  <a:pt x="0" y="5317958"/>
                </a:lnTo>
                <a:close/>
              </a:path>
            </a:pathLst>
          </a:custGeom>
        </p:spPr>
      </p:pic>
      <p:sp>
        <p:nvSpPr>
          <p:cNvPr id="3" name="矩形 2"/>
          <p:cNvSpPr/>
          <p:nvPr/>
        </p:nvSpPr>
        <p:spPr>
          <a:xfrm>
            <a:off x="11497456" y="0"/>
            <a:ext cx="353666" cy="71952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灯片编号占位符 5"/>
          <p:cNvSpPr>
            <a:spLocks noGrp="1"/>
          </p:cNvSpPr>
          <p:nvPr>
            <p:ph type="sldNum" sz="quarter" idx="12"/>
          </p:nvPr>
        </p:nvSpPr>
        <p:spPr>
          <a:xfrm>
            <a:off x="11370039" y="396763"/>
            <a:ext cx="659567" cy="307777"/>
          </a:xfrm>
          <a:noFill/>
        </p:spPr>
        <p:txBody>
          <a:bodyPr wrap="square" rtlCol="0">
            <a:spAutoFit/>
          </a:bodyPr>
          <a:lstStyle/>
          <a:p>
            <a:pPr algn="ctr"/>
            <a:fld id="{52EACAB8-BDC7-46D8-AED4-E3A5E447E221}" type="slidenum">
              <a:rPr lang="zh-CN" altLang="en-US" sz="1400">
                <a:solidFill>
                  <a:schemeClr val="bg1"/>
                </a:solidFill>
                <a:latin typeface="AXIS Std M" panose="020B0600000000000000" pitchFamily="34" charset="-128"/>
                <a:ea typeface="AXIS Std M" panose="020B0600000000000000" pitchFamily="34" charset="-128"/>
              </a:rPr>
            </a:fld>
            <a:endParaRPr lang="zh-CN" altLang="en-US" sz="1400" dirty="0">
              <a:solidFill>
                <a:schemeClr val="bg1"/>
              </a:solidFill>
              <a:latin typeface="AXIS Std M" panose="020B0600000000000000" pitchFamily="34" charset="-128"/>
              <a:ea typeface="AXIS Std M" panose="020B0600000000000000" pitchFamily="34" charset="-128"/>
            </a:endParaRPr>
          </a:p>
        </p:txBody>
      </p:sp>
      <p:sp>
        <p:nvSpPr>
          <p:cNvPr id="7" name="文本框 6" descr="e7d195523061f1c0214d268728035a112e1f1a63855fa0d5B3BC3571FB2346650E40B27C71D4ADB669896543E409C0762562804D99F14164E036E91A4D200FB459B9C67F1066513BDCC2663F2655ED5A2F3E64E50905ECC13FD08E412A2449DFC0DEA4732AF4E76A12DAA23714D9A24C7EAC7F7CD8FF94AEC7D4E9162B55FEA74E289784371BE33B"/>
          <p:cNvSpPr txBox="1"/>
          <p:nvPr/>
        </p:nvSpPr>
        <p:spPr>
          <a:xfrm>
            <a:off x="494909" y="2576062"/>
            <a:ext cx="3794030" cy="1660776"/>
          </a:xfrm>
          <a:prstGeom prst="rect">
            <a:avLst/>
          </a:prstGeom>
          <a:noFill/>
        </p:spPr>
        <p:txBody>
          <a:bodyPr wrap="square" rtlCol="0">
            <a:spAutoFit/>
          </a:bodyPr>
          <a:lstStyle/>
          <a:p>
            <a:pPr>
              <a:lnSpc>
                <a:spcPct val="110000"/>
              </a:lnSpc>
            </a:pPr>
            <a:r>
              <a:rPr lang="zh-CN" altLang="en-US" sz="4800" b="1" dirty="0">
                <a:latin typeface="微软雅黑" panose="020B0503020204020204" pitchFamily="34" charset="-122"/>
                <a:ea typeface="微软雅黑" panose="020B0503020204020204" pitchFamily="34" charset="-122"/>
              </a:rPr>
              <a:t>点击输入标题内容</a:t>
            </a:r>
            <a:endParaRPr lang="zh-CN" altLang="en-US" sz="4800" b="1" dirty="0">
              <a:latin typeface="微软雅黑" panose="020B0503020204020204" pitchFamily="34" charset="-122"/>
              <a:ea typeface="微软雅黑" panose="020B0503020204020204" pitchFamily="34" charset="-122"/>
            </a:endParaRPr>
          </a:p>
        </p:txBody>
      </p:sp>
      <p:sp>
        <p:nvSpPr>
          <p:cNvPr id="5" name="文本框 4"/>
          <p:cNvSpPr txBox="1"/>
          <p:nvPr/>
        </p:nvSpPr>
        <p:spPr>
          <a:xfrm>
            <a:off x="322079" y="1864905"/>
            <a:ext cx="1604211" cy="1446550"/>
          </a:xfrm>
          <a:prstGeom prst="rect">
            <a:avLst/>
          </a:prstGeom>
          <a:noFill/>
        </p:spPr>
        <p:txBody>
          <a:bodyPr wrap="square" rtlCol="0">
            <a:spAutoFit/>
          </a:bodyPr>
          <a:lstStyle/>
          <a:p>
            <a:r>
              <a:rPr lang="en-US" altLang="zh-CN" sz="8800" b="1" dirty="0">
                <a:solidFill>
                  <a:srgbClr val="819191"/>
                </a:solidFill>
                <a:latin typeface="Open Sans" panose="020B0606030504020204" pitchFamily="34" charset="0"/>
                <a:ea typeface="Open Sans" panose="020B0606030504020204" pitchFamily="34" charset="0"/>
                <a:cs typeface="Open Sans" panose="020B0606030504020204" pitchFamily="34" charset="0"/>
              </a:rPr>
              <a:t>“</a:t>
            </a:r>
            <a:endParaRPr lang="zh-CN" altLang="en-US" sz="8800" b="1" dirty="0">
              <a:solidFill>
                <a:srgbClr val="8191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矩形 7"/>
          <p:cNvSpPr/>
          <p:nvPr/>
        </p:nvSpPr>
        <p:spPr>
          <a:xfrm>
            <a:off x="879506" y="4566455"/>
            <a:ext cx="2894207" cy="786754"/>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sp>
        <p:nvSpPr>
          <p:cNvPr id="9" name="矩形 8"/>
          <p:cNvSpPr/>
          <p:nvPr/>
        </p:nvSpPr>
        <p:spPr>
          <a:xfrm>
            <a:off x="879506" y="5765717"/>
            <a:ext cx="3024837" cy="786754"/>
          </a:xfrm>
          <a:prstGeom prst="rect">
            <a:avLst/>
          </a:prstGeom>
        </p:spPr>
        <p:txBody>
          <a:bodyPr wrap="square">
            <a:spAutoFit/>
          </a:bodyPr>
          <a:lstStyle/>
          <a:p>
            <a:pPr>
              <a:lnSpc>
                <a:spcPct val="110000"/>
              </a:lnSpc>
            </a:pPr>
            <a:r>
              <a:rPr lang="zh-CN" altLang="en-US" sz="1400" dirty="0">
                <a:latin typeface="微软雅黑" panose="020B0503020204020204" pitchFamily="34" charset="-122"/>
                <a:ea typeface="微软雅黑" panose="020B0503020204020204" pitchFamily="34" charset="-122"/>
              </a:rPr>
              <a:t>点击输入文本内容点击输入文本内容点击输入文本内容点击输入文本内容点击输入文本内容</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grayscl/>
            <a:extLst>
              <a:ext uri="{28A0092B-C50C-407E-A947-70E740481C1C}">
                <a14:useLocalDpi xmlns:a14="http://schemas.microsoft.com/office/drawing/2010/main" val="0"/>
              </a:ext>
            </a:extLst>
          </a:blip>
          <a:srcRect r="2308" b="12528"/>
          <a:stretch>
            <a:fillRect/>
          </a:stretch>
        </p:blipFill>
        <p:spPr>
          <a:xfrm>
            <a:off x="615846" y="508729"/>
            <a:ext cx="10945636" cy="5840544"/>
          </a:xfrm>
          <a:custGeom>
            <a:avLst/>
            <a:gdLst>
              <a:gd name="connsiteX0" fmla="*/ 0 w 10945636"/>
              <a:gd name="connsiteY0" fmla="*/ 0 h 5840544"/>
              <a:gd name="connsiteX1" fmla="*/ 10945636 w 10945636"/>
              <a:gd name="connsiteY1" fmla="*/ 0 h 5840544"/>
              <a:gd name="connsiteX2" fmla="*/ 10945636 w 10945636"/>
              <a:gd name="connsiteY2" fmla="*/ 5840544 h 5840544"/>
              <a:gd name="connsiteX3" fmla="*/ 0 w 10945636"/>
              <a:gd name="connsiteY3" fmla="*/ 5840544 h 5840544"/>
            </a:gdLst>
            <a:ahLst/>
            <a:cxnLst>
              <a:cxn ang="0">
                <a:pos x="connsiteX0" y="connsiteY0"/>
              </a:cxn>
              <a:cxn ang="0">
                <a:pos x="connsiteX1" y="connsiteY1"/>
              </a:cxn>
              <a:cxn ang="0">
                <a:pos x="connsiteX2" y="connsiteY2"/>
              </a:cxn>
              <a:cxn ang="0">
                <a:pos x="connsiteX3" y="connsiteY3"/>
              </a:cxn>
            </a:cxnLst>
            <a:rect l="l" t="t" r="r" b="b"/>
            <a:pathLst>
              <a:path w="10945636" h="5840544">
                <a:moveTo>
                  <a:pt x="0" y="0"/>
                </a:moveTo>
                <a:lnTo>
                  <a:pt x="10945636" y="0"/>
                </a:lnTo>
                <a:lnTo>
                  <a:pt x="10945636" y="5840544"/>
                </a:lnTo>
                <a:lnTo>
                  <a:pt x="0" y="5840544"/>
                </a:lnTo>
                <a:close/>
              </a:path>
            </a:pathLst>
          </a:custGeom>
        </p:spPr>
      </p:pic>
      <p:sp>
        <p:nvSpPr>
          <p:cNvPr id="16" name="矩形 15"/>
          <p:cNvSpPr/>
          <p:nvPr/>
        </p:nvSpPr>
        <p:spPr>
          <a:xfrm>
            <a:off x="615846" y="508729"/>
            <a:ext cx="10945636" cy="5840544"/>
          </a:xfrm>
          <a:prstGeom prst="rect">
            <a:avLst/>
          </a:prstGeom>
          <a:gradFill flip="none" rotWithShape="1">
            <a:gsLst>
              <a:gs pos="0">
                <a:srgbClr val="B9D2D6">
                  <a:alpha val="70000"/>
                </a:srgbClr>
              </a:gs>
              <a:gs pos="21000">
                <a:srgbClr val="A9C0C3">
                  <a:alpha val="70000"/>
                </a:srgbClr>
              </a:gs>
              <a:gs pos="60000">
                <a:srgbClr val="819191">
                  <a:alpha val="26000"/>
                </a:srgbClr>
              </a:gs>
              <a:gs pos="100000">
                <a:srgbClr val="282828">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1" name="组合 20"/>
          <p:cNvGrpSpPr/>
          <p:nvPr/>
        </p:nvGrpSpPr>
        <p:grpSpPr>
          <a:xfrm>
            <a:off x="4207849" y="1853700"/>
            <a:ext cx="3776302" cy="3150600"/>
            <a:chOff x="4207849" y="1853700"/>
            <a:chExt cx="3776302" cy="3150600"/>
          </a:xfrm>
        </p:grpSpPr>
        <p:grpSp>
          <p:nvGrpSpPr>
            <p:cNvPr id="17" name="组合 16"/>
            <p:cNvGrpSpPr/>
            <p:nvPr/>
          </p:nvGrpSpPr>
          <p:grpSpPr>
            <a:xfrm>
              <a:off x="4207849" y="1853700"/>
              <a:ext cx="3776302" cy="3150600"/>
              <a:chOff x="4637345" y="2071542"/>
              <a:chExt cx="3154105" cy="2631496"/>
            </a:xfrm>
          </p:grpSpPr>
          <p:sp>
            <p:nvSpPr>
              <p:cNvPr id="3" name="等腰三角形 2"/>
              <p:cNvSpPr/>
              <p:nvPr/>
            </p:nvSpPr>
            <p:spPr>
              <a:xfrm>
                <a:off x="4771552" y="2099678"/>
                <a:ext cx="3019898" cy="2603360"/>
              </a:xfrm>
              <a:prstGeom prst="triangle">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等腰三角形 3"/>
              <p:cNvSpPr/>
              <p:nvPr/>
            </p:nvSpPr>
            <p:spPr>
              <a:xfrm>
                <a:off x="4637345" y="2071542"/>
                <a:ext cx="2929030" cy="2525026"/>
              </a:xfrm>
              <a:prstGeom prst="triangl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20" name="组合 19"/>
            <p:cNvGrpSpPr/>
            <p:nvPr/>
          </p:nvGrpSpPr>
          <p:grpSpPr>
            <a:xfrm>
              <a:off x="4710510" y="2812257"/>
              <a:ext cx="2762848" cy="1909692"/>
              <a:chOff x="4710510" y="2896665"/>
              <a:chExt cx="2762848" cy="1909692"/>
            </a:xfrm>
          </p:grpSpPr>
          <p:sp>
            <p:nvSpPr>
              <p:cNvPr id="18" name="文本框 17"/>
              <p:cNvSpPr txBox="1"/>
              <p:nvPr/>
            </p:nvSpPr>
            <p:spPr>
              <a:xfrm>
                <a:off x="5624732" y="2896665"/>
                <a:ext cx="942536" cy="1323439"/>
              </a:xfrm>
              <a:prstGeom prst="rect">
                <a:avLst/>
              </a:prstGeom>
              <a:noFill/>
            </p:spPr>
            <p:txBody>
              <a:bodyPr wrap="square" rtlCol="0">
                <a:spAutoFit/>
              </a:bodyPr>
              <a:lstStyle/>
              <a:p>
                <a:pPr algn="ctr"/>
                <a:r>
                  <a:rPr lang="en-US" altLang="zh-CN" sz="8000" dirty="0">
                    <a:solidFill>
                      <a:schemeClr val="bg1"/>
                    </a:solidFill>
                    <a:latin typeface="AXIS Std L" panose="020B0400000000000000" pitchFamily="34" charset="-128"/>
                    <a:ea typeface="AXIS Std L" panose="020B0400000000000000" pitchFamily="34" charset="-128"/>
                    <a:cs typeface="Open Sans" panose="020B0606030504020204" pitchFamily="34" charset="0"/>
                  </a:rPr>
                  <a:t>2</a:t>
                </a:r>
                <a:endParaRPr lang="zh-CN" altLang="en-US" sz="8000" dirty="0">
                  <a:solidFill>
                    <a:schemeClr val="bg1"/>
                  </a:solidFill>
                  <a:latin typeface="AXIS Std L" panose="020B0400000000000000" pitchFamily="34" charset="-128"/>
                  <a:ea typeface="AXIS Std L" panose="020B0400000000000000" pitchFamily="34" charset="-128"/>
                  <a:cs typeface="Open Sans" panose="020B0606030504020204" pitchFamily="34" charset="0"/>
                </a:endParaRPr>
              </a:p>
            </p:txBody>
          </p:sp>
          <p:sp>
            <p:nvSpPr>
              <p:cNvPr id="19" name="文本框 18"/>
              <p:cNvSpPr txBox="1"/>
              <p:nvPr/>
            </p:nvSpPr>
            <p:spPr>
              <a:xfrm>
                <a:off x="4710510" y="4336100"/>
                <a:ext cx="2762848" cy="470257"/>
              </a:xfrm>
              <a:prstGeom prst="rect">
                <a:avLst/>
              </a:prstGeom>
              <a:noFill/>
            </p:spPr>
            <p:txBody>
              <a:bodyPr wrap="square" rtlCol="0">
                <a:spAutoFit/>
              </a:bodyPr>
              <a:lstStyle/>
              <a:p>
                <a:pPr>
                  <a:lnSpc>
                    <a:spcPct val="110000"/>
                  </a:lnSpc>
                </a:pPr>
                <a:r>
                  <a:rPr lang="zh-CN" altLang="en-US" sz="2400" b="1" dirty="0">
                    <a:solidFill>
                      <a:schemeClr val="bg1"/>
                    </a:solidFill>
                    <a:latin typeface="微软雅黑" panose="020B0503020204020204" pitchFamily="34" charset="-122"/>
                    <a:ea typeface="微软雅黑" panose="020B0503020204020204" pitchFamily="34" charset="-122"/>
                  </a:rPr>
                  <a:t>点击输入标题内容</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ags/tag1.xml><?xml version="1.0" encoding="utf-8"?>
<p:tagLst xmlns:p="http://schemas.openxmlformats.org/presentationml/2006/main">
  <p:tag name="ISPRING_PRESENTATION_TITLE" val="4163"/>
</p:tagLst>
</file>

<file path=ppt/theme/theme1.xml><?xml version="1.0" encoding="utf-8"?>
<a:theme xmlns:a="http://schemas.openxmlformats.org/drawingml/2006/main" name="好客模板www.haoke.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2953</Words>
  <Application>WPS 演示</Application>
  <PresentationFormat>宽屏</PresentationFormat>
  <Paragraphs>226</Paragraphs>
  <Slides>20</Slides>
  <Notes>20</Notes>
  <HiddenSlides>0</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20</vt:i4>
      </vt:variant>
    </vt:vector>
  </HeadingPairs>
  <TitlesOfParts>
    <vt:vector size="36" baseType="lpstr">
      <vt:lpstr>Arial</vt:lpstr>
      <vt:lpstr>宋体</vt:lpstr>
      <vt:lpstr>Wingdings</vt:lpstr>
      <vt:lpstr>Open Sans</vt:lpstr>
      <vt:lpstr>微软雅黑</vt:lpstr>
      <vt:lpstr>Calibri</vt:lpstr>
      <vt:lpstr>AXIS Std M</vt:lpstr>
      <vt:lpstr>AXIS Std R</vt:lpstr>
      <vt:lpstr>Yu Gothic UI</vt:lpstr>
      <vt:lpstr>AXIS Std L</vt:lpstr>
      <vt:lpstr>Yu Gothic UI Semilight</vt:lpstr>
      <vt:lpstr>等线</vt:lpstr>
      <vt:lpstr>Arial Unicode MS</vt:lpstr>
      <vt:lpstr>等线 Light</vt:lpstr>
      <vt:lpstr>MS UI Gothic</vt:lpstr>
      <vt:lpstr>好客模板www.haoke.com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©PPTSTORE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4163</dc:title>
  <dc:creator>©PPTSTORE</dc:creator>
  <dc:description>©PPTSTORE 版权所有</dc:description>
  <cp:lastModifiedBy>一颗苹果</cp:lastModifiedBy>
  <cp:revision>77</cp:revision>
  <dcterms:created xsi:type="dcterms:W3CDTF">2016-07-16T14:51:00Z</dcterms:created>
  <dcterms:modified xsi:type="dcterms:W3CDTF">2021-09-07T09:19:41Z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A890D884320F43E9A1DBF705E50869B4</vt:lpwstr>
  </property>
  <property fmtid="{D5CDD505-2E9C-101B-9397-08002B2CF9AE}" pid="3" name="KSOProductBuildVer">
    <vt:lpwstr>2052-11.1.0.10463</vt:lpwstr>
  </property>
</Properties>
</file>