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294" r:id="rId12"/>
    <p:sldId id="295" r:id="rId14"/>
    <p:sldId id="300" r:id="rId15"/>
    <p:sldId id="299" r:id="rId16"/>
    <p:sldId id="303" r:id="rId17"/>
    <p:sldId id="306" r:id="rId18"/>
    <p:sldId id="322" r:id="rId19"/>
    <p:sldId id="305" r:id="rId20"/>
    <p:sldId id="298" r:id="rId21"/>
    <p:sldId id="307" r:id="rId22"/>
    <p:sldId id="308" r:id="rId23"/>
    <p:sldId id="310" r:id="rId24"/>
    <p:sldId id="309" r:id="rId25"/>
    <p:sldId id="324" r:id="rId26"/>
    <p:sldId id="311" r:id="rId27"/>
    <p:sldId id="302" r:id="rId28"/>
    <p:sldId id="316" r:id="rId29"/>
    <p:sldId id="312" r:id="rId30"/>
    <p:sldId id="315" r:id="rId31"/>
    <p:sldId id="313" r:id="rId32"/>
    <p:sldId id="314" r:id="rId33"/>
    <p:sldId id="301" r:id="rId34"/>
    <p:sldId id="323" r:id="rId35"/>
    <p:sldId id="317" r:id="rId36"/>
    <p:sldId id="318" r:id="rId37"/>
    <p:sldId id="319" r:id="rId38"/>
    <p:sldId id="320" r:id="rId39"/>
    <p:sldId id="325" r:id="rId40"/>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989"/>
    <a:srgbClr val="F04E3F"/>
    <a:srgbClr val="3B68A1"/>
    <a:srgbClr val="B95F95"/>
    <a:srgbClr val="4DCEB8"/>
    <a:srgbClr val="F79E5A"/>
    <a:srgbClr val="F6F6F6"/>
    <a:srgbClr val="CDCDCD"/>
    <a:srgbClr val="E94E60"/>
    <a:srgbClr val="27C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31" autoAdjust="0"/>
    <p:restoredTop sz="97926" autoAdjust="0"/>
  </p:normalViewPr>
  <p:slideViewPr>
    <p:cSldViewPr snapToGrid="0" showGuides="1">
      <p:cViewPr varScale="1">
        <p:scale>
          <a:sx n="81" d="100"/>
          <a:sy n="81" d="100"/>
        </p:scale>
        <p:origin x="115" y="67"/>
      </p:cViewPr>
      <p:guideLst>
        <p:guide orient="horz" pos="21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018989"/>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2">
                  <c:v>Category 3</c:v>
                </c:pt>
                <c:pt idx="3">
                  <c:v>Category 4</c:v>
                </c:pt>
              </c:strCache>
            </c:strRef>
          </c:cat>
          <c:val>
            <c:numRef>
              <c:f>Sheet1!$B$2:$B$5</c:f>
              <c:numCache>
                <c:formatCode>General</c:formatCode>
                <c:ptCount val="4"/>
                <c:pt idx="0">
                  <c:v>8</c:v>
                </c:pt>
                <c:pt idx="1">
                  <c:v>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F04E3F"/>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018989"/>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9</c:v>
                </c:pt>
                <c:pt idx="1">
                  <c:v>1</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Series 1</c:v>
                </c:pt>
              </c:strCache>
            </c:strRef>
          </c:tx>
          <c:explosion val="0"/>
          <c:dPt>
            <c:idx val="0"/>
            <c:bubble3D val="0"/>
            <c:spPr>
              <a:solidFill>
                <a:srgbClr val="F04E3F"/>
              </a:solidFill>
              <a:ln>
                <a:noFill/>
              </a:ln>
              <a:effectLst>
                <a:outerShdw blurRad="40000" dist="23000" dir="5400000" rotWithShape="0">
                  <a:schemeClr val="dk1">
                    <a:alpha val="35000"/>
                  </a:schemeClr>
                </a:outerShdw>
              </a:effectLst>
            </c:spPr>
          </c:dPt>
          <c:dPt>
            <c:idx val="1"/>
            <c:bubble3D val="0"/>
            <c:spPr>
              <a:solidFill>
                <a:srgbClr val="F3F3F3"/>
              </a:solidFill>
              <a:ln>
                <a:noFill/>
              </a:ln>
              <a:effectLst>
                <a:outerShdw blurRad="40000" dist="23000" dir="5400000" rotWithShape="0">
                  <a:schemeClr val="dk1">
                    <a:alpha val="35000"/>
                  </a:schemeClr>
                </a:outerShdw>
              </a:effectLst>
            </c:spPr>
          </c:dPt>
          <c:dPt>
            <c:idx val="2"/>
            <c:bubble3D val="0"/>
            <c:spPr>
              <a:solidFill>
                <a:schemeClr val="accent5"/>
              </a:solidFill>
              <a:ln>
                <a:noFill/>
              </a:ln>
              <a:effectLst>
                <a:outerShdw blurRad="40000" dist="23000" dir="5400000" rotWithShape="0">
                  <a:schemeClr val="dk1">
                    <a:alpha val="35000"/>
                  </a:schemeClr>
                </a:outerShdw>
              </a:effectLst>
            </c:spPr>
          </c:dPt>
          <c:dPt>
            <c:idx val="3"/>
            <c:bubble3D val="0"/>
            <c:spPr>
              <a:solidFill>
                <a:schemeClr val="accent1"/>
              </a:solidFill>
              <a:ln>
                <a:noFill/>
              </a:ln>
              <a:effectLst>
                <a:outerShdw blurRad="40000" dist="23000" dir="5400000" rotWithShape="0">
                  <a:schemeClr val="dk1">
                    <a:alpha val="35000"/>
                  </a:schemeClr>
                </a:outerShdw>
              </a:effectLst>
            </c:spPr>
          </c:dPt>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7.5</c:v>
                </c:pt>
                <c:pt idx="1">
                  <c:v>3.5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4" Type="http://schemas.openxmlformats.org/officeDocument/2006/relationships/theme" Target="../theme/theme10.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pn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1.pn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pn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5" Type="http://schemas.openxmlformats.org/officeDocument/2006/relationships/theme" Target="../theme/theme5.xml"/><Relationship Id="rId4" Type="http://schemas.openxmlformats.org/officeDocument/2006/relationships/image" Target="../media/image1.pn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1.pn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image" Target="../media/image1.pn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5" Type="http://schemas.openxmlformats.org/officeDocument/2006/relationships/theme" Target="../theme/theme8.xml"/><Relationship Id="rId4" Type="http://schemas.openxmlformats.org/officeDocument/2006/relationships/image" Target="../media/image1.pn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5" Type="http://schemas.openxmlformats.org/officeDocument/2006/relationships/theme" Target="../theme/theme9.xml"/><Relationship Id="rId4" Type="http://schemas.openxmlformats.org/officeDocument/2006/relationships/image" Target="../media/image1.pn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6F6F6"/>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3.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8.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3.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rot="5400000">
            <a:off x="3561739" y="1006961"/>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15875">
            <a:noFill/>
          </a:ln>
          <a:effectLst/>
        </p:spPr>
        <p:txBody>
          <a:bodyPr vert="horz" wrap="square" lIns="68580" tIns="34290" rIns="68580" bIns="34290" numCol="1" anchor="t" anchorCtr="0" compatLnSpc="1"/>
          <a:lstStyle/>
          <a:p>
            <a:endParaRPr lang="zh-CN" altLang="en-US" sz="2400"/>
          </a:p>
        </p:txBody>
      </p:sp>
      <p:sp>
        <p:nvSpPr>
          <p:cNvPr id="46" name="文本框 94"/>
          <p:cNvSpPr txBox="1"/>
          <p:nvPr/>
        </p:nvSpPr>
        <p:spPr>
          <a:xfrm>
            <a:off x="3526657" y="1128388"/>
            <a:ext cx="1462240" cy="992579"/>
          </a:xfrm>
          <a:prstGeom prst="rect">
            <a:avLst/>
          </a:prstGeom>
          <a:noFill/>
        </p:spPr>
        <p:txBody>
          <a:bodyPr wrap="square" lIns="68580" tIns="34290" rIns="68580" bIns="34290" rtlCol="0">
            <a:spAutoFit/>
          </a:bodyPr>
          <a:lstStyle/>
          <a:p>
            <a:pPr algn="ctr"/>
            <a:r>
              <a:rPr lang="en-US" altLang="zh-CN" sz="6000" b="1" dirty="0" smtClean="0">
                <a:solidFill>
                  <a:schemeClr val="bg1"/>
                </a:solidFill>
                <a:latin typeface="微软雅黑" panose="020B0503020204020204" pitchFamily="34" charset="-122"/>
                <a:ea typeface="微软雅黑" panose="020B0503020204020204" pitchFamily="34" charset="-122"/>
              </a:rPr>
              <a:t>2</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7" name="Freeform 5"/>
          <p:cNvSpPr/>
          <p:nvPr/>
        </p:nvSpPr>
        <p:spPr bwMode="auto">
          <a:xfrm rot="5400000">
            <a:off x="4799091" y="971445"/>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15875">
            <a:noFill/>
          </a:ln>
          <a:effectLst/>
        </p:spPr>
        <p:txBody>
          <a:bodyPr vert="horz" wrap="square" lIns="68580" tIns="34290" rIns="68580" bIns="34290" numCol="1" anchor="t" anchorCtr="0" compatLnSpc="1"/>
          <a:lstStyle/>
          <a:p>
            <a:endParaRPr lang="zh-CN" altLang="en-US" sz="2400"/>
          </a:p>
        </p:txBody>
      </p:sp>
      <p:sp>
        <p:nvSpPr>
          <p:cNvPr id="48" name="文本框 94"/>
          <p:cNvSpPr txBox="1"/>
          <p:nvPr/>
        </p:nvSpPr>
        <p:spPr>
          <a:xfrm>
            <a:off x="4789410" y="1123352"/>
            <a:ext cx="1462240" cy="992579"/>
          </a:xfrm>
          <a:prstGeom prst="rect">
            <a:avLst/>
          </a:prstGeom>
          <a:noFill/>
        </p:spPr>
        <p:txBody>
          <a:bodyPr wrap="square" lIns="68580" tIns="34290" rIns="68580" bIns="34290" rtlCol="0">
            <a:spAutoFit/>
          </a:bodyPr>
          <a:lstStyle/>
          <a:p>
            <a:pPr algn="ctr"/>
            <a:r>
              <a:rPr lang="en-US" altLang="zh-CN" sz="6000" b="1" dirty="0" smtClean="0">
                <a:solidFill>
                  <a:schemeClr val="bg1"/>
                </a:solidFill>
                <a:latin typeface="微软雅黑" panose="020B0503020204020204" pitchFamily="34" charset="-122"/>
                <a:ea typeface="微软雅黑" panose="020B0503020204020204" pitchFamily="34" charset="-122"/>
              </a:rPr>
              <a:t>0</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9" name="Freeform 5"/>
          <p:cNvSpPr/>
          <p:nvPr/>
        </p:nvSpPr>
        <p:spPr bwMode="auto">
          <a:xfrm rot="5400000">
            <a:off x="6063658" y="971445"/>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15875">
            <a:noFill/>
          </a:ln>
          <a:effectLst/>
        </p:spPr>
        <p:txBody>
          <a:bodyPr vert="horz" wrap="square" lIns="68580" tIns="34290" rIns="68580" bIns="34290" numCol="1" anchor="t" anchorCtr="0" compatLnSpc="1"/>
          <a:lstStyle/>
          <a:p>
            <a:endParaRPr lang="zh-CN" altLang="en-US" sz="2400"/>
          </a:p>
        </p:txBody>
      </p:sp>
      <p:sp>
        <p:nvSpPr>
          <p:cNvPr id="50" name="文本框 94"/>
          <p:cNvSpPr txBox="1"/>
          <p:nvPr/>
        </p:nvSpPr>
        <p:spPr>
          <a:xfrm>
            <a:off x="6059057" y="1108112"/>
            <a:ext cx="1462240" cy="991870"/>
          </a:xfrm>
          <a:prstGeom prst="rect">
            <a:avLst/>
          </a:prstGeom>
          <a:noFill/>
        </p:spPr>
        <p:txBody>
          <a:bodyPr wrap="square" lIns="68580" tIns="34290" rIns="68580" bIns="34290" rtlCol="0">
            <a:spAutoFit/>
          </a:bodyPr>
          <a:lstStyle/>
          <a:p>
            <a:pPr algn="ctr"/>
            <a:r>
              <a:rPr lang="en-US" altLang="zh-CN" sz="6000" b="1" dirty="0">
                <a:solidFill>
                  <a:schemeClr val="bg1"/>
                </a:solidFill>
                <a:latin typeface="微软雅黑" panose="020B0503020204020204" pitchFamily="34" charset="-122"/>
                <a:ea typeface="微软雅黑" panose="020B0503020204020204" pitchFamily="34" charset="-122"/>
              </a:rPr>
              <a:t>X</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sp>
        <p:nvSpPr>
          <p:cNvPr id="51" name="Freeform 5"/>
          <p:cNvSpPr/>
          <p:nvPr/>
        </p:nvSpPr>
        <p:spPr bwMode="auto">
          <a:xfrm rot="5400000">
            <a:off x="7304639" y="971445"/>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15875">
            <a:noFill/>
          </a:ln>
          <a:effectLst/>
        </p:spPr>
        <p:txBody>
          <a:bodyPr vert="horz" wrap="square" lIns="68580" tIns="34290" rIns="68580" bIns="34290" numCol="1" anchor="t" anchorCtr="0" compatLnSpc="1"/>
          <a:lstStyle/>
          <a:p>
            <a:endParaRPr lang="zh-CN" altLang="en-US" sz="2400"/>
          </a:p>
        </p:txBody>
      </p:sp>
      <p:sp>
        <p:nvSpPr>
          <p:cNvPr id="52" name="文本框 94"/>
          <p:cNvSpPr txBox="1"/>
          <p:nvPr/>
        </p:nvSpPr>
        <p:spPr>
          <a:xfrm>
            <a:off x="7261938" y="1108112"/>
            <a:ext cx="1462240" cy="991870"/>
          </a:xfrm>
          <a:prstGeom prst="rect">
            <a:avLst/>
          </a:prstGeom>
          <a:noFill/>
        </p:spPr>
        <p:txBody>
          <a:bodyPr wrap="square" lIns="68580" tIns="34290" rIns="68580" bIns="34290" rtlCol="0">
            <a:spAutoFit/>
          </a:bodyPr>
          <a:lstStyle/>
          <a:p>
            <a:pPr algn="ctr"/>
            <a:r>
              <a:rPr lang="en-US" altLang="zh-CN" sz="6000" b="1" dirty="0">
                <a:solidFill>
                  <a:schemeClr val="bg1"/>
                </a:solidFill>
                <a:latin typeface="微软雅黑" panose="020B0503020204020204" pitchFamily="34" charset="-122"/>
                <a:ea typeface="微软雅黑" panose="020B0503020204020204" pitchFamily="34" charset="-122"/>
              </a:rPr>
              <a:t>X</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2390915" y="2465141"/>
            <a:ext cx="7402140" cy="1321348"/>
          </a:xfrm>
          <a:prstGeom prst="rect">
            <a:avLst/>
          </a:prstGeom>
          <a:noFill/>
          <a:ln w="57150">
            <a:solidFill>
              <a:srgbClr val="01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42"/>
          <p:cNvSpPr txBox="1"/>
          <p:nvPr/>
        </p:nvSpPr>
        <p:spPr>
          <a:xfrm>
            <a:off x="2599824" y="2601103"/>
            <a:ext cx="7107506" cy="1015663"/>
          </a:xfrm>
          <a:prstGeom prst="rect">
            <a:avLst/>
          </a:prstGeom>
          <a:noFill/>
        </p:spPr>
        <p:txBody>
          <a:bodyPr wrap="square" rtlCol="0">
            <a:spAutoFit/>
          </a:bodyPr>
          <a:lstStyle/>
          <a:p>
            <a:pPr algn="ctr"/>
            <a:r>
              <a:rPr lang="zh-CN" altLang="en-US" sz="6000" b="1" spc="600" dirty="0" smtClean="0">
                <a:solidFill>
                  <a:srgbClr val="018989"/>
                </a:solidFill>
                <a:latin typeface="微软雅黑" panose="020B0503020204020204" pitchFamily="34" charset="-122"/>
                <a:ea typeface="微软雅黑" panose="020B0503020204020204" pitchFamily="34" charset="-122"/>
              </a:rPr>
              <a:t>工作总结</a:t>
            </a:r>
            <a:r>
              <a:rPr lang="zh-CN" altLang="en-US" sz="6000" b="1" spc="600" dirty="0" smtClean="0">
                <a:solidFill>
                  <a:srgbClr val="F04E3F"/>
                </a:solidFill>
                <a:latin typeface="微软雅黑" panose="020B0503020204020204" pitchFamily="34" charset="-122"/>
                <a:ea typeface="微软雅黑" panose="020B0503020204020204" pitchFamily="34" charset="-122"/>
              </a:rPr>
              <a:t>述职汇报</a:t>
            </a:r>
            <a:endParaRPr lang="zh-CN" altLang="zh-CN" sz="6000" b="1" spc="600" dirty="0">
              <a:solidFill>
                <a:srgbClr val="F04E3F"/>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3278843" y="4089140"/>
            <a:ext cx="1873744" cy="532880"/>
          </a:xfrm>
          <a:prstGeom prst="roundRect">
            <a:avLst>
              <a:gd name="adj" fmla="val 50000"/>
            </a:avLst>
          </a:prstGeom>
          <a:solidFill>
            <a:srgbClr val="0189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56" name="_16"/>
          <p:cNvSpPr txBox="1">
            <a:spLocks noChangeArrowheads="1"/>
          </p:cNvSpPr>
          <p:nvPr/>
        </p:nvSpPr>
        <p:spPr bwMode="auto">
          <a:xfrm>
            <a:off x="3278843" y="4236608"/>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smtClean="0">
                <a:latin typeface="微软雅黑" panose="020B0503020204020204" pitchFamily="34" charset="-122"/>
                <a:ea typeface="微软雅黑" panose="020B0503020204020204" pitchFamily="34" charset="-122"/>
              </a:rPr>
              <a:t>讲演人：</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sym typeface="+mn-ea"/>
              </a:rPr>
              <a:t>XXX</a:t>
            </a:r>
            <a:r>
              <a:rPr lang="en-US" altLang="zh-CN" sz="1800" b="0" dirty="0" smtClean="0">
                <a:latin typeface="微软雅黑" panose="020B0503020204020204" pitchFamily="34" charset="-122"/>
                <a:ea typeface="微软雅黑" panose="020B0503020204020204" pitchFamily="34" charset="-122"/>
              </a:rPr>
              <a:t> </a:t>
            </a:r>
            <a:endParaRPr lang="zh-CN" altLang="zh-CN" sz="1800" b="0" dirty="0">
              <a:latin typeface="微软雅黑" panose="020B0503020204020204" pitchFamily="34" charset="-122"/>
              <a:ea typeface="微软雅黑" panose="020B0503020204020204" pitchFamily="34" charset="-122"/>
            </a:endParaRPr>
          </a:p>
        </p:txBody>
      </p:sp>
      <p:sp>
        <p:nvSpPr>
          <p:cNvPr id="57" name="圆角矩形 56"/>
          <p:cNvSpPr/>
          <p:nvPr/>
        </p:nvSpPr>
        <p:spPr>
          <a:xfrm>
            <a:off x="5202454" y="4101580"/>
            <a:ext cx="1767645" cy="532880"/>
          </a:xfrm>
          <a:prstGeom prst="roundRect">
            <a:avLst>
              <a:gd name="adj" fmla="val 50000"/>
            </a:avLst>
          </a:prstGeom>
          <a:solidFill>
            <a:srgbClr val="F04E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58" name="_16"/>
          <p:cNvSpPr txBox="1">
            <a:spLocks noChangeArrowheads="1"/>
          </p:cNvSpPr>
          <p:nvPr/>
        </p:nvSpPr>
        <p:spPr bwMode="auto">
          <a:xfrm>
            <a:off x="5183843" y="4249048"/>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部门</a:t>
            </a:r>
            <a:r>
              <a:rPr lang="zh-CN" altLang="en-US" sz="1800" b="0" dirty="0" smtClean="0">
                <a:latin typeface="微软雅黑" panose="020B0503020204020204" pitchFamily="34" charset="-122"/>
                <a:ea typeface="微软雅黑" panose="020B0503020204020204" pitchFamily="34" charset="-122"/>
              </a:rPr>
              <a:t>：</a:t>
            </a:r>
            <a:r>
              <a:rPr lang="en-US" altLang="zh-CN" sz="1800" b="0" dirty="0" smtClean="0">
                <a:latin typeface="微软雅黑" panose="020B0503020204020204" pitchFamily="34" charset="-122"/>
                <a:ea typeface="微软雅黑" panose="020B0503020204020204" pitchFamily="34" charset="-122"/>
              </a:rPr>
              <a:t>XXXXX </a:t>
            </a:r>
            <a:endParaRPr lang="zh-CN" altLang="zh-CN" sz="1800" b="0" dirty="0">
              <a:latin typeface="微软雅黑" panose="020B0503020204020204" pitchFamily="34" charset="-122"/>
              <a:ea typeface="微软雅黑" panose="020B0503020204020204" pitchFamily="34" charset="-122"/>
            </a:endParaRPr>
          </a:p>
        </p:txBody>
      </p:sp>
      <p:sp>
        <p:nvSpPr>
          <p:cNvPr id="59" name="圆角矩形 58"/>
          <p:cNvSpPr/>
          <p:nvPr/>
        </p:nvSpPr>
        <p:spPr>
          <a:xfrm>
            <a:off x="7027249" y="4088880"/>
            <a:ext cx="2247000" cy="532880"/>
          </a:xfrm>
          <a:prstGeom prst="roundRect">
            <a:avLst>
              <a:gd name="adj" fmla="val 50000"/>
            </a:avLst>
          </a:prstGeom>
          <a:solidFill>
            <a:srgbClr val="0189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60" name="_16"/>
          <p:cNvSpPr txBox="1">
            <a:spLocks noChangeArrowheads="1"/>
          </p:cNvSpPr>
          <p:nvPr/>
        </p:nvSpPr>
        <p:spPr bwMode="auto">
          <a:xfrm>
            <a:off x="6817851" y="4182680"/>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smtClean="0">
                <a:latin typeface="微软雅黑" panose="020B0503020204020204" pitchFamily="34" charset="-122"/>
                <a:ea typeface="微软雅黑" panose="020B0503020204020204" pitchFamily="34" charset="-122"/>
              </a:rPr>
              <a:t>20XX.XX.XX</a:t>
            </a:r>
            <a:endParaRPr lang="zh-CN" altLang="zh-CN" sz="1800" b="0" dirty="0">
              <a:latin typeface="微软雅黑" panose="020B0503020204020204" pitchFamily="34" charset="-122"/>
              <a:ea typeface="微软雅黑" panose="020B0503020204020204" pitchFamily="34" charset="-122"/>
            </a:endParaRPr>
          </a:p>
        </p:txBody>
      </p:sp>
      <p:sp>
        <p:nvSpPr>
          <p:cNvPr id="61" name="矩形 60"/>
          <p:cNvSpPr/>
          <p:nvPr/>
        </p:nvSpPr>
        <p:spPr>
          <a:xfrm>
            <a:off x="0" y="5181600"/>
            <a:ext cx="12190413" cy="1677988"/>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1000">
        <p:blinds dir="vert"/>
      </p:transition>
    </mc:Choice>
    <mc:Fallback>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750"/>
                                        <p:tgtEl>
                                          <p:spTgt spid="61"/>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90"/>
                                          </p:val>
                                        </p:tav>
                                        <p:tav tm="100000">
                                          <p:val>
                                            <p:fltVal val="0"/>
                                          </p:val>
                                        </p:tav>
                                      </p:tavLst>
                                    </p:anim>
                                    <p:animEffect transition="in" filter="fade">
                                      <p:cBhvr>
                                        <p:cTn id="14" dur="1000"/>
                                        <p:tgtEl>
                                          <p:spTgt spid="4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fltVal val="0"/>
                                          </p:val>
                                        </p:tav>
                                        <p:tav tm="100000">
                                          <p:val>
                                            <p:strVal val="#ppt_w"/>
                                          </p:val>
                                        </p:tav>
                                      </p:tavLst>
                                    </p:anim>
                                    <p:anim calcmode="lin" valueType="num">
                                      <p:cBhvr>
                                        <p:cTn id="18" dur="1000" fill="hold"/>
                                        <p:tgtEl>
                                          <p:spTgt spid="47"/>
                                        </p:tgtEl>
                                        <p:attrNameLst>
                                          <p:attrName>ppt_h</p:attrName>
                                        </p:attrNameLst>
                                      </p:cBhvr>
                                      <p:tavLst>
                                        <p:tav tm="0">
                                          <p:val>
                                            <p:fltVal val="0"/>
                                          </p:val>
                                        </p:tav>
                                        <p:tav tm="100000">
                                          <p:val>
                                            <p:strVal val="#ppt_h"/>
                                          </p:val>
                                        </p:tav>
                                      </p:tavLst>
                                    </p:anim>
                                    <p:anim calcmode="lin" valueType="num">
                                      <p:cBhvr>
                                        <p:cTn id="19" dur="1000" fill="hold"/>
                                        <p:tgtEl>
                                          <p:spTgt spid="47"/>
                                        </p:tgtEl>
                                        <p:attrNameLst>
                                          <p:attrName>style.rotation</p:attrName>
                                        </p:attrNameLst>
                                      </p:cBhvr>
                                      <p:tavLst>
                                        <p:tav tm="0">
                                          <p:val>
                                            <p:fltVal val="90"/>
                                          </p:val>
                                        </p:tav>
                                        <p:tav tm="100000">
                                          <p:val>
                                            <p:fltVal val="0"/>
                                          </p:val>
                                        </p:tav>
                                      </p:tavLst>
                                    </p:anim>
                                    <p:animEffect transition="in" filter="fade">
                                      <p:cBhvr>
                                        <p:cTn id="20" dur="1000"/>
                                        <p:tgtEl>
                                          <p:spTgt spid="4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000" fill="hold"/>
                                        <p:tgtEl>
                                          <p:spTgt spid="49"/>
                                        </p:tgtEl>
                                        <p:attrNameLst>
                                          <p:attrName>ppt_w</p:attrName>
                                        </p:attrNameLst>
                                      </p:cBhvr>
                                      <p:tavLst>
                                        <p:tav tm="0">
                                          <p:val>
                                            <p:fltVal val="0"/>
                                          </p:val>
                                        </p:tav>
                                        <p:tav tm="100000">
                                          <p:val>
                                            <p:strVal val="#ppt_w"/>
                                          </p:val>
                                        </p:tav>
                                      </p:tavLst>
                                    </p:anim>
                                    <p:anim calcmode="lin" valueType="num">
                                      <p:cBhvr>
                                        <p:cTn id="24" dur="1000" fill="hold"/>
                                        <p:tgtEl>
                                          <p:spTgt spid="49"/>
                                        </p:tgtEl>
                                        <p:attrNameLst>
                                          <p:attrName>ppt_h</p:attrName>
                                        </p:attrNameLst>
                                      </p:cBhvr>
                                      <p:tavLst>
                                        <p:tav tm="0">
                                          <p:val>
                                            <p:fltVal val="0"/>
                                          </p:val>
                                        </p:tav>
                                        <p:tav tm="100000">
                                          <p:val>
                                            <p:strVal val="#ppt_h"/>
                                          </p:val>
                                        </p:tav>
                                      </p:tavLst>
                                    </p:anim>
                                    <p:anim calcmode="lin" valueType="num">
                                      <p:cBhvr>
                                        <p:cTn id="25" dur="1000" fill="hold"/>
                                        <p:tgtEl>
                                          <p:spTgt spid="49"/>
                                        </p:tgtEl>
                                        <p:attrNameLst>
                                          <p:attrName>style.rotation</p:attrName>
                                        </p:attrNameLst>
                                      </p:cBhvr>
                                      <p:tavLst>
                                        <p:tav tm="0">
                                          <p:val>
                                            <p:fltVal val="90"/>
                                          </p:val>
                                        </p:tav>
                                        <p:tav tm="100000">
                                          <p:val>
                                            <p:fltVal val="0"/>
                                          </p:val>
                                        </p:tav>
                                      </p:tavLst>
                                    </p:anim>
                                    <p:animEffect transition="in" filter="fade">
                                      <p:cBhvr>
                                        <p:cTn id="26" dur="1000"/>
                                        <p:tgtEl>
                                          <p:spTgt spid="4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1000" fill="hold"/>
                                        <p:tgtEl>
                                          <p:spTgt spid="51"/>
                                        </p:tgtEl>
                                        <p:attrNameLst>
                                          <p:attrName>ppt_w</p:attrName>
                                        </p:attrNameLst>
                                      </p:cBhvr>
                                      <p:tavLst>
                                        <p:tav tm="0">
                                          <p:val>
                                            <p:fltVal val="0"/>
                                          </p:val>
                                        </p:tav>
                                        <p:tav tm="100000">
                                          <p:val>
                                            <p:strVal val="#ppt_w"/>
                                          </p:val>
                                        </p:tav>
                                      </p:tavLst>
                                    </p:anim>
                                    <p:anim calcmode="lin" valueType="num">
                                      <p:cBhvr>
                                        <p:cTn id="30" dur="1000" fill="hold"/>
                                        <p:tgtEl>
                                          <p:spTgt spid="51"/>
                                        </p:tgtEl>
                                        <p:attrNameLst>
                                          <p:attrName>ppt_h</p:attrName>
                                        </p:attrNameLst>
                                      </p:cBhvr>
                                      <p:tavLst>
                                        <p:tav tm="0">
                                          <p:val>
                                            <p:fltVal val="0"/>
                                          </p:val>
                                        </p:tav>
                                        <p:tav tm="100000">
                                          <p:val>
                                            <p:strVal val="#ppt_h"/>
                                          </p:val>
                                        </p:tav>
                                      </p:tavLst>
                                    </p:anim>
                                    <p:anim calcmode="lin" valueType="num">
                                      <p:cBhvr>
                                        <p:cTn id="31" dur="1000" fill="hold"/>
                                        <p:tgtEl>
                                          <p:spTgt spid="51"/>
                                        </p:tgtEl>
                                        <p:attrNameLst>
                                          <p:attrName>style.rotation</p:attrName>
                                        </p:attrNameLst>
                                      </p:cBhvr>
                                      <p:tavLst>
                                        <p:tav tm="0">
                                          <p:val>
                                            <p:fltVal val="90"/>
                                          </p:val>
                                        </p:tav>
                                        <p:tav tm="100000">
                                          <p:val>
                                            <p:fltVal val="0"/>
                                          </p:val>
                                        </p:tav>
                                      </p:tavLst>
                                    </p:anim>
                                    <p:animEffect transition="in" filter="fade">
                                      <p:cBhvr>
                                        <p:cTn id="32" dur="1000"/>
                                        <p:tgtEl>
                                          <p:spTgt spid="51"/>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par>
                                <p:cTn id="44" presetID="53" presetClass="entr" presetSubtype="16" fill="hold" grpId="0" nodeType="withEffect">
                                  <p:stCondLst>
                                    <p:cond delay="350"/>
                                  </p:stCondLst>
                                  <p:childTnLst>
                                    <p:set>
                                      <p:cBhvr>
                                        <p:cTn id="45" dur="1" fill="hold">
                                          <p:stCondLst>
                                            <p:cond delay="0"/>
                                          </p:stCondLst>
                                        </p:cTn>
                                        <p:tgtEl>
                                          <p:spTgt spid="50"/>
                                        </p:tgtEl>
                                        <p:attrNameLst>
                                          <p:attrName>style.visibility</p:attrName>
                                        </p:attrNameLst>
                                      </p:cBhvr>
                                      <p:to>
                                        <p:strVal val="visible"/>
                                      </p:to>
                                    </p:set>
                                    <p:anim calcmode="lin" valueType="num">
                                      <p:cBhvr>
                                        <p:cTn id="46" dur="500" fill="hold"/>
                                        <p:tgtEl>
                                          <p:spTgt spid="50"/>
                                        </p:tgtEl>
                                        <p:attrNameLst>
                                          <p:attrName>ppt_w</p:attrName>
                                        </p:attrNameLst>
                                      </p:cBhvr>
                                      <p:tavLst>
                                        <p:tav tm="0">
                                          <p:val>
                                            <p:fltVal val="0"/>
                                          </p:val>
                                        </p:tav>
                                        <p:tav tm="100000">
                                          <p:val>
                                            <p:strVal val="#ppt_w"/>
                                          </p:val>
                                        </p:tav>
                                      </p:tavLst>
                                    </p:anim>
                                    <p:anim calcmode="lin" valueType="num">
                                      <p:cBhvr>
                                        <p:cTn id="47" dur="500" fill="hold"/>
                                        <p:tgtEl>
                                          <p:spTgt spid="50"/>
                                        </p:tgtEl>
                                        <p:attrNameLst>
                                          <p:attrName>ppt_h</p:attrName>
                                        </p:attrNameLst>
                                      </p:cBhvr>
                                      <p:tavLst>
                                        <p:tav tm="0">
                                          <p:val>
                                            <p:fltVal val="0"/>
                                          </p:val>
                                        </p:tav>
                                        <p:tav tm="100000">
                                          <p:val>
                                            <p:strVal val="#ppt_h"/>
                                          </p:val>
                                        </p:tav>
                                      </p:tavLst>
                                    </p:anim>
                                    <p:animEffect transition="in" filter="fade">
                                      <p:cBhvr>
                                        <p:cTn id="48" dur="500"/>
                                        <p:tgtEl>
                                          <p:spTgt spid="50"/>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fltVal val="0"/>
                                          </p:val>
                                        </p:tav>
                                        <p:tav tm="100000">
                                          <p:val>
                                            <p:strVal val="#ppt_h"/>
                                          </p:val>
                                        </p:tav>
                                      </p:tavLst>
                                    </p:anim>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56" presetClass="entr" presetSubtype="0" fill="hold" grpId="0" nodeType="withEffect">
                                  <p:stCondLst>
                                    <p:cond delay="200"/>
                                  </p:stCondLst>
                                  <p:iterate type="lt">
                                    <p:tmPct val="10000"/>
                                  </p:iterate>
                                  <p:childTnLst>
                                    <p:set>
                                      <p:cBhvr>
                                        <p:cTn id="59" dur="1" fill="hold">
                                          <p:stCondLst>
                                            <p:cond delay="0"/>
                                          </p:stCondLst>
                                        </p:cTn>
                                        <p:tgtEl>
                                          <p:spTgt spid="54"/>
                                        </p:tgtEl>
                                        <p:attrNameLst>
                                          <p:attrName>style.visibility</p:attrName>
                                        </p:attrNameLst>
                                      </p:cBhvr>
                                      <p:to>
                                        <p:strVal val="visible"/>
                                      </p:to>
                                    </p:set>
                                    <p:anim by="(-#ppt_w*2)" calcmode="lin" valueType="num">
                                      <p:cBhvr rctx="PPT">
                                        <p:cTn id="60" dur="250" autoRev="1" fill="hold">
                                          <p:stCondLst>
                                            <p:cond delay="0"/>
                                          </p:stCondLst>
                                        </p:cTn>
                                        <p:tgtEl>
                                          <p:spTgt spid="54"/>
                                        </p:tgtEl>
                                        <p:attrNameLst>
                                          <p:attrName>ppt_w</p:attrName>
                                        </p:attrNameLst>
                                      </p:cBhvr>
                                    </p:anim>
                                    <p:anim by="(#ppt_w*0.50)" calcmode="lin" valueType="num">
                                      <p:cBhvr>
                                        <p:cTn id="61" dur="250" decel="50000" autoRev="1" fill="hold">
                                          <p:stCondLst>
                                            <p:cond delay="0"/>
                                          </p:stCondLst>
                                        </p:cTn>
                                        <p:tgtEl>
                                          <p:spTgt spid="54"/>
                                        </p:tgtEl>
                                        <p:attrNameLst>
                                          <p:attrName>ppt_x</p:attrName>
                                        </p:attrNameLst>
                                      </p:cBhvr>
                                    </p:anim>
                                    <p:anim from="(-#ppt_h/2)" to="(#ppt_y)" calcmode="lin" valueType="num">
                                      <p:cBhvr>
                                        <p:cTn id="62" dur="500" fill="hold">
                                          <p:stCondLst>
                                            <p:cond delay="0"/>
                                          </p:stCondLst>
                                        </p:cTn>
                                        <p:tgtEl>
                                          <p:spTgt spid="54"/>
                                        </p:tgtEl>
                                        <p:attrNameLst>
                                          <p:attrName>ppt_y</p:attrName>
                                        </p:attrNameLst>
                                      </p:cBhvr>
                                    </p:anim>
                                    <p:animRot by="21600000">
                                      <p:cBhvr>
                                        <p:cTn id="63" dur="500" fill="hold">
                                          <p:stCondLst>
                                            <p:cond delay="0"/>
                                          </p:stCondLst>
                                        </p:cTn>
                                        <p:tgtEl>
                                          <p:spTgt spid="54"/>
                                        </p:tgtEl>
                                        <p:attrNameLst>
                                          <p:attrName>r</p:attrName>
                                        </p:attrNameLst>
                                      </p:cBhvr>
                                    </p:animRot>
                                  </p:childTnLst>
                                </p:cTn>
                              </p:par>
                            </p:childTnLst>
                          </p:cTn>
                        </p:par>
                        <p:par>
                          <p:cTn id="64" fill="hold">
                            <p:stCondLst>
                              <p:cond delay="305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250"/>
                                        <p:tgtEl>
                                          <p:spTgt spid="55"/>
                                        </p:tgtEl>
                                      </p:cBhvr>
                                    </p:animEffect>
                                  </p:childTnLst>
                                </p:cTn>
                              </p:par>
                            </p:childTnLst>
                          </p:cTn>
                        </p:par>
                        <p:par>
                          <p:cTn id="68" fill="hold">
                            <p:stCondLst>
                              <p:cond delay="355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250"/>
                                        <p:tgtEl>
                                          <p:spTgt spid="56"/>
                                        </p:tgtEl>
                                      </p:cBhvr>
                                    </p:animEffect>
                                  </p:childTnLst>
                                </p:cTn>
                              </p:par>
                            </p:childTnLst>
                          </p:cTn>
                        </p:par>
                        <p:par>
                          <p:cTn id="72" fill="hold">
                            <p:stCondLst>
                              <p:cond delay="405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250"/>
                                        <p:tgtEl>
                                          <p:spTgt spid="57"/>
                                        </p:tgtEl>
                                      </p:cBhvr>
                                    </p:animEffect>
                                  </p:childTnLst>
                                </p:cTn>
                              </p:par>
                            </p:childTnLst>
                          </p:cTn>
                        </p:par>
                        <p:par>
                          <p:cTn id="76" fill="hold">
                            <p:stCondLst>
                              <p:cond delay="455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250"/>
                                        <p:tgtEl>
                                          <p:spTgt spid="58"/>
                                        </p:tgtEl>
                                      </p:cBhvr>
                                    </p:animEffect>
                                  </p:childTnLst>
                                </p:cTn>
                              </p:par>
                            </p:childTnLst>
                          </p:cTn>
                        </p:par>
                        <p:par>
                          <p:cTn id="80" fill="hold">
                            <p:stCondLst>
                              <p:cond delay="5050"/>
                            </p:stCondLst>
                            <p:childTnLst>
                              <p:par>
                                <p:cTn id="81" presetID="22" presetClass="entr" presetSubtype="8"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250"/>
                                        <p:tgtEl>
                                          <p:spTgt spid="59"/>
                                        </p:tgtEl>
                                      </p:cBhvr>
                                    </p:animEffect>
                                  </p:childTnLst>
                                </p:cTn>
                              </p:par>
                            </p:childTnLst>
                          </p:cTn>
                        </p:par>
                        <p:par>
                          <p:cTn id="84" fill="hold">
                            <p:stCondLst>
                              <p:cond delay="5550"/>
                            </p:stCondLst>
                            <p:childTnLst>
                              <p:par>
                                <p:cTn id="85" presetID="22" presetClass="entr" presetSubtype="8"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left)">
                                      <p:cBhvr>
                                        <p:cTn id="87"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p:bldP spid="49" grpId="0" animBg="1"/>
      <p:bldP spid="50" grpId="0"/>
      <p:bldP spid="51" grpId="0" animBg="1"/>
      <p:bldP spid="52" grpId="0"/>
      <p:bldP spid="53" grpId="0" animBg="1"/>
      <p:bldP spid="54" grpId="0"/>
      <p:bldP spid="55" grpId="0" animBg="1"/>
      <p:bldP spid="56" grpId="0"/>
      <p:bldP spid="57" grpId="0" animBg="1"/>
      <p:bldP spid="58" grpId="0"/>
      <p:bldP spid="59" grpId="0" animBg="1"/>
      <p:bldP spid="60" grpId="0"/>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1" name="Rectangle 3"/>
          <p:cNvSpPr/>
          <p:nvPr/>
        </p:nvSpPr>
        <p:spPr>
          <a:xfrm>
            <a:off x="6168089" y="1835298"/>
            <a:ext cx="5212200" cy="2426086"/>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latin typeface="+mn-ea"/>
            </a:endParaRPr>
          </a:p>
        </p:txBody>
      </p:sp>
      <p:sp>
        <p:nvSpPr>
          <p:cNvPr id="72" name="TextBox 71"/>
          <p:cNvSpPr txBox="1"/>
          <p:nvPr/>
        </p:nvSpPr>
        <p:spPr>
          <a:xfrm>
            <a:off x="958949" y="4552142"/>
            <a:ext cx="10421340" cy="1667874"/>
          </a:xfrm>
          <a:prstGeom prst="rect">
            <a:avLst/>
          </a:prstGeom>
          <a:noFill/>
        </p:spPr>
        <p:txBody>
          <a:bodyPr wrap="square" lIns="0" tIns="0" rIns="91420" bIns="0" numCol="2" spcCol="274258" rtlCol="0">
            <a:noAutofit/>
          </a:bodyPr>
          <a:lstStyle/>
          <a:p>
            <a:pPr algn="just"/>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字以内，据统计每页幻灯片的最好控制在</a:t>
            </a:r>
            <a:r>
              <a:rPr lang="en-US" altLang="zh-CN" sz="1400" dirty="0">
                <a:solidFill>
                  <a:schemeClr val="bg1">
                    <a:lumMod val="50000"/>
                  </a:schemeClr>
                </a:solidFill>
                <a:latin typeface="+mn-ea"/>
                <a:cs typeface="Calibri" panose="020F0502020204030204"/>
              </a:rPr>
              <a:t>5</a:t>
            </a:r>
            <a:r>
              <a:rPr lang="zh-CN" altLang="en-US" sz="1400" dirty="0">
                <a:solidFill>
                  <a:schemeClr val="bg1">
                    <a:lumMod val="50000"/>
                  </a:schemeClr>
                </a:solidFill>
                <a:latin typeface="+mn-ea"/>
                <a:cs typeface="Calibri" panose="020F0502020204030204"/>
              </a:rPr>
              <a:t>分钟之内。此处添加详细文本描述，建议与标题相关并符合整体语言风格，语言描述尽量简洁生动。</a:t>
            </a:r>
            <a:endParaRPr lang="en-US" altLang="zh-CN" sz="1400" dirty="0">
              <a:solidFill>
                <a:schemeClr val="bg1">
                  <a:lumMod val="50000"/>
                </a:schemeClr>
              </a:solidFill>
              <a:latin typeface="+mn-ea"/>
              <a:cs typeface="Calibri" panose="020F0502020204030204"/>
            </a:endParaRPr>
          </a:p>
          <a:p>
            <a:pPr algn="just"/>
            <a:endParaRPr lang="en-US" altLang="zh-CN" sz="1400" dirty="0">
              <a:solidFill>
                <a:schemeClr val="bg1">
                  <a:lumMod val="50000"/>
                </a:schemeClr>
              </a:solidFill>
              <a:latin typeface="+mn-ea"/>
              <a:cs typeface="Calibri" panose="020F0502020204030204"/>
            </a:endParaRPr>
          </a:p>
          <a:p>
            <a:pPr algn="just"/>
            <a:r>
              <a:rPr lang="zh-CN" altLang="en-US" sz="1400" dirty="0">
                <a:solidFill>
                  <a:schemeClr val="bg1">
                    <a:lumMod val="50000"/>
                  </a:schemeClr>
                </a:solidFill>
                <a:latin typeface="+mn-ea"/>
                <a:cs typeface="Calibri" panose="020F0502020204030204"/>
              </a:rPr>
              <a:t>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字以内，据统计每页幻灯片的最好控制在</a:t>
            </a:r>
            <a:r>
              <a:rPr lang="en-US" altLang="zh-CN" sz="1400" dirty="0">
                <a:solidFill>
                  <a:schemeClr val="bg1">
                    <a:lumMod val="50000"/>
                  </a:schemeClr>
                </a:solidFill>
                <a:latin typeface="+mn-ea"/>
                <a:cs typeface="Calibri" panose="020F0502020204030204"/>
              </a:rPr>
              <a:t>5</a:t>
            </a:r>
            <a:r>
              <a:rPr lang="zh-CN" altLang="en-US" sz="1400" dirty="0">
                <a:solidFill>
                  <a:schemeClr val="bg1">
                    <a:lumMod val="50000"/>
                  </a:schemeClr>
                </a:solidFill>
                <a:latin typeface="+mn-ea"/>
                <a:cs typeface="Calibri" panose="020F0502020204030204"/>
              </a:rPr>
              <a:t>分钟之内。此处添加详细文本描述，建议与标题相关并符合整体语言风格，语言描述尽量简洁生动。尽量将每页幻灯片的字数控制在</a:t>
            </a:r>
            <a:r>
              <a:rPr lang="en-US" altLang="zh-CN" sz="1400" dirty="0">
                <a:solidFill>
                  <a:schemeClr val="bg1">
                    <a:lumMod val="50000"/>
                  </a:schemeClr>
                </a:solidFill>
                <a:latin typeface="+mn-ea"/>
                <a:cs typeface="Calibri" panose="020F0502020204030204"/>
              </a:rPr>
              <a:t>200</a:t>
            </a:r>
            <a:r>
              <a:rPr lang="zh-CN" altLang="en-US" sz="1400" dirty="0">
                <a:solidFill>
                  <a:schemeClr val="bg1">
                    <a:lumMod val="50000"/>
                  </a:schemeClr>
                </a:solidFill>
                <a:latin typeface="+mn-ea"/>
                <a:cs typeface="Calibri" panose="020F0502020204030204"/>
              </a:rPr>
              <a:t>字以内，据统计每页幻灯片的最好控制在</a:t>
            </a:r>
            <a:r>
              <a:rPr lang="en-US" altLang="zh-CN" sz="1400" dirty="0">
                <a:solidFill>
                  <a:schemeClr val="bg1">
                    <a:lumMod val="50000"/>
                  </a:schemeClr>
                </a:solidFill>
                <a:latin typeface="+mn-ea"/>
                <a:cs typeface="Calibri" panose="020F0502020204030204"/>
              </a:rPr>
              <a:t>5</a:t>
            </a:r>
            <a:r>
              <a:rPr lang="zh-CN" altLang="en-US" sz="1400" dirty="0">
                <a:solidFill>
                  <a:schemeClr val="bg1">
                    <a:lumMod val="50000"/>
                  </a:schemeClr>
                </a:solidFill>
                <a:latin typeface="+mn-ea"/>
                <a:cs typeface="Calibri" panose="020F0502020204030204"/>
              </a:rPr>
              <a:t>分钟之内。此处添加详细文本描述，建议与标题相关并符合整体语言风格，语言描述尽量简洁生动</a:t>
            </a:r>
            <a:r>
              <a:rPr lang="zh-CN" altLang="en-US" sz="1400" dirty="0" smtClean="0">
                <a:solidFill>
                  <a:schemeClr val="bg1">
                    <a:lumMod val="50000"/>
                  </a:schemeClr>
                </a:solidFill>
                <a:latin typeface="+mn-ea"/>
                <a:cs typeface="Calibri" panose="020F0502020204030204"/>
              </a:rPr>
              <a:t>。</a:t>
            </a:r>
            <a:endParaRPr lang="en-US" altLang="zh-CN" sz="1400" dirty="0" smtClean="0">
              <a:solidFill>
                <a:schemeClr val="bg1">
                  <a:lumMod val="50000"/>
                </a:schemeClr>
              </a:solidFill>
              <a:latin typeface="+mn-ea"/>
              <a:cs typeface="Calibri" panose="020F0502020204030204"/>
            </a:endParaRPr>
          </a:p>
          <a:p>
            <a:pPr algn="just"/>
            <a:endParaRPr lang="en-US" altLang="zh-CN" sz="1400" dirty="0">
              <a:solidFill>
                <a:schemeClr val="bg1">
                  <a:lumMod val="50000"/>
                </a:schemeClr>
              </a:solidFill>
              <a:latin typeface="+mn-ea"/>
              <a:cs typeface="Calibri" panose="020F0502020204030204"/>
            </a:endParaRPr>
          </a:p>
          <a:p>
            <a:pPr algn="just"/>
            <a:r>
              <a:rPr lang="zh-CN" altLang="en-US" sz="1400" dirty="0">
                <a:solidFill>
                  <a:schemeClr val="bg1">
                    <a:lumMod val="50000"/>
                  </a:schemeClr>
                </a:solidFill>
                <a:latin typeface="+mn-ea"/>
                <a:cs typeface="Calibri" panose="020F0502020204030204"/>
              </a:rPr>
              <a:t>此处添加详细文本描述，建议与标题相关并符合整体语言风格，语言描述尽量简洁生动。</a:t>
            </a:r>
            <a:endParaRPr lang="zh-CN" altLang="en-US" sz="1400" dirty="0">
              <a:solidFill>
                <a:schemeClr val="bg1">
                  <a:lumMod val="50000"/>
                </a:schemeClr>
              </a:solidFill>
              <a:latin typeface="+mn-ea"/>
              <a:cs typeface="Calibri" panose="020F0502020204030204"/>
            </a:endParaRPr>
          </a:p>
        </p:txBody>
      </p:sp>
      <p:sp>
        <p:nvSpPr>
          <p:cNvPr id="73" name="Subtitle 2"/>
          <p:cNvSpPr txBox="1"/>
          <p:nvPr/>
        </p:nvSpPr>
        <p:spPr>
          <a:xfrm>
            <a:off x="6486955" y="1886924"/>
            <a:ext cx="923584" cy="123776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7200" b="1" dirty="0">
                <a:solidFill>
                  <a:schemeClr val="bg1"/>
                </a:solidFill>
                <a:latin typeface="+mn-ea"/>
                <a:cs typeface="Helvetica Neue"/>
              </a:rPr>
              <a:t>“</a:t>
            </a:r>
            <a:endParaRPr lang="en-US" sz="7200" b="1" dirty="0">
              <a:solidFill>
                <a:schemeClr val="bg1"/>
              </a:solidFill>
              <a:latin typeface="+mn-ea"/>
              <a:cs typeface="Helvetica Neue"/>
            </a:endParaRPr>
          </a:p>
        </p:txBody>
      </p:sp>
      <p:sp>
        <p:nvSpPr>
          <p:cNvPr id="74" name="Subtitle 2"/>
          <p:cNvSpPr txBox="1"/>
          <p:nvPr/>
        </p:nvSpPr>
        <p:spPr>
          <a:xfrm>
            <a:off x="6710617" y="2587671"/>
            <a:ext cx="4185200" cy="136431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800" dirty="0">
                <a:solidFill>
                  <a:schemeClr val="bg1"/>
                </a:solidFill>
                <a:latin typeface="微软雅黑" panose="020B0503020204020204" pitchFamily="34" charset="-122"/>
                <a:ea typeface="微软雅黑" panose="020B0503020204020204" pitchFamily="34" charset="-122"/>
              </a:rPr>
              <a:t>详写内容</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800" dirty="0">
              <a:solidFill>
                <a:schemeClr val="bg1"/>
              </a:solidFill>
              <a:latin typeface="微软雅黑" panose="020B0503020204020204" pitchFamily="34" charset="-122"/>
              <a:ea typeface="微软雅黑" panose="020B0503020204020204" pitchFamily="34" charset="-122"/>
            </a:endParaRPr>
          </a:p>
        </p:txBody>
      </p:sp>
      <p:sp>
        <p:nvSpPr>
          <p:cNvPr id="75" name="Subtitle 2"/>
          <p:cNvSpPr txBox="1"/>
          <p:nvPr/>
        </p:nvSpPr>
        <p:spPr>
          <a:xfrm>
            <a:off x="10503842" y="3512456"/>
            <a:ext cx="1134486" cy="60472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7200" b="1" dirty="0">
                <a:solidFill>
                  <a:schemeClr val="bg1"/>
                </a:solidFill>
                <a:latin typeface="+mn-ea"/>
                <a:cs typeface="Helvetica Neue"/>
              </a:rPr>
              <a:t>”</a:t>
            </a:r>
            <a:endParaRPr lang="en-US" sz="7200" b="1" dirty="0">
              <a:solidFill>
                <a:schemeClr val="bg1"/>
              </a:solidFill>
              <a:latin typeface="+mn-ea"/>
              <a:cs typeface="Helvetica Neue"/>
            </a:endParaRPr>
          </a:p>
        </p:txBody>
      </p:sp>
      <p:pic>
        <p:nvPicPr>
          <p:cNvPr id="76" name="图片占位符 2"/>
          <p:cNvPicPr>
            <a:picLocks noChangeAspect="1"/>
          </p:cNvPicPr>
          <p:nvPr/>
        </p:nvPicPr>
        <p:blipFill>
          <a:blip r:embed="rId1" cstate="print"/>
          <a:srcRect/>
          <a:stretch>
            <a:fillRect/>
          </a:stretch>
        </p:blipFill>
        <p:spPr>
          <a:xfrm>
            <a:off x="958949" y="1835299"/>
            <a:ext cx="5214010" cy="2426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1000"/>
                                        <p:tgtEl>
                                          <p:spTgt spid="74"/>
                                        </p:tgtEl>
                                      </p:cBhvr>
                                    </p:animEffect>
                                    <p:anim calcmode="lin" valueType="num">
                                      <p:cBhvr>
                                        <p:cTn id="17" dur="1000" fill="hold"/>
                                        <p:tgtEl>
                                          <p:spTgt spid="74"/>
                                        </p:tgtEl>
                                        <p:attrNameLst>
                                          <p:attrName>ppt_x</p:attrName>
                                        </p:attrNameLst>
                                      </p:cBhvr>
                                      <p:tavLst>
                                        <p:tav tm="0">
                                          <p:val>
                                            <p:strVal val="#ppt_x"/>
                                          </p:val>
                                        </p:tav>
                                        <p:tav tm="100000">
                                          <p:val>
                                            <p:strVal val="#ppt_x"/>
                                          </p:val>
                                        </p:tav>
                                      </p:tavLst>
                                    </p:anim>
                                    <p:anim calcmode="lin" valueType="num">
                                      <p:cBhvr>
                                        <p:cTn id="18" dur="1000" fill="hold"/>
                                        <p:tgtEl>
                                          <p:spTgt spid="7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1000"/>
                                        <p:tgtEl>
                                          <p:spTgt spid="75"/>
                                        </p:tgtEl>
                                      </p:cBhvr>
                                    </p:animEffect>
                                    <p:anim calcmode="lin" valueType="num">
                                      <p:cBhvr>
                                        <p:cTn id="27" dur="1000" fill="hold"/>
                                        <p:tgtEl>
                                          <p:spTgt spid="75"/>
                                        </p:tgtEl>
                                        <p:attrNameLst>
                                          <p:attrName>ppt_x</p:attrName>
                                        </p:attrNameLst>
                                      </p:cBhvr>
                                      <p:tavLst>
                                        <p:tav tm="0">
                                          <p:val>
                                            <p:strVal val="#ppt_x"/>
                                          </p:val>
                                        </p:tav>
                                        <p:tav tm="100000">
                                          <p:val>
                                            <p:strVal val="#ppt_x"/>
                                          </p:val>
                                        </p:tav>
                                      </p:tavLst>
                                    </p:anim>
                                    <p:anim calcmode="lin" valueType="num">
                                      <p:cBhvr>
                                        <p:cTn id="28" dur="1000" fill="hold"/>
                                        <p:tgtEl>
                                          <p:spTgt spid="7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anim calcmode="lin" valueType="num">
                                      <p:cBhvr>
                                        <p:cTn id="32" dur="1000" fill="hold"/>
                                        <p:tgtEl>
                                          <p:spTgt spid="72"/>
                                        </p:tgtEl>
                                        <p:attrNameLst>
                                          <p:attrName>ppt_x</p:attrName>
                                        </p:attrNameLst>
                                      </p:cBhvr>
                                      <p:tavLst>
                                        <p:tav tm="0">
                                          <p:val>
                                            <p:strVal val="#ppt_x"/>
                                          </p:val>
                                        </p:tav>
                                        <p:tav tm="100000">
                                          <p:val>
                                            <p:strVal val="#ppt_x"/>
                                          </p:val>
                                        </p:tav>
                                      </p:tavLst>
                                    </p:anim>
                                    <p:anim calcmode="lin" valueType="num">
                                      <p:cBhvr>
                                        <p:cTn id="33" dur="1000" fill="hold"/>
                                        <p:tgtEl>
                                          <p:spTgt spid="7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1000"/>
                                        <p:tgtEl>
                                          <p:spTgt spid="76"/>
                                        </p:tgtEl>
                                      </p:cBhvr>
                                    </p:animEffect>
                                    <p:anim calcmode="lin" valueType="num">
                                      <p:cBhvr>
                                        <p:cTn id="37" dur="1000" fill="hold"/>
                                        <p:tgtEl>
                                          <p:spTgt spid="76"/>
                                        </p:tgtEl>
                                        <p:attrNameLst>
                                          <p:attrName>ppt_x</p:attrName>
                                        </p:attrNameLst>
                                      </p:cBhvr>
                                      <p:tavLst>
                                        <p:tav tm="0">
                                          <p:val>
                                            <p:strVal val="#ppt_x"/>
                                          </p:val>
                                        </p:tav>
                                        <p:tav tm="100000">
                                          <p:val>
                                            <p:strVal val="#ppt_x"/>
                                          </p:val>
                                        </p:tav>
                                      </p:tavLst>
                                    </p:anim>
                                    <p:anim calcmode="lin" valueType="num">
                                      <p:cBhvr>
                                        <p:cTn id="3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8" name="圆角矩形 7"/>
          <p:cNvSpPr/>
          <p:nvPr/>
        </p:nvSpPr>
        <p:spPr>
          <a:xfrm rot="2700000">
            <a:off x="1489930" y="3258217"/>
            <a:ext cx="1841416" cy="1819720"/>
          </a:xfrm>
          <a:prstGeom prst="roundRect">
            <a:avLst>
              <a:gd name="adj" fmla="val 9039"/>
            </a:avLst>
          </a:prstGeom>
          <a:solidFill>
            <a:srgbClr val="018989"/>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1" name="圆角矩形 10"/>
          <p:cNvSpPr/>
          <p:nvPr/>
        </p:nvSpPr>
        <p:spPr>
          <a:xfrm rot="2700000">
            <a:off x="4072197" y="3258217"/>
            <a:ext cx="1841416" cy="1819720"/>
          </a:xfrm>
          <a:prstGeom prst="roundRect">
            <a:avLst>
              <a:gd name="adj" fmla="val 9039"/>
            </a:avLst>
          </a:prstGeom>
          <a:solidFill>
            <a:srgbClr val="F04E3F"/>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4" name="圆角矩形 13"/>
          <p:cNvSpPr/>
          <p:nvPr/>
        </p:nvSpPr>
        <p:spPr>
          <a:xfrm rot="2700000">
            <a:off x="6572534" y="3258217"/>
            <a:ext cx="1841416" cy="1819720"/>
          </a:xfrm>
          <a:prstGeom prst="roundRect">
            <a:avLst>
              <a:gd name="adj" fmla="val 9039"/>
            </a:avLst>
          </a:prstGeom>
          <a:solidFill>
            <a:srgbClr val="018989"/>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17" name="圆角矩形 16"/>
          <p:cNvSpPr/>
          <p:nvPr/>
        </p:nvSpPr>
        <p:spPr>
          <a:xfrm rot="2700000">
            <a:off x="9099758" y="3258217"/>
            <a:ext cx="1841416" cy="1819720"/>
          </a:xfrm>
          <a:prstGeom prst="roundRect">
            <a:avLst>
              <a:gd name="adj" fmla="val 9039"/>
            </a:avLst>
          </a:prstGeom>
          <a:solidFill>
            <a:srgbClr val="F04E3F"/>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22" name="Text Placeholder 4"/>
          <p:cNvSpPr txBox="1"/>
          <p:nvPr/>
        </p:nvSpPr>
        <p:spPr>
          <a:xfrm>
            <a:off x="1661201" y="4019990"/>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4"/>
          <p:cNvSpPr txBox="1"/>
          <p:nvPr/>
        </p:nvSpPr>
        <p:spPr>
          <a:xfrm>
            <a:off x="4256939" y="4019990"/>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6759402" y="4019990"/>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4"/>
          <p:cNvSpPr txBox="1"/>
          <p:nvPr/>
        </p:nvSpPr>
        <p:spPr>
          <a:xfrm>
            <a:off x="9276912" y="4019990"/>
            <a:ext cx="1488388" cy="3291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001432" y="2027442"/>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请您</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548006" y="5538182"/>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根据具体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069963" y="2027442"/>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根的</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具体内容酌情修改。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534891" y="5538182"/>
            <a:ext cx="2862134" cy="775597"/>
          </a:xfrm>
          <a:prstGeom prst="rect">
            <a:avLst/>
          </a:prstGeom>
          <a:noFill/>
        </p:spPr>
        <p:txBody>
          <a:bodyPr wrap="square" lIns="0" tIns="0" rIns="0" bIns="0" rtlCol="0">
            <a:spAutoFit/>
          </a:bodyPr>
          <a:lstStyle/>
          <a:p>
            <a:pPr algn="just">
              <a:lnSpc>
                <a:spcPct val="12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点击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输入本栏的具体文字，简明扼要的说明分项内容，此为概念图解，请根据</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您体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内容酌情修改。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trips(downRight)">
                                      <p:cBhvr>
                                        <p:cTn id="27" dur="500"/>
                                        <p:tgtEl>
                                          <p:spTgt spid="2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downRight)">
                                      <p:cBhvr>
                                        <p:cTn id="35" dur="500"/>
                                        <p:tgtEl>
                                          <p:spTgt spid="2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childTnLst>
                          </p:cTn>
                        </p:par>
                        <p:par>
                          <p:cTn id="40" fill="hold">
                            <p:stCondLst>
                              <p:cond delay="3000"/>
                            </p:stCondLst>
                            <p:childTnLst>
                              <p:par>
                                <p:cTn id="41" presetID="18" presetClass="entr" presetSubtype="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Right)">
                                      <p:cBhvr>
                                        <p:cTn id="43" dur="500"/>
                                        <p:tgtEl>
                                          <p:spTgt spid="29"/>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fade">
                                      <p:cBhvr>
                                        <p:cTn id="47" dur="500"/>
                                        <p:tgtEl>
                                          <p:spTgt spid="25">
                                            <p:txEl>
                                              <p:pRg st="0" end="0"/>
                                            </p:txEl>
                                          </p:spTgt>
                                        </p:tgtEl>
                                      </p:cBhvr>
                                    </p:animEffect>
                                  </p:childTnLst>
                                </p:cTn>
                              </p:par>
                            </p:childTnLst>
                          </p:cTn>
                        </p:par>
                        <p:par>
                          <p:cTn id="48" fill="hold">
                            <p:stCondLst>
                              <p:cond delay="4000"/>
                            </p:stCondLst>
                            <p:childTnLst>
                              <p:par>
                                <p:cTn id="49" presetID="18" presetClass="entr" presetSubtype="6"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strips(downRight)">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22" grpId="0" build="p"/>
      <p:bldP spid="23" grpId="0" build="p"/>
      <p:bldP spid="24" grpId="0" build="p"/>
      <p:bldP spid="25" grpId="0" build="p"/>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Oval 1"/>
          <p:cNvSpPr/>
          <p:nvPr/>
        </p:nvSpPr>
        <p:spPr>
          <a:xfrm>
            <a:off x="6285304" y="2292050"/>
            <a:ext cx="769734" cy="769732"/>
          </a:xfrm>
          <a:prstGeom prst="ellipse">
            <a:avLst/>
          </a:prstGeom>
          <a:solidFill>
            <a:srgbClr val="018989"/>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8" name="Oval 2"/>
          <p:cNvSpPr/>
          <p:nvPr/>
        </p:nvSpPr>
        <p:spPr>
          <a:xfrm>
            <a:off x="6285304" y="3252992"/>
            <a:ext cx="769734" cy="769732"/>
          </a:xfrm>
          <a:prstGeom prst="ellipse">
            <a:avLst/>
          </a:prstGeom>
          <a:solidFill>
            <a:srgbClr val="F04E3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9" name="Oval 3"/>
          <p:cNvSpPr/>
          <p:nvPr/>
        </p:nvSpPr>
        <p:spPr>
          <a:xfrm>
            <a:off x="6285304" y="4180042"/>
            <a:ext cx="769734" cy="769732"/>
          </a:xfrm>
          <a:prstGeom prst="ellipse">
            <a:avLst/>
          </a:prstGeom>
          <a:solidFill>
            <a:srgbClr val="018989"/>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0" name="Oval 4"/>
          <p:cNvSpPr/>
          <p:nvPr/>
        </p:nvSpPr>
        <p:spPr>
          <a:xfrm>
            <a:off x="6285304" y="5187442"/>
            <a:ext cx="769734" cy="769732"/>
          </a:xfrm>
          <a:prstGeom prst="ellipse">
            <a:avLst/>
          </a:prstGeom>
          <a:solidFill>
            <a:srgbClr val="F04E3F"/>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1" name="Subtitle 2"/>
          <p:cNvSpPr txBox="1"/>
          <p:nvPr/>
        </p:nvSpPr>
        <p:spPr>
          <a:xfrm>
            <a:off x="7297433" y="2125474"/>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smtClean="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12" name="Subtitle 2"/>
          <p:cNvSpPr txBox="1"/>
          <p:nvPr/>
        </p:nvSpPr>
        <p:spPr>
          <a:xfrm>
            <a:off x="7297433" y="3140783"/>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smtClean="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13" name="Subtitle 2"/>
          <p:cNvSpPr txBox="1"/>
          <p:nvPr/>
        </p:nvSpPr>
        <p:spPr>
          <a:xfrm>
            <a:off x="7297433" y="4071360"/>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smtClean="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sp>
        <p:nvSpPr>
          <p:cNvPr id="14" name="Subtitle 2"/>
          <p:cNvSpPr txBox="1"/>
          <p:nvPr/>
        </p:nvSpPr>
        <p:spPr>
          <a:xfrm>
            <a:off x="7297433" y="5057755"/>
            <a:ext cx="3953136" cy="935619"/>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400" dirty="0" smtClean="0">
                <a:solidFill>
                  <a:schemeClr val="bg1">
                    <a:lumMod val="50000"/>
                  </a:schemeClr>
                </a:solidFill>
                <a:latin typeface="+mn-ea"/>
                <a:cs typeface="Calibri" panose="020F0502020204030204"/>
              </a:rPr>
              <a:t>添加标题</a:t>
            </a:r>
            <a:endParaRPr lang="en-US" sz="16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此处添加详细文本描述，建议与标题相关并符合整体语言风格，语言描述尽量简洁生动。</a:t>
            </a:r>
            <a:endParaRPr lang="en-US" sz="1400" dirty="0">
              <a:solidFill>
                <a:schemeClr val="bg1">
                  <a:lumMod val="50000"/>
                </a:schemeClr>
              </a:solidFill>
              <a:latin typeface="+mn-ea"/>
              <a:cs typeface="Calibri" panose="020F0502020204030204"/>
            </a:endParaRPr>
          </a:p>
        </p:txBody>
      </p:sp>
      <p:grpSp>
        <p:nvGrpSpPr>
          <p:cNvPr id="2" name="组合 1"/>
          <p:cNvGrpSpPr/>
          <p:nvPr/>
        </p:nvGrpSpPr>
        <p:grpSpPr>
          <a:xfrm>
            <a:off x="1819027" y="1593989"/>
            <a:ext cx="3040578" cy="4829748"/>
            <a:chOff x="7364924" y="1650976"/>
            <a:chExt cx="2479406" cy="3938366"/>
          </a:xfrm>
          <a:solidFill>
            <a:srgbClr val="018989"/>
          </a:solidFill>
        </p:grpSpPr>
        <p:sp>
          <p:nvSpPr>
            <p:cNvPr id="15" name="Freeform 1"/>
            <p:cNvSpPr>
              <a:spLocks noChangeArrowheads="1"/>
            </p:cNvSpPr>
            <p:nvPr/>
          </p:nvSpPr>
          <p:spPr bwMode="auto">
            <a:xfrm>
              <a:off x="8690287" y="3187950"/>
              <a:ext cx="707351" cy="1034381"/>
            </a:xfrm>
            <a:custGeom>
              <a:avLst/>
              <a:gdLst>
                <a:gd name="T0" fmla="*/ 2000 w 2969"/>
                <a:gd name="T1" fmla="*/ 656 h 4375"/>
                <a:gd name="T2" fmla="*/ 2000 w 2969"/>
                <a:gd name="T3" fmla="*/ 656 h 4375"/>
                <a:gd name="T4" fmla="*/ 2281 w 2969"/>
                <a:gd name="T5" fmla="*/ 562 h 4375"/>
                <a:gd name="T6" fmla="*/ 2750 w 2969"/>
                <a:gd name="T7" fmla="*/ 812 h 4375"/>
                <a:gd name="T8" fmla="*/ 2968 w 2969"/>
                <a:gd name="T9" fmla="*/ 812 h 4375"/>
                <a:gd name="T10" fmla="*/ 2968 w 2969"/>
                <a:gd name="T11" fmla="*/ 0 h 4375"/>
                <a:gd name="T12" fmla="*/ 0 w 2969"/>
                <a:gd name="T13" fmla="*/ 0 h 4375"/>
                <a:gd name="T14" fmla="*/ 0 w 2969"/>
                <a:gd name="T15" fmla="*/ 3186 h 4375"/>
                <a:gd name="T16" fmla="*/ 1062 w 2969"/>
                <a:gd name="T17" fmla="*/ 3186 h 4375"/>
                <a:gd name="T18" fmla="*/ 1156 w 2969"/>
                <a:gd name="T19" fmla="*/ 3249 h 4375"/>
                <a:gd name="T20" fmla="*/ 1156 w 2969"/>
                <a:gd name="T21" fmla="*/ 3624 h 4375"/>
                <a:gd name="T22" fmla="*/ 1125 w 2969"/>
                <a:gd name="T23" fmla="*/ 3686 h 4375"/>
                <a:gd name="T24" fmla="*/ 875 w 2969"/>
                <a:gd name="T25" fmla="*/ 4030 h 4375"/>
                <a:gd name="T26" fmla="*/ 968 w 2969"/>
                <a:gd name="T27" fmla="*/ 4249 h 4375"/>
                <a:gd name="T28" fmla="*/ 1250 w 2969"/>
                <a:gd name="T29" fmla="*/ 4374 h 4375"/>
                <a:gd name="T30" fmla="*/ 1718 w 2969"/>
                <a:gd name="T31" fmla="*/ 4093 h 4375"/>
                <a:gd name="T32" fmla="*/ 1437 w 2969"/>
                <a:gd name="T33" fmla="*/ 3655 h 4375"/>
                <a:gd name="T34" fmla="*/ 1406 w 2969"/>
                <a:gd name="T35" fmla="*/ 3593 h 4375"/>
                <a:gd name="T36" fmla="*/ 1406 w 2969"/>
                <a:gd name="T37" fmla="*/ 3249 h 4375"/>
                <a:gd name="T38" fmla="*/ 1468 w 2969"/>
                <a:gd name="T39" fmla="*/ 3155 h 4375"/>
                <a:gd name="T40" fmla="*/ 2968 w 2969"/>
                <a:gd name="T41" fmla="*/ 3155 h 4375"/>
                <a:gd name="T42" fmla="*/ 2968 w 2969"/>
                <a:gd name="T43" fmla="*/ 1375 h 4375"/>
                <a:gd name="T44" fmla="*/ 2812 w 2969"/>
                <a:gd name="T45" fmla="*/ 1375 h 4375"/>
                <a:gd name="T46" fmla="*/ 2312 w 2969"/>
                <a:gd name="T47" fmla="*/ 1687 h 4375"/>
                <a:gd name="T48" fmla="*/ 1843 w 2969"/>
                <a:gd name="T49" fmla="*/ 1125 h 4375"/>
                <a:gd name="T50" fmla="*/ 2000 w 2969"/>
                <a:gd name="T51" fmla="*/ 656 h 4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69" h="4375">
                  <a:moveTo>
                    <a:pt x="2000" y="656"/>
                  </a:moveTo>
                  <a:lnTo>
                    <a:pt x="2000" y="656"/>
                  </a:lnTo>
                  <a:cubicBezTo>
                    <a:pt x="2062" y="594"/>
                    <a:pt x="2156" y="562"/>
                    <a:pt x="2281" y="562"/>
                  </a:cubicBezTo>
                  <a:cubicBezTo>
                    <a:pt x="2468" y="562"/>
                    <a:pt x="2656" y="750"/>
                    <a:pt x="2750" y="812"/>
                  </a:cubicBezTo>
                  <a:cubicBezTo>
                    <a:pt x="2968" y="812"/>
                    <a:pt x="2968" y="812"/>
                    <a:pt x="2968" y="812"/>
                  </a:cubicBezTo>
                  <a:cubicBezTo>
                    <a:pt x="2968" y="0"/>
                    <a:pt x="2968" y="0"/>
                    <a:pt x="2968" y="0"/>
                  </a:cubicBezTo>
                  <a:cubicBezTo>
                    <a:pt x="0" y="0"/>
                    <a:pt x="0" y="0"/>
                    <a:pt x="0" y="0"/>
                  </a:cubicBezTo>
                  <a:cubicBezTo>
                    <a:pt x="0" y="3186"/>
                    <a:pt x="0" y="3186"/>
                    <a:pt x="0" y="3186"/>
                  </a:cubicBezTo>
                  <a:cubicBezTo>
                    <a:pt x="1062" y="3186"/>
                    <a:pt x="1062" y="3186"/>
                    <a:pt x="1062" y="3186"/>
                  </a:cubicBezTo>
                  <a:cubicBezTo>
                    <a:pt x="1125" y="3186"/>
                    <a:pt x="1156" y="3218"/>
                    <a:pt x="1156" y="3249"/>
                  </a:cubicBezTo>
                  <a:cubicBezTo>
                    <a:pt x="1156" y="3624"/>
                    <a:pt x="1156" y="3624"/>
                    <a:pt x="1156" y="3624"/>
                  </a:cubicBezTo>
                  <a:cubicBezTo>
                    <a:pt x="1156" y="3655"/>
                    <a:pt x="1125" y="3686"/>
                    <a:pt x="1125" y="3686"/>
                  </a:cubicBezTo>
                  <a:cubicBezTo>
                    <a:pt x="1062" y="3749"/>
                    <a:pt x="875" y="3905"/>
                    <a:pt x="875" y="4030"/>
                  </a:cubicBezTo>
                  <a:cubicBezTo>
                    <a:pt x="875" y="4093"/>
                    <a:pt x="906" y="4186"/>
                    <a:pt x="968" y="4249"/>
                  </a:cubicBezTo>
                  <a:cubicBezTo>
                    <a:pt x="1031" y="4311"/>
                    <a:pt x="1125" y="4374"/>
                    <a:pt x="1250" y="4374"/>
                  </a:cubicBezTo>
                  <a:cubicBezTo>
                    <a:pt x="1406" y="4374"/>
                    <a:pt x="1687" y="4311"/>
                    <a:pt x="1718" y="4093"/>
                  </a:cubicBezTo>
                  <a:cubicBezTo>
                    <a:pt x="1718" y="3843"/>
                    <a:pt x="1437" y="3655"/>
                    <a:pt x="1437" y="3655"/>
                  </a:cubicBezTo>
                  <a:cubicBezTo>
                    <a:pt x="1406" y="3655"/>
                    <a:pt x="1406" y="3624"/>
                    <a:pt x="1406" y="3593"/>
                  </a:cubicBezTo>
                  <a:cubicBezTo>
                    <a:pt x="1406" y="3249"/>
                    <a:pt x="1406" y="3249"/>
                    <a:pt x="1406" y="3249"/>
                  </a:cubicBezTo>
                  <a:cubicBezTo>
                    <a:pt x="1406" y="3186"/>
                    <a:pt x="1437" y="3155"/>
                    <a:pt x="1468" y="3155"/>
                  </a:cubicBezTo>
                  <a:cubicBezTo>
                    <a:pt x="2968" y="3155"/>
                    <a:pt x="2968" y="3155"/>
                    <a:pt x="2968" y="3155"/>
                  </a:cubicBezTo>
                  <a:cubicBezTo>
                    <a:pt x="2968" y="1375"/>
                    <a:pt x="2968" y="1375"/>
                    <a:pt x="2968" y="1375"/>
                  </a:cubicBezTo>
                  <a:cubicBezTo>
                    <a:pt x="2812" y="1375"/>
                    <a:pt x="2812" y="1375"/>
                    <a:pt x="2812" y="1375"/>
                  </a:cubicBezTo>
                  <a:cubicBezTo>
                    <a:pt x="2718" y="1469"/>
                    <a:pt x="2500" y="1687"/>
                    <a:pt x="2312" y="1687"/>
                  </a:cubicBezTo>
                  <a:cubicBezTo>
                    <a:pt x="2093" y="1687"/>
                    <a:pt x="1843" y="1531"/>
                    <a:pt x="1843" y="1125"/>
                  </a:cubicBezTo>
                  <a:cubicBezTo>
                    <a:pt x="1843" y="875"/>
                    <a:pt x="1937" y="719"/>
                    <a:pt x="2000" y="656"/>
                  </a:cubicBez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n-ea"/>
              </a:endParaRPr>
            </a:p>
          </p:txBody>
        </p:sp>
        <p:sp>
          <p:nvSpPr>
            <p:cNvPr id="16" name="Freeform 2"/>
            <p:cNvSpPr>
              <a:spLocks noChangeArrowheads="1"/>
            </p:cNvSpPr>
            <p:nvPr/>
          </p:nvSpPr>
          <p:spPr bwMode="auto">
            <a:xfrm>
              <a:off x="7945099" y="3187950"/>
              <a:ext cx="708402" cy="753889"/>
            </a:xfrm>
            <a:custGeom>
              <a:avLst/>
              <a:gdLst>
                <a:gd name="T0" fmla="*/ 2969 w 2970"/>
                <a:gd name="T1" fmla="*/ 0 h 3187"/>
                <a:gd name="T2" fmla="*/ 2969 w 2970"/>
                <a:gd name="T3" fmla="*/ 0 h 3187"/>
                <a:gd name="T4" fmla="*/ 0 w 2970"/>
                <a:gd name="T5" fmla="*/ 0 h 3187"/>
                <a:gd name="T6" fmla="*/ 0 w 2970"/>
                <a:gd name="T7" fmla="*/ 781 h 3187"/>
                <a:gd name="T8" fmla="*/ 219 w 2970"/>
                <a:gd name="T9" fmla="*/ 781 h 3187"/>
                <a:gd name="T10" fmla="*/ 719 w 2970"/>
                <a:gd name="T11" fmla="*/ 500 h 3187"/>
                <a:gd name="T12" fmla="*/ 1126 w 2970"/>
                <a:gd name="T13" fmla="*/ 1062 h 3187"/>
                <a:gd name="T14" fmla="*/ 1001 w 2970"/>
                <a:gd name="T15" fmla="*/ 1500 h 3187"/>
                <a:gd name="T16" fmla="*/ 688 w 2970"/>
                <a:gd name="T17" fmla="*/ 1625 h 3187"/>
                <a:gd name="T18" fmla="*/ 219 w 2970"/>
                <a:gd name="T19" fmla="*/ 1344 h 3187"/>
                <a:gd name="T20" fmla="*/ 0 w 2970"/>
                <a:gd name="T21" fmla="*/ 1344 h 3187"/>
                <a:gd name="T22" fmla="*/ 0 w 2970"/>
                <a:gd name="T23" fmla="*/ 3030 h 3187"/>
                <a:gd name="T24" fmla="*/ 63 w 2970"/>
                <a:gd name="T25" fmla="*/ 3186 h 3187"/>
                <a:gd name="T26" fmla="*/ 2969 w 2970"/>
                <a:gd name="T27" fmla="*/ 3186 h 3187"/>
                <a:gd name="T28" fmla="*/ 2969 w 2970"/>
                <a:gd name="T29" fmla="*/ 0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70" h="3187">
                  <a:moveTo>
                    <a:pt x="2969" y="0"/>
                  </a:moveTo>
                  <a:lnTo>
                    <a:pt x="2969" y="0"/>
                  </a:lnTo>
                  <a:cubicBezTo>
                    <a:pt x="0" y="0"/>
                    <a:pt x="0" y="0"/>
                    <a:pt x="0" y="0"/>
                  </a:cubicBezTo>
                  <a:cubicBezTo>
                    <a:pt x="0" y="781"/>
                    <a:pt x="0" y="781"/>
                    <a:pt x="0" y="781"/>
                  </a:cubicBezTo>
                  <a:cubicBezTo>
                    <a:pt x="219" y="781"/>
                    <a:pt x="219" y="781"/>
                    <a:pt x="219" y="781"/>
                  </a:cubicBezTo>
                  <a:cubicBezTo>
                    <a:pt x="251" y="687"/>
                    <a:pt x="407" y="500"/>
                    <a:pt x="719" y="500"/>
                  </a:cubicBezTo>
                  <a:cubicBezTo>
                    <a:pt x="1126" y="500"/>
                    <a:pt x="1126" y="937"/>
                    <a:pt x="1126" y="1062"/>
                  </a:cubicBezTo>
                  <a:cubicBezTo>
                    <a:pt x="1126" y="1281"/>
                    <a:pt x="1094" y="1406"/>
                    <a:pt x="1001" y="1500"/>
                  </a:cubicBezTo>
                  <a:cubicBezTo>
                    <a:pt x="907" y="1594"/>
                    <a:pt x="813" y="1625"/>
                    <a:pt x="688" y="1625"/>
                  </a:cubicBezTo>
                  <a:cubicBezTo>
                    <a:pt x="438" y="1594"/>
                    <a:pt x="282" y="1437"/>
                    <a:pt x="219" y="1344"/>
                  </a:cubicBezTo>
                  <a:cubicBezTo>
                    <a:pt x="0" y="1344"/>
                    <a:pt x="0" y="1344"/>
                    <a:pt x="0" y="1344"/>
                  </a:cubicBezTo>
                  <a:cubicBezTo>
                    <a:pt x="0" y="3030"/>
                    <a:pt x="0" y="3030"/>
                    <a:pt x="0" y="3030"/>
                  </a:cubicBezTo>
                  <a:cubicBezTo>
                    <a:pt x="32" y="3093"/>
                    <a:pt x="32" y="3124"/>
                    <a:pt x="63" y="3186"/>
                  </a:cubicBezTo>
                  <a:cubicBezTo>
                    <a:pt x="2969" y="3186"/>
                    <a:pt x="2969" y="3186"/>
                    <a:pt x="2969" y="3186"/>
                  </a:cubicBezTo>
                  <a:lnTo>
                    <a:pt x="2969"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 name="Freeform 3"/>
            <p:cNvSpPr>
              <a:spLocks noChangeArrowheads="1"/>
            </p:cNvSpPr>
            <p:nvPr/>
          </p:nvSpPr>
          <p:spPr bwMode="auto">
            <a:xfrm>
              <a:off x="7945099" y="1650976"/>
              <a:ext cx="1817250" cy="997886"/>
            </a:xfrm>
            <a:custGeom>
              <a:avLst/>
              <a:gdLst>
                <a:gd name="T0" fmla="*/ 0 w 7626"/>
                <a:gd name="T1" fmla="*/ 3031 h 4220"/>
                <a:gd name="T2" fmla="*/ 0 w 7626"/>
                <a:gd name="T3" fmla="*/ 3031 h 4220"/>
                <a:gd name="T4" fmla="*/ 1282 w 7626"/>
                <a:gd name="T5" fmla="*/ 3031 h 4220"/>
                <a:gd name="T6" fmla="*/ 1344 w 7626"/>
                <a:gd name="T7" fmla="*/ 3094 h 4220"/>
                <a:gd name="T8" fmla="*/ 1344 w 7626"/>
                <a:gd name="T9" fmla="*/ 3500 h 4220"/>
                <a:gd name="T10" fmla="*/ 1313 w 7626"/>
                <a:gd name="T11" fmla="*/ 3562 h 4220"/>
                <a:gd name="T12" fmla="*/ 1094 w 7626"/>
                <a:gd name="T13" fmla="*/ 3875 h 4220"/>
                <a:gd name="T14" fmla="*/ 1469 w 7626"/>
                <a:gd name="T15" fmla="*/ 4219 h 4220"/>
                <a:gd name="T16" fmla="*/ 1907 w 7626"/>
                <a:gd name="T17" fmla="*/ 3906 h 4220"/>
                <a:gd name="T18" fmla="*/ 1657 w 7626"/>
                <a:gd name="T19" fmla="*/ 3531 h 4220"/>
                <a:gd name="T20" fmla="*/ 1594 w 7626"/>
                <a:gd name="T21" fmla="*/ 3469 h 4220"/>
                <a:gd name="T22" fmla="*/ 1626 w 7626"/>
                <a:gd name="T23" fmla="*/ 3125 h 4220"/>
                <a:gd name="T24" fmla="*/ 1688 w 7626"/>
                <a:gd name="T25" fmla="*/ 3062 h 4220"/>
                <a:gd name="T26" fmla="*/ 4437 w 7626"/>
                <a:gd name="T27" fmla="*/ 3062 h 4220"/>
                <a:gd name="T28" fmla="*/ 4437 w 7626"/>
                <a:gd name="T29" fmla="*/ 2812 h 4220"/>
                <a:gd name="T30" fmla="*/ 4156 w 7626"/>
                <a:gd name="T31" fmla="*/ 2312 h 4220"/>
                <a:gd name="T32" fmla="*/ 4687 w 7626"/>
                <a:gd name="T33" fmla="*/ 1906 h 4220"/>
                <a:gd name="T34" fmla="*/ 5250 w 7626"/>
                <a:gd name="T35" fmla="*/ 2312 h 4220"/>
                <a:gd name="T36" fmla="*/ 4968 w 7626"/>
                <a:gd name="T37" fmla="*/ 2812 h 4220"/>
                <a:gd name="T38" fmla="*/ 4968 w 7626"/>
                <a:gd name="T39" fmla="*/ 3031 h 4220"/>
                <a:gd name="T40" fmla="*/ 7625 w 7626"/>
                <a:gd name="T41" fmla="*/ 3031 h 4220"/>
                <a:gd name="T42" fmla="*/ 6531 w 7626"/>
                <a:gd name="T43" fmla="*/ 1375 h 4220"/>
                <a:gd name="T44" fmla="*/ 3156 w 7626"/>
                <a:gd name="T45" fmla="*/ 0 h 4220"/>
                <a:gd name="T46" fmla="*/ 0 w 7626"/>
                <a:gd name="T47" fmla="*/ 1000 h 4220"/>
                <a:gd name="T48" fmla="*/ 0 w 7626"/>
                <a:gd name="T49" fmla="*/ 3031 h 4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26" h="4220">
                  <a:moveTo>
                    <a:pt x="0" y="3031"/>
                  </a:moveTo>
                  <a:lnTo>
                    <a:pt x="0" y="3031"/>
                  </a:lnTo>
                  <a:cubicBezTo>
                    <a:pt x="1282" y="3031"/>
                    <a:pt x="1282" y="3031"/>
                    <a:pt x="1282" y="3031"/>
                  </a:cubicBezTo>
                  <a:cubicBezTo>
                    <a:pt x="1313" y="3031"/>
                    <a:pt x="1344" y="3062"/>
                    <a:pt x="1344" y="3094"/>
                  </a:cubicBezTo>
                  <a:cubicBezTo>
                    <a:pt x="1344" y="3500"/>
                    <a:pt x="1344" y="3500"/>
                    <a:pt x="1344" y="3500"/>
                  </a:cubicBezTo>
                  <a:cubicBezTo>
                    <a:pt x="1344" y="3500"/>
                    <a:pt x="1344" y="3531"/>
                    <a:pt x="1313" y="3562"/>
                  </a:cubicBezTo>
                  <a:cubicBezTo>
                    <a:pt x="1251" y="3594"/>
                    <a:pt x="1094" y="3719"/>
                    <a:pt x="1094" y="3875"/>
                  </a:cubicBezTo>
                  <a:cubicBezTo>
                    <a:pt x="1094" y="4031"/>
                    <a:pt x="1219" y="4219"/>
                    <a:pt x="1469" y="4219"/>
                  </a:cubicBezTo>
                  <a:cubicBezTo>
                    <a:pt x="1719" y="4219"/>
                    <a:pt x="1907" y="4062"/>
                    <a:pt x="1907" y="3906"/>
                  </a:cubicBezTo>
                  <a:cubicBezTo>
                    <a:pt x="1938" y="3656"/>
                    <a:pt x="1657" y="3531"/>
                    <a:pt x="1657" y="3531"/>
                  </a:cubicBezTo>
                  <a:cubicBezTo>
                    <a:pt x="1626" y="3531"/>
                    <a:pt x="1594" y="3500"/>
                    <a:pt x="1594" y="3469"/>
                  </a:cubicBezTo>
                  <a:cubicBezTo>
                    <a:pt x="1626" y="3125"/>
                    <a:pt x="1626" y="3125"/>
                    <a:pt x="1626" y="3125"/>
                  </a:cubicBezTo>
                  <a:cubicBezTo>
                    <a:pt x="1626" y="3094"/>
                    <a:pt x="1657" y="3062"/>
                    <a:pt x="1688" y="3062"/>
                  </a:cubicBezTo>
                  <a:cubicBezTo>
                    <a:pt x="4437" y="3062"/>
                    <a:pt x="4437" y="3062"/>
                    <a:pt x="4437" y="3062"/>
                  </a:cubicBezTo>
                  <a:cubicBezTo>
                    <a:pt x="4437" y="2812"/>
                    <a:pt x="4437" y="2812"/>
                    <a:pt x="4437" y="2812"/>
                  </a:cubicBezTo>
                  <a:cubicBezTo>
                    <a:pt x="4343" y="2750"/>
                    <a:pt x="4156" y="2594"/>
                    <a:pt x="4156" y="2312"/>
                  </a:cubicBezTo>
                  <a:cubicBezTo>
                    <a:pt x="4156" y="2031"/>
                    <a:pt x="4437" y="1906"/>
                    <a:pt x="4687" y="1906"/>
                  </a:cubicBezTo>
                  <a:cubicBezTo>
                    <a:pt x="4937" y="1906"/>
                    <a:pt x="5250" y="2000"/>
                    <a:pt x="5250" y="2312"/>
                  </a:cubicBezTo>
                  <a:cubicBezTo>
                    <a:pt x="5250" y="2594"/>
                    <a:pt x="5062" y="2750"/>
                    <a:pt x="4968" y="2812"/>
                  </a:cubicBezTo>
                  <a:cubicBezTo>
                    <a:pt x="4968" y="3031"/>
                    <a:pt x="4968" y="3031"/>
                    <a:pt x="4968" y="3031"/>
                  </a:cubicBezTo>
                  <a:cubicBezTo>
                    <a:pt x="7625" y="3031"/>
                    <a:pt x="7625" y="3031"/>
                    <a:pt x="7625" y="3031"/>
                  </a:cubicBezTo>
                  <a:cubicBezTo>
                    <a:pt x="7374" y="2437"/>
                    <a:pt x="6999" y="1812"/>
                    <a:pt x="6531" y="1375"/>
                  </a:cubicBezTo>
                  <a:cubicBezTo>
                    <a:pt x="5531" y="562"/>
                    <a:pt x="4625" y="31"/>
                    <a:pt x="3156" y="0"/>
                  </a:cubicBezTo>
                  <a:cubicBezTo>
                    <a:pt x="2251" y="0"/>
                    <a:pt x="1032" y="250"/>
                    <a:pt x="0" y="1000"/>
                  </a:cubicBezTo>
                  <a:lnTo>
                    <a:pt x="0" y="3031"/>
                  </a:ln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 name="Freeform 4"/>
            <p:cNvSpPr>
              <a:spLocks noChangeArrowheads="1"/>
            </p:cNvSpPr>
            <p:nvPr/>
          </p:nvSpPr>
          <p:spPr bwMode="auto">
            <a:xfrm>
              <a:off x="8690287" y="2138970"/>
              <a:ext cx="975366" cy="1019783"/>
            </a:xfrm>
            <a:custGeom>
              <a:avLst/>
              <a:gdLst>
                <a:gd name="T0" fmla="*/ 2968 w 4094"/>
                <a:gd name="T1" fmla="*/ 2875 h 4314"/>
                <a:gd name="T2" fmla="*/ 2968 w 4094"/>
                <a:gd name="T3" fmla="*/ 2875 h 4314"/>
                <a:gd name="T4" fmla="*/ 3031 w 4094"/>
                <a:gd name="T5" fmla="*/ 2813 h 4314"/>
                <a:gd name="T6" fmla="*/ 3375 w 4094"/>
                <a:gd name="T7" fmla="*/ 2813 h 4314"/>
                <a:gd name="T8" fmla="*/ 3406 w 4094"/>
                <a:gd name="T9" fmla="*/ 2844 h 4314"/>
                <a:gd name="T10" fmla="*/ 3812 w 4094"/>
                <a:gd name="T11" fmla="*/ 3063 h 4314"/>
                <a:gd name="T12" fmla="*/ 4093 w 4094"/>
                <a:gd name="T13" fmla="*/ 2657 h 4314"/>
                <a:gd name="T14" fmla="*/ 3812 w 4094"/>
                <a:gd name="T15" fmla="*/ 2282 h 4314"/>
                <a:gd name="T16" fmla="*/ 3406 w 4094"/>
                <a:gd name="T17" fmla="*/ 2532 h 4314"/>
                <a:gd name="T18" fmla="*/ 3343 w 4094"/>
                <a:gd name="T19" fmla="*/ 2563 h 4314"/>
                <a:gd name="T20" fmla="*/ 3000 w 4094"/>
                <a:gd name="T21" fmla="*/ 2563 h 4314"/>
                <a:gd name="T22" fmla="*/ 2937 w 4094"/>
                <a:gd name="T23" fmla="*/ 2500 h 4314"/>
                <a:gd name="T24" fmla="*/ 2937 w 4094"/>
                <a:gd name="T25" fmla="*/ 1125 h 4314"/>
                <a:gd name="T26" fmla="*/ 1781 w 4094"/>
                <a:gd name="T27" fmla="*/ 1125 h 4314"/>
                <a:gd name="T28" fmla="*/ 1718 w 4094"/>
                <a:gd name="T29" fmla="*/ 1063 h 4314"/>
                <a:gd name="T30" fmla="*/ 1718 w 4094"/>
                <a:gd name="T31" fmla="*/ 719 h 4314"/>
                <a:gd name="T32" fmla="*/ 1750 w 4094"/>
                <a:gd name="T33" fmla="*/ 657 h 4314"/>
                <a:gd name="T34" fmla="*/ 1968 w 4094"/>
                <a:gd name="T35" fmla="*/ 250 h 4314"/>
                <a:gd name="T36" fmla="*/ 1562 w 4094"/>
                <a:gd name="T37" fmla="*/ 0 h 4314"/>
                <a:gd name="T38" fmla="*/ 1187 w 4094"/>
                <a:gd name="T39" fmla="*/ 250 h 4314"/>
                <a:gd name="T40" fmla="*/ 1406 w 4094"/>
                <a:gd name="T41" fmla="*/ 657 h 4314"/>
                <a:gd name="T42" fmla="*/ 1468 w 4094"/>
                <a:gd name="T43" fmla="*/ 719 h 4314"/>
                <a:gd name="T44" fmla="*/ 1468 w 4094"/>
                <a:gd name="T45" fmla="*/ 1063 h 4314"/>
                <a:gd name="T46" fmla="*/ 1375 w 4094"/>
                <a:gd name="T47" fmla="*/ 1157 h 4314"/>
                <a:gd name="T48" fmla="*/ 0 w 4094"/>
                <a:gd name="T49" fmla="*/ 1157 h 4314"/>
                <a:gd name="T50" fmla="*/ 0 w 4094"/>
                <a:gd name="T51" fmla="*/ 4313 h 4314"/>
                <a:gd name="T52" fmla="*/ 2968 w 4094"/>
                <a:gd name="T53" fmla="*/ 4313 h 4314"/>
                <a:gd name="T54" fmla="*/ 2968 w 4094"/>
                <a:gd name="T55" fmla="*/ 2875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4" h="4314">
                  <a:moveTo>
                    <a:pt x="2968" y="2875"/>
                  </a:moveTo>
                  <a:lnTo>
                    <a:pt x="2968" y="2875"/>
                  </a:lnTo>
                  <a:cubicBezTo>
                    <a:pt x="2968" y="2844"/>
                    <a:pt x="3000" y="2813"/>
                    <a:pt x="3031" y="2813"/>
                  </a:cubicBezTo>
                  <a:cubicBezTo>
                    <a:pt x="3375" y="2813"/>
                    <a:pt x="3375" y="2813"/>
                    <a:pt x="3375" y="2813"/>
                  </a:cubicBezTo>
                  <a:cubicBezTo>
                    <a:pt x="3375" y="2813"/>
                    <a:pt x="3406" y="2813"/>
                    <a:pt x="3406" y="2844"/>
                  </a:cubicBezTo>
                  <a:cubicBezTo>
                    <a:pt x="3468" y="2907"/>
                    <a:pt x="3656" y="3063"/>
                    <a:pt x="3812" y="3063"/>
                  </a:cubicBezTo>
                  <a:cubicBezTo>
                    <a:pt x="3999" y="3063"/>
                    <a:pt x="4093" y="2844"/>
                    <a:pt x="4093" y="2657"/>
                  </a:cubicBezTo>
                  <a:cubicBezTo>
                    <a:pt x="4093" y="2407"/>
                    <a:pt x="3968" y="2282"/>
                    <a:pt x="3812" y="2282"/>
                  </a:cubicBezTo>
                  <a:cubicBezTo>
                    <a:pt x="3687" y="2282"/>
                    <a:pt x="3499" y="2438"/>
                    <a:pt x="3406" y="2532"/>
                  </a:cubicBezTo>
                  <a:cubicBezTo>
                    <a:pt x="3406" y="2563"/>
                    <a:pt x="3375" y="2563"/>
                    <a:pt x="3343" y="2563"/>
                  </a:cubicBezTo>
                  <a:cubicBezTo>
                    <a:pt x="3000" y="2563"/>
                    <a:pt x="3000" y="2563"/>
                    <a:pt x="3000" y="2563"/>
                  </a:cubicBezTo>
                  <a:cubicBezTo>
                    <a:pt x="2968" y="2563"/>
                    <a:pt x="2937" y="2532"/>
                    <a:pt x="2937" y="2500"/>
                  </a:cubicBezTo>
                  <a:cubicBezTo>
                    <a:pt x="2937" y="1125"/>
                    <a:pt x="2937" y="1125"/>
                    <a:pt x="2937" y="1125"/>
                  </a:cubicBezTo>
                  <a:cubicBezTo>
                    <a:pt x="1781" y="1125"/>
                    <a:pt x="1781" y="1125"/>
                    <a:pt x="1781" y="1125"/>
                  </a:cubicBezTo>
                  <a:cubicBezTo>
                    <a:pt x="1750" y="1125"/>
                    <a:pt x="1718" y="1094"/>
                    <a:pt x="1718" y="1063"/>
                  </a:cubicBezTo>
                  <a:cubicBezTo>
                    <a:pt x="1718" y="719"/>
                    <a:pt x="1718" y="719"/>
                    <a:pt x="1718" y="719"/>
                  </a:cubicBezTo>
                  <a:cubicBezTo>
                    <a:pt x="1718" y="688"/>
                    <a:pt x="1718" y="657"/>
                    <a:pt x="1750" y="657"/>
                  </a:cubicBezTo>
                  <a:cubicBezTo>
                    <a:pt x="1750" y="657"/>
                    <a:pt x="1968" y="500"/>
                    <a:pt x="1968" y="250"/>
                  </a:cubicBezTo>
                  <a:cubicBezTo>
                    <a:pt x="1968" y="0"/>
                    <a:pt x="1625" y="0"/>
                    <a:pt x="1562" y="0"/>
                  </a:cubicBezTo>
                  <a:cubicBezTo>
                    <a:pt x="1406" y="0"/>
                    <a:pt x="1187" y="32"/>
                    <a:pt x="1187" y="250"/>
                  </a:cubicBezTo>
                  <a:cubicBezTo>
                    <a:pt x="1187" y="500"/>
                    <a:pt x="1406" y="625"/>
                    <a:pt x="1406" y="657"/>
                  </a:cubicBezTo>
                  <a:cubicBezTo>
                    <a:pt x="1437" y="657"/>
                    <a:pt x="1468" y="688"/>
                    <a:pt x="1468" y="719"/>
                  </a:cubicBezTo>
                  <a:cubicBezTo>
                    <a:pt x="1468" y="1063"/>
                    <a:pt x="1468" y="1063"/>
                    <a:pt x="1468" y="1063"/>
                  </a:cubicBezTo>
                  <a:cubicBezTo>
                    <a:pt x="1468" y="1094"/>
                    <a:pt x="1406" y="1157"/>
                    <a:pt x="1375" y="1157"/>
                  </a:cubicBezTo>
                  <a:cubicBezTo>
                    <a:pt x="0" y="1157"/>
                    <a:pt x="0" y="1157"/>
                    <a:pt x="0" y="1157"/>
                  </a:cubicBezTo>
                  <a:cubicBezTo>
                    <a:pt x="0" y="4313"/>
                    <a:pt x="0" y="4313"/>
                    <a:pt x="0" y="4313"/>
                  </a:cubicBezTo>
                  <a:cubicBezTo>
                    <a:pt x="2968" y="4313"/>
                    <a:pt x="2968" y="4313"/>
                    <a:pt x="2968" y="4313"/>
                  </a:cubicBezTo>
                  <a:lnTo>
                    <a:pt x="2968" y="287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 name="Freeform 5"/>
            <p:cNvSpPr>
              <a:spLocks noChangeArrowheads="1"/>
            </p:cNvSpPr>
            <p:nvPr/>
          </p:nvSpPr>
          <p:spPr bwMode="auto">
            <a:xfrm>
              <a:off x="9166409" y="2412164"/>
              <a:ext cx="677921" cy="1462941"/>
            </a:xfrm>
            <a:custGeom>
              <a:avLst/>
              <a:gdLst>
                <a:gd name="T0" fmla="*/ 1093 w 2844"/>
                <a:gd name="T1" fmla="*/ 0 h 6187"/>
                <a:gd name="T2" fmla="*/ 1093 w 2844"/>
                <a:gd name="T3" fmla="*/ 0 h 6187"/>
                <a:gd name="T4" fmla="*/ 1093 w 2844"/>
                <a:gd name="T5" fmla="*/ 1250 h 6187"/>
                <a:gd name="T6" fmla="*/ 1312 w 2844"/>
                <a:gd name="T7" fmla="*/ 1250 h 6187"/>
                <a:gd name="T8" fmla="*/ 1812 w 2844"/>
                <a:gd name="T9" fmla="*/ 968 h 6187"/>
                <a:gd name="T10" fmla="*/ 2218 w 2844"/>
                <a:gd name="T11" fmla="*/ 1500 h 6187"/>
                <a:gd name="T12" fmla="*/ 1812 w 2844"/>
                <a:gd name="T13" fmla="*/ 2062 h 6187"/>
                <a:gd name="T14" fmla="*/ 1312 w 2844"/>
                <a:gd name="T15" fmla="*/ 1781 h 6187"/>
                <a:gd name="T16" fmla="*/ 1125 w 2844"/>
                <a:gd name="T17" fmla="*/ 1781 h 6187"/>
                <a:gd name="T18" fmla="*/ 1125 w 2844"/>
                <a:gd name="T19" fmla="*/ 4187 h 6187"/>
                <a:gd name="T20" fmla="*/ 1031 w 2844"/>
                <a:gd name="T21" fmla="*/ 4250 h 6187"/>
                <a:gd name="T22" fmla="*/ 718 w 2844"/>
                <a:gd name="T23" fmla="*/ 4250 h 6187"/>
                <a:gd name="T24" fmla="*/ 656 w 2844"/>
                <a:gd name="T25" fmla="*/ 4218 h 6187"/>
                <a:gd name="T26" fmla="*/ 281 w 2844"/>
                <a:gd name="T27" fmla="*/ 4000 h 6187"/>
                <a:gd name="T28" fmla="*/ 93 w 2844"/>
                <a:gd name="T29" fmla="*/ 4062 h 6187"/>
                <a:gd name="T30" fmla="*/ 0 w 2844"/>
                <a:gd name="T31" fmla="*/ 4406 h 6187"/>
                <a:gd name="T32" fmla="*/ 312 w 2844"/>
                <a:gd name="T33" fmla="*/ 4812 h 6187"/>
                <a:gd name="T34" fmla="*/ 718 w 2844"/>
                <a:gd name="T35" fmla="*/ 4531 h 6187"/>
                <a:gd name="T36" fmla="*/ 750 w 2844"/>
                <a:gd name="T37" fmla="*/ 4500 h 6187"/>
                <a:gd name="T38" fmla="*/ 1031 w 2844"/>
                <a:gd name="T39" fmla="*/ 4500 h 6187"/>
                <a:gd name="T40" fmla="*/ 1125 w 2844"/>
                <a:gd name="T41" fmla="*/ 4593 h 6187"/>
                <a:gd name="T42" fmla="*/ 1125 w 2844"/>
                <a:gd name="T43" fmla="*/ 6186 h 6187"/>
                <a:gd name="T44" fmla="*/ 2156 w 2844"/>
                <a:gd name="T45" fmla="*/ 3906 h 6187"/>
                <a:gd name="T46" fmla="*/ 2843 w 2844"/>
                <a:gd name="T47" fmla="*/ 1437 h 6187"/>
                <a:gd name="T48" fmla="*/ 2562 w 2844"/>
                <a:gd name="T49" fmla="*/ 0 h 6187"/>
                <a:gd name="T50" fmla="*/ 1093 w 2844"/>
                <a:gd name="T51" fmla="*/ 0 h 6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44" h="6187">
                  <a:moveTo>
                    <a:pt x="1093" y="0"/>
                  </a:moveTo>
                  <a:lnTo>
                    <a:pt x="1093" y="0"/>
                  </a:lnTo>
                  <a:cubicBezTo>
                    <a:pt x="1093" y="1250"/>
                    <a:pt x="1093" y="1250"/>
                    <a:pt x="1093" y="1250"/>
                  </a:cubicBezTo>
                  <a:cubicBezTo>
                    <a:pt x="1312" y="1250"/>
                    <a:pt x="1312" y="1250"/>
                    <a:pt x="1312" y="1250"/>
                  </a:cubicBezTo>
                  <a:cubicBezTo>
                    <a:pt x="1406" y="1187"/>
                    <a:pt x="1624" y="968"/>
                    <a:pt x="1812" y="968"/>
                  </a:cubicBezTo>
                  <a:cubicBezTo>
                    <a:pt x="1999" y="968"/>
                    <a:pt x="2218" y="1125"/>
                    <a:pt x="2218" y="1500"/>
                  </a:cubicBezTo>
                  <a:cubicBezTo>
                    <a:pt x="2218" y="1843"/>
                    <a:pt x="2062" y="2062"/>
                    <a:pt x="1812" y="2062"/>
                  </a:cubicBezTo>
                  <a:cubicBezTo>
                    <a:pt x="1593" y="2062"/>
                    <a:pt x="1406" y="1875"/>
                    <a:pt x="1312" y="1781"/>
                  </a:cubicBezTo>
                  <a:cubicBezTo>
                    <a:pt x="1125" y="1781"/>
                    <a:pt x="1125" y="1781"/>
                    <a:pt x="1125" y="1781"/>
                  </a:cubicBezTo>
                  <a:cubicBezTo>
                    <a:pt x="1125" y="4187"/>
                    <a:pt x="1125" y="4187"/>
                    <a:pt x="1125" y="4187"/>
                  </a:cubicBezTo>
                  <a:cubicBezTo>
                    <a:pt x="1125" y="4218"/>
                    <a:pt x="1062" y="4250"/>
                    <a:pt x="1031" y="4250"/>
                  </a:cubicBezTo>
                  <a:cubicBezTo>
                    <a:pt x="718" y="4250"/>
                    <a:pt x="718" y="4250"/>
                    <a:pt x="718" y="4250"/>
                  </a:cubicBezTo>
                  <a:cubicBezTo>
                    <a:pt x="687" y="4250"/>
                    <a:pt x="656" y="4250"/>
                    <a:pt x="656" y="4218"/>
                  </a:cubicBezTo>
                  <a:cubicBezTo>
                    <a:pt x="593" y="4156"/>
                    <a:pt x="406" y="4000"/>
                    <a:pt x="281" y="4000"/>
                  </a:cubicBezTo>
                  <a:cubicBezTo>
                    <a:pt x="187" y="4000"/>
                    <a:pt x="156" y="4000"/>
                    <a:pt x="93" y="4062"/>
                  </a:cubicBezTo>
                  <a:cubicBezTo>
                    <a:pt x="31" y="4125"/>
                    <a:pt x="0" y="4250"/>
                    <a:pt x="0" y="4406"/>
                  </a:cubicBezTo>
                  <a:cubicBezTo>
                    <a:pt x="0" y="4656"/>
                    <a:pt x="93" y="4812"/>
                    <a:pt x="312" y="4812"/>
                  </a:cubicBezTo>
                  <a:cubicBezTo>
                    <a:pt x="437" y="4812"/>
                    <a:pt x="656" y="4593"/>
                    <a:pt x="718" y="4531"/>
                  </a:cubicBezTo>
                  <a:lnTo>
                    <a:pt x="750" y="4500"/>
                  </a:lnTo>
                  <a:cubicBezTo>
                    <a:pt x="1031" y="4500"/>
                    <a:pt x="1031" y="4500"/>
                    <a:pt x="1031" y="4500"/>
                  </a:cubicBezTo>
                  <a:cubicBezTo>
                    <a:pt x="1062" y="4500"/>
                    <a:pt x="1125" y="4531"/>
                    <a:pt x="1125" y="4593"/>
                  </a:cubicBezTo>
                  <a:cubicBezTo>
                    <a:pt x="1125" y="6186"/>
                    <a:pt x="1125" y="6186"/>
                    <a:pt x="1125" y="6186"/>
                  </a:cubicBezTo>
                  <a:cubicBezTo>
                    <a:pt x="1406" y="5530"/>
                    <a:pt x="1843" y="4562"/>
                    <a:pt x="2156" y="3906"/>
                  </a:cubicBezTo>
                  <a:cubicBezTo>
                    <a:pt x="2687" y="2875"/>
                    <a:pt x="2843" y="2250"/>
                    <a:pt x="2843" y="1437"/>
                  </a:cubicBezTo>
                  <a:cubicBezTo>
                    <a:pt x="2843" y="1062"/>
                    <a:pt x="2750" y="531"/>
                    <a:pt x="2562" y="0"/>
                  </a:cubicBezTo>
                  <a:lnTo>
                    <a:pt x="1093"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 name="Freeform 6"/>
            <p:cNvSpPr>
              <a:spLocks noChangeArrowheads="1"/>
            </p:cNvSpPr>
            <p:nvPr/>
          </p:nvSpPr>
          <p:spPr bwMode="auto">
            <a:xfrm>
              <a:off x="7975579" y="3971036"/>
              <a:ext cx="1414702" cy="576626"/>
            </a:xfrm>
            <a:custGeom>
              <a:avLst/>
              <a:gdLst>
                <a:gd name="T0" fmla="*/ 4530 w 5937"/>
                <a:gd name="T1" fmla="*/ 0 h 2439"/>
                <a:gd name="T2" fmla="*/ 4530 w 5937"/>
                <a:gd name="T3" fmla="*/ 0 h 2439"/>
                <a:gd name="T4" fmla="*/ 4530 w 5937"/>
                <a:gd name="T5" fmla="*/ 250 h 2439"/>
                <a:gd name="T6" fmla="*/ 4842 w 5937"/>
                <a:gd name="T7" fmla="*/ 782 h 2439"/>
                <a:gd name="T8" fmla="*/ 4249 w 5937"/>
                <a:gd name="T9" fmla="*/ 1188 h 2439"/>
                <a:gd name="T10" fmla="*/ 3842 w 5937"/>
                <a:gd name="T11" fmla="*/ 1032 h 2439"/>
                <a:gd name="T12" fmla="*/ 3717 w 5937"/>
                <a:gd name="T13" fmla="*/ 719 h 2439"/>
                <a:gd name="T14" fmla="*/ 3999 w 5937"/>
                <a:gd name="T15" fmla="*/ 282 h 2439"/>
                <a:gd name="T16" fmla="*/ 3999 w 5937"/>
                <a:gd name="T17" fmla="*/ 32 h 2439"/>
                <a:gd name="T18" fmla="*/ 0 w 5937"/>
                <a:gd name="T19" fmla="*/ 32 h 2439"/>
                <a:gd name="T20" fmla="*/ 156 w 5937"/>
                <a:gd name="T21" fmla="*/ 719 h 2439"/>
                <a:gd name="T22" fmla="*/ 1125 w 5937"/>
                <a:gd name="T23" fmla="*/ 2438 h 2439"/>
                <a:gd name="T24" fmla="*/ 4780 w 5937"/>
                <a:gd name="T25" fmla="*/ 2438 h 2439"/>
                <a:gd name="T26" fmla="*/ 5624 w 5937"/>
                <a:gd name="T27" fmla="*/ 1657 h 2439"/>
                <a:gd name="T28" fmla="*/ 5780 w 5937"/>
                <a:gd name="T29" fmla="*/ 344 h 2439"/>
                <a:gd name="T30" fmla="*/ 5936 w 5937"/>
                <a:gd name="T31" fmla="*/ 0 h 2439"/>
                <a:gd name="T32" fmla="*/ 4530 w 5937"/>
                <a:gd name="T33" fmla="*/ 0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7" h="2439">
                  <a:moveTo>
                    <a:pt x="4530" y="0"/>
                  </a:moveTo>
                  <a:lnTo>
                    <a:pt x="4530" y="0"/>
                  </a:lnTo>
                  <a:cubicBezTo>
                    <a:pt x="4530" y="250"/>
                    <a:pt x="4530" y="250"/>
                    <a:pt x="4530" y="250"/>
                  </a:cubicBezTo>
                  <a:cubicBezTo>
                    <a:pt x="4624" y="313"/>
                    <a:pt x="4874" y="500"/>
                    <a:pt x="4842" y="782"/>
                  </a:cubicBezTo>
                  <a:cubicBezTo>
                    <a:pt x="4842" y="1032"/>
                    <a:pt x="4624" y="1188"/>
                    <a:pt x="4249" y="1188"/>
                  </a:cubicBezTo>
                  <a:cubicBezTo>
                    <a:pt x="4030" y="1188"/>
                    <a:pt x="3905" y="1125"/>
                    <a:pt x="3842" y="1032"/>
                  </a:cubicBezTo>
                  <a:cubicBezTo>
                    <a:pt x="3749" y="969"/>
                    <a:pt x="3717" y="844"/>
                    <a:pt x="3717" y="719"/>
                  </a:cubicBezTo>
                  <a:cubicBezTo>
                    <a:pt x="3749" y="532"/>
                    <a:pt x="3936" y="344"/>
                    <a:pt x="3999" y="282"/>
                  </a:cubicBezTo>
                  <a:cubicBezTo>
                    <a:pt x="3999" y="32"/>
                    <a:pt x="3999" y="32"/>
                    <a:pt x="3999" y="32"/>
                  </a:cubicBezTo>
                  <a:cubicBezTo>
                    <a:pt x="0" y="32"/>
                    <a:pt x="0" y="32"/>
                    <a:pt x="0" y="32"/>
                  </a:cubicBezTo>
                  <a:cubicBezTo>
                    <a:pt x="93" y="313"/>
                    <a:pt x="187" y="563"/>
                    <a:pt x="156" y="719"/>
                  </a:cubicBezTo>
                  <a:cubicBezTo>
                    <a:pt x="125" y="2063"/>
                    <a:pt x="843" y="2438"/>
                    <a:pt x="1125" y="2438"/>
                  </a:cubicBezTo>
                  <a:cubicBezTo>
                    <a:pt x="2156" y="2438"/>
                    <a:pt x="4436" y="2438"/>
                    <a:pt x="4780" y="2438"/>
                  </a:cubicBezTo>
                  <a:cubicBezTo>
                    <a:pt x="5124" y="2438"/>
                    <a:pt x="5467" y="2000"/>
                    <a:pt x="5624" y="1657"/>
                  </a:cubicBezTo>
                  <a:cubicBezTo>
                    <a:pt x="5749" y="1313"/>
                    <a:pt x="5655" y="594"/>
                    <a:pt x="5780" y="344"/>
                  </a:cubicBezTo>
                  <a:cubicBezTo>
                    <a:pt x="5811" y="313"/>
                    <a:pt x="5842" y="188"/>
                    <a:pt x="5936" y="0"/>
                  </a:cubicBezTo>
                  <a:lnTo>
                    <a:pt x="4530" y="0"/>
                  </a:ln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 name="Freeform 7"/>
            <p:cNvSpPr>
              <a:spLocks noChangeArrowheads="1"/>
            </p:cNvSpPr>
            <p:nvPr/>
          </p:nvSpPr>
          <p:spPr bwMode="auto">
            <a:xfrm>
              <a:off x="7364924" y="1916871"/>
              <a:ext cx="812455" cy="1913397"/>
            </a:xfrm>
            <a:custGeom>
              <a:avLst/>
              <a:gdLst>
                <a:gd name="T0" fmla="*/ 2281 w 3407"/>
                <a:gd name="T1" fmla="*/ 6625 h 8094"/>
                <a:gd name="T2" fmla="*/ 2281 w 3407"/>
                <a:gd name="T3" fmla="*/ 6625 h 8094"/>
                <a:gd name="T4" fmla="*/ 2344 w 3407"/>
                <a:gd name="T5" fmla="*/ 6562 h 8094"/>
                <a:gd name="T6" fmla="*/ 2719 w 3407"/>
                <a:gd name="T7" fmla="*/ 6562 h 8094"/>
                <a:gd name="T8" fmla="*/ 2781 w 3407"/>
                <a:gd name="T9" fmla="*/ 6625 h 8094"/>
                <a:gd name="T10" fmla="*/ 3125 w 3407"/>
                <a:gd name="T11" fmla="*/ 6844 h 8094"/>
                <a:gd name="T12" fmla="*/ 3313 w 3407"/>
                <a:gd name="T13" fmla="*/ 6781 h 8094"/>
                <a:gd name="T14" fmla="*/ 3406 w 3407"/>
                <a:gd name="T15" fmla="*/ 6437 h 8094"/>
                <a:gd name="T16" fmla="*/ 3125 w 3407"/>
                <a:gd name="T17" fmla="*/ 6031 h 8094"/>
                <a:gd name="T18" fmla="*/ 2781 w 3407"/>
                <a:gd name="T19" fmla="*/ 6281 h 8094"/>
                <a:gd name="T20" fmla="*/ 2688 w 3407"/>
                <a:gd name="T21" fmla="*/ 6312 h 8094"/>
                <a:gd name="T22" fmla="*/ 2375 w 3407"/>
                <a:gd name="T23" fmla="*/ 6312 h 8094"/>
                <a:gd name="T24" fmla="*/ 2281 w 3407"/>
                <a:gd name="T25" fmla="*/ 6250 h 8094"/>
                <a:gd name="T26" fmla="*/ 2281 w 3407"/>
                <a:gd name="T27" fmla="*/ 5344 h 8094"/>
                <a:gd name="T28" fmla="*/ 2281 w 3407"/>
                <a:gd name="T29" fmla="*/ 5312 h 8094"/>
                <a:gd name="T30" fmla="*/ 2281 w 3407"/>
                <a:gd name="T31" fmla="*/ 5281 h 8094"/>
                <a:gd name="T32" fmla="*/ 2281 w 3407"/>
                <a:gd name="T33" fmla="*/ 0 h 8094"/>
                <a:gd name="T34" fmla="*/ 906 w 3407"/>
                <a:gd name="T35" fmla="*/ 1906 h 8094"/>
                <a:gd name="T36" fmla="*/ 1500 w 3407"/>
                <a:gd name="T37" fmla="*/ 6562 h 8094"/>
                <a:gd name="T38" fmla="*/ 2281 w 3407"/>
                <a:gd name="T39" fmla="*/ 8093 h 8094"/>
                <a:gd name="T40" fmla="*/ 2281 w 3407"/>
                <a:gd name="T41" fmla="*/ 6625 h 8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7" h="8094">
                  <a:moveTo>
                    <a:pt x="2281" y="6625"/>
                  </a:moveTo>
                  <a:lnTo>
                    <a:pt x="2281" y="6625"/>
                  </a:lnTo>
                  <a:cubicBezTo>
                    <a:pt x="2281" y="6594"/>
                    <a:pt x="2312" y="6562"/>
                    <a:pt x="2344" y="6562"/>
                  </a:cubicBezTo>
                  <a:cubicBezTo>
                    <a:pt x="2719" y="6562"/>
                    <a:pt x="2719" y="6562"/>
                    <a:pt x="2719" y="6562"/>
                  </a:cubicBezTo>
                  <a:cubicBezTo>
                    <a:pt x="2750" y="6562"/>
                    <a:pt x="2781" y="6594"/>
                    <a:pt x="2781" y="6625"/>
                  </a:cubicBezTo>
                  <a:cubicBezTo>
                    <a:pt x="2781" y="6625"/>
                    <a:pt x="2844" y="6844"/>
                    <a:pt x="3125" y="6844"/>
                  </a:cubicBezTo>
                  <a:cubicBezTo>
                    <a:pt x="3219" y="6844"/>
                    <a:pt x="3281" y="6812"/>
                    <a:pt x="3313" y="6781"/>
                  </a:cubicBezTo>
                  <a:cubicBezTo>
                    <a:pt x="3375" y="6719"/>
                    <a:pt x="3406" y="6594"/>
                    <a:pt x="3406" y="6437"/>
                  </a:cubicBezTo>
                  <a:cubicBezTo>
                    <a:pt x="3406" y="6187"/>
                    <a:pt x="3375" y="6031"/>
                    <a:pt x="3125" y="6031"/>
                  </a:cubicBezTo>
                  <a:cubicBezTo>
                    <a:pt x="2875" y="6000"/>
                    <a:pt x="2781" y="6250"/>
                    <a:pt x="2781" y="6281"/>
                  </a:cubicBezTo>
                  <a:cubicBezTo>
                    <a:pt x="2750" y="6281"/>
                    <a:pt x="2719" y="6312"/>
                    <a:pt x="2688" y="6312"/>
                  </a:cubicBezTo>
                  <a:cubicBezTo>
                    <a:pt x="2375" y="6312"/>
                    <a:pt x="2375" y="6312"/>
                    <a:pt x="2375" y="6312"/>
                  </a:cubicBezTo>
                  <a:cubicBezTo>
                    <a:pt x="2312" y="6312"/>
                    <a:pt x="2281" y="6281"/>
                    <a:pt x="2281" y="6250"/>
                  </a:cubicBezTo>
                  <a:cubicBezTo>
                    <a:pt x="2281" y="5344"/>
                    <a:pt x="2281" y="5344"/>
                    <a:pt x="2281" y="5344"/>
                  </a:cubicBezTo>
                  <a:cubicBezTo>
                    <a:pt x="2281" y="5344"/>
                    <a:pt x="2281" y="5344"/>
                    <a:pt x="2281" y="5312"/>
                  </a:cubicBezTo>
                  <a:lnTo>
                    <a:pt x="2281" y="5281"/>
                  </a:lnTo>
                  <a:cubicBezTo>
                    <a:pt x="2281" y="0"/>
                    <a:pt x="2281" y="0"/>
                    <a:pt x="2281" y="0"/>
                  </a:cubicBezTo>
                  <a:cubicBezTo>
                    <a:pt x="1719" y="469"/>
                    <a:pt x="1250" y="1094"/>
                    <a:pt x="906" y="1906"/>
                  </a:cubicBezTo>
                  <a:cubicBezTo>
                    <a:pt x="0" y="4219"/>
                    <a:pt x="1313" y="6156"/>
                    <a:pt x="1500" y="6562"/>
                  </a:cubicBezTo>
                  <a:cubicBezTo>
                    <a:pt x="1625" y="6781"/>
                    <a:pt x="1969" y="7436"/>
                    <a:pt x="2281" y="8093"/>
                  </a:cubicBezTo>
                  <a:lnTo>
                    <a:pt x="2281" y="6625"/>
                  </a:ln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 name="Freeform 8"/>
            <p:cNvSpPr>
              <a:spLocks noChangeArrowheads="1"/>
            </p:cNvSpPr>
            <p:nvPr/>
          </p:nvSpPr>
          <p:spPr bwMode="auto">
            <a:xfrm>
              <a:off x="7945099" y="2404865"/>
              <a:ext cx="708402" cy="753889"/>
            </a:xfrm>
            <a:custGeom>
              <a:avLst/>
              <a:gdLst>
                <a:gd name="T0" fmla="*/ 2969 w 2970"/>
                <a:gd name="T1" fmla="*/ 32 h 3189"/>
                <a:gd name="T2" fmla="*/ 2969 w 2970"/>
                <a:gd name="T3" fmla="*/ 32 h 3189"/>
                <a:gd name="T4" fmla="*/ 1751 w 2970"/>
                <a:gd name="T5" fmla="*/ 32 h 3189"/>
                <a:gd name="T6" fmla="*/ 1751 w 2970"/>
                <a:gd name="T7" fmla="*/ 219 h 3189"/>
                <a:gd name="T8" fmla="*/ 2063 w 2970"/>
                <a:gd name="T9" fmla="*/ 719 h 3189"/>
                <a:gd name="T10" fmla="*/ 1469 w 2970"/>
                <a:gd name="T11" fmla="*/ 1188 h 3189"/>
                <a:gd name="T12" fmla="*/ 969 w 2970"/>
                <a:gd name="T13" fmla="*/ 688 h 3189"/>
                <a:gd name="T14" fmla="*/ 1219 w 2970"/>
                <a:gd name="T15" fmla="*/ 250 h 3189"/>
                <a:gd name="T16" fmla="*/ 1219 w 2970"/>
                <a:gd name="T17" fmla="*/ 0 h 3189"/>
                <a:gd name="T18" fmla="*/ 0 w 2970"/>
                <a:gd name="T19" fmla="*/ 0 h 3189"/>
                <a:gd name="T20" fmla="*/ 0 w 2970"/>
                <a:gd name="T21" fmla="*/ 3188 h 3189"/>
                <a:gd name="T22" fmla="*/ 2969 w 2970"/>
                <a:gd name="T23" fmla="*/ 3188 h 3189"/>
                <a:gd name="T24" fmla="*/ 2969 w 2970"/>
                <a:gd name="T25" fmla="*/ 32 h 3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0" h="3189">
                  <a:moveTo>
                    <a:pt x="2969" y="32"/>
                  </a:moveTo>
                  <a:lnTo>
                    <a:pt x="2969" y="32"/>
                  </a:lnTo>
                  <a:cubicBezTo>
                    <a:pt x="1751" y="32"/>
                    <a:pt x="1751" y="32"/>
                    <a:pt x="1751" y="32"/>
                  </a:cubicBezTo>
                  <a:cubicBezTo>
                    <a:pt x="1751" y="219"/>
                    <a:pt x="1751" y="219"/>
                    <a:pt x="1751" y="219"/>
                  </a:cubicBezTo>
                  <a:cubicBezTo>
                    <a:pt x="1844" y="282"/>
                    <a:pt x="2063" y="438"/>
                    <a:pt x="2063" y="719"/>
                  </a:cubicBezTo>
                  <a:cubicBezTo>
                    <a:pt x="2063" y="969"/>
                    <a:pt x="1782" y="1188"/>
                    <a:pt x="1469" y="1188"/>
                  </a:cubicBezTo>
                  <a:cubicBezTo>
                    <a:pt x="1126" y="1188"/>
                    <a:pt x="969" y="907"/>
                    <a:pt x="969" y="688"/>
                  </a:cubicBezTo>
                  <a:cubicBezTo>
                    <a:pt x="969" y="469"/>
                    <a:pt x="1126" y="313"/>
                    <a:pt x="1219" y="250"/>
                  </a:cubicBezTo>
                  <a:cubicBezTo>
                    <a:pt x="1219" y="0"/>
                    <a:pt x="1219" y="0"/>
                    <a:pt x="1219" y="0"/>
                  </a:cubicBezTo>
                  <a:cubicBezTo>
                    <a:pt x="0" y="0"/>
                    <a:pt x="0" y="0"/>
                    <a:pt x="0" y="0"/>
                  </a:cubicBezTo>
                  <a:cubicBezTo>
                    <a:pt x="0" y="3188"/>
                    <a:pt x="0" y="3188"/>
                    <a:pt x="0" y="3188"/>
                  </a:cubicBezTo>
                  <a:cubicBezTo>
                    <a:pt x="2969" y="3188"/>
                    <a:pt x="2969" y="3188"/>
                    <a:pt x="2969" y="3188"/>
                  </a:cubicBezTo>
                  <a:lnTo>
                    <a:pt x="2969" y="32"/>
                  </a:ln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 name="Freeform 9"/>
            <p:cNvSpPr>
              <a:spLocks noChangeArrowheads="1"/>
            </p:cNvSpPr>
            <p:nvPr/>
          </p:nvSpPr>
          <p:spPr bwMode="auto">
            <a:xfrm>
              <a:off x="8146899" y="4547661"/>
              <a:ext cx="1049990" cy="953049"/>
            </a:xfrm>
            <a:custGeom>
              <a:avLst/>
              <a:gdLst>
                <a:gd name="T0" fmla="*/ 63 w 4407"/>
                <a:gd name="T1" fmla="*/ 0 h 4032"/>
                <a:gd name="T2" fmla="*/ 63 w 4407"/>
                <a:gd name="T3" fmla="*/ 0 h 4032"/>
                <a:gd name="T4" fmla="*/ 4312 w 4407"/>
                <a:gd name="T5" fmla="*/ 0 h 4032"/>
                <a:gd name="T6" fmla="*/ 4312 w 4407"/>
                <a:gd name="T7" fmla="*/ 375 h 4032"/>
                <a:gd name="T8" fmla="*/ 4406 w 4407"/>
                <a:gd name="T9" fmla="*/ 562 h 4032"/>
                <a:gd name="T10" fmla="*/ 4187 w 4407"/>
                <a:gd name="T11" fmla="*/ 906 h 4032"/>
                <a:gd name="T12" fmla="*/ 4374 w 4407"/>
                <a:gd name="T13" fmla="*/ 1187 h 4032"/>
                <a:gd name="T14" fmla="*/ 4187 w 4407"/>
                <a:gd name="T15" fmla="*/ 1562 h 4032"/>
                <a:gd name="T16" fmla="*/ 4343 w 4407"/>
                <a:gd name="T17" fmla="*/ 1812 h 4032"/>
                <a:gd name="T18" fmla="*/ 4187 w 4407"/>
                <a:gd name="T19" fmla="*/ 2094 h 4032"/>
                <a:gd name="T20" fmla="*/ 4343 w 4407"/>
                <a:gd name="T21" fmla="*/ 2375 h 4032"/>
                <a:gd name="T22" fmla="*/ 4187 w 4407"/>
                <a:gd name="T23" fmla="*/ 2719 h 4032"/>
                <a:gd name="T24" fmla="*/ 4281 w 4407"/>
                <a:gd name="T25" fmla="*/ 2906 h 4032"/>
                <a:gd name="T26" fmla="*/ 3937 w 4407"/>
                <a:gd name="T27" fmla="*/ 3406 h 4032"/>
                <a:gd name="T28" fmla="*/ 3218 w 4407"/>
                <a:gd name="T29" fmla="*/ 4031 h 4032"/>
                <a:gd name="T30" fmla="*/ 1188 w 4407"/>
                <a:gd name="T31" fmla="*/ 4031 h 4032"/>
                <a:gd name="T32" fmla="*/ 282 w 4407"/>
                <a:gd name="T33" fmla="*/ 3281 h 4032"/>
                <a:gd name="T34" fmla="*/ 219 w 4407"/>
                <a:gd name="T35" fmla="*/ 2937 h 4032"/>
                <a:gd name="T36" fmla="*/ 32 w 4407"/>
                <a:gd name="T37" fmla="*/ 2656 h 4032"/>
                <a:gd name="T38" fmla="*/ 188 w 4407"/>
                <a:gd name="T39" fmla="*/ 2437 h 4032"/>
                <a:gd name="T40" fmla="*/ 32 w 4407"/>
                <a:gd name="T41" fmla="*/ 2031 h 4032"/>
                <a:gd name="T42" fmla="*/ 157 w 4407"/>
                <a:gd name="T43" fmla="*/ 1781 h 4032"/>
                <a:gd name="T44" fmla="*/ 32 w 4407"/>
                <a:gd name="T45" fmla="*/ 1469 h 4032"/>
                <a:gd name="T46" fmla="*/ 188 w 4407"/>
                <a:gd name="T47" fmla="*/ 1156 h 4032"/>
                <a:gd name="T48" fmla="*/ 32 w 4407"/>
                <a:gd name="T49" fmla="*/ 844 h 4032"/>
                <a:gd name="T50" fmla="*/ 63 w 4407"/>
                <a:gd name="T51" fmla="*/ 0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07" h="4032">
                  <a:moveTo>
                    <a:pt x="63" y="0"/>
                  </a:moveTo>
                  <a:lnTo>
                    <a:pt x="63" y="0"/>
                  </a:lnTo>
                  <a:cubicBezTo>
                    <a:pt x="4312" y="0"/>
                    <a:pt x="4312" y="0"/>
                    <a:pt x="4312" y="0"/>
                  </a:cubicBezTo>
                  <a:cubicBezTo>
                    <a:pt x="4312" y="375"/>
                    <a:pt x="4312" y="375"/>
                    <a:pt x="4312" y="375"/>
                  </a:cubicBezTo>
                  <a:cubicBezTo>
                    <a:pt x="4312" y="375"/>
                    <a:pt x="4406" y="437"/>
                    <a:pt x="4406" y="562"/>
                  </a:cubicBezTo>
                  <a:cubicBezTo>
                    <a:pt x="4406" y="687"/>
                    <a:pt x="4187" y="812"/>
                    <a:pt x="4187" y="906"/>
                  </a:cubicBezTo>
                  <a:cubicBezTo>
                    <a:pt x="4187" y="1000"/>
                    <a:pt x="4374" y="1062"/>
                    <a:pt x="4374" y="1187"/>
                  </a:cubicBezTo>
                  <a:cubicBezTo>
                    <a:pt x="4374" y="1312"/>
                    <a:pt x="4187" y="1406"/>
                    <a:pt x="4187" y="1562"/>
                  </a:cubicBezTo>
                  <a:cubicBezTo>
                    <a:pt x="4218" y="1687"/>
                    <a:pt x="4374" y="1687"/>
                    <a:pt x="4343" y="1812"/>
                  </a:cubicBezTo>
                  <a:cubicBezTo>
                    <a:pt x="4343" y="1906"/>
                    <a:pt x="4187" y="2000"/>
                    <a:pt x="4187" y="2094"/>
                  </a:cubicBezTo>
                  <a:cubicBezTo>
                    <a:pt x="4187" y="2218"/>
                    <a:pt x="4343" y="2281"/>
                    <a:pt x="4343" y="2375"/>
                  </a:cubicBezTo>
                  <a:cubicBezTo>
                    <a:pt x="4343" y="2500"/>
                    <a:pt x="4187" y="2594"/>
                    <a:pt x="4187" y="2719"/>
                  </a:cubicBezTo>
                  <a:cubicBezTo>
                    <a:pt x="4187" y="2812"/>
                    <a:pt x="4281" y="2844"/>
                    <a:pt x="4281" y="2906"/>
                  </a:cubicBezTo>
                  <a:cubicBezTo>
                    <a:pt x="4281" y="3000"/>
                    <a:pt x="4249" y="3156"/>
                    <a:pt x="3937" y="3406"/>
                  </a:cubicBezTo>
                  <a:cubicBezTo>
                    <a:pt x="3656" y="3656"/>
                    <a:pt x="3218" y="4031"/>
                    <a:pt x="3218" y="4031"/>
                  </a:cubicBezTo>
                  <a:cubicBezTo>
                    <a:pt x="1188" y="4031"/>
                    <a:pt x="1188" y="4031"/>
                    <a:pt x="1188" y="4031"/>
                  </a:cubicBezTo>
                  <a:cubicBezTo>
                    <a:pt x="282" y="3281"/>
                    <a:pt x="282" y="3281"/>
                    <a:pt x="282" y="3281"/>
                  </a:cubicBezTo>
                  <a:cubicBezTo>
                    <a:pt x="250" y="3187"/>
                    <a:pt x="250" y="3000"/>
                    <a:pt x="219" y="2937"/>
                  </a:cubicBezTo>
                  <a:cubicBezTo>
                    <a:pt x="219" y="2875"/>
                    <a:pt x="32" y="2781"/>
                    <a:pt x="32" y="2656"/>
                  </a:cubicBezTo>
                  <a:cubicBezTo>
                    <a:pt x="32" y="2562"/>
                    <a:pt x="188" y="2531"/>
                    <a:pt x="188" y="2437"/>
                  </a:cubicBezTo>
                  <a:cubicBezTo>
                    <a:pt x="188" y="2375"/>
                    <a:pt x="0" y="2156"/>
                    <a:pt x="32" y="2031"/>
                  </a:cubicBezTo>
                  <a:cubicBezTo>
                    <a:pt x="32" y="1875"/>
                    <a:pt x="157" y="1844"/>
                    <a:pt x="157" y="1781"/>
                  </a:cubicBezTo>
                  <a:cubicBezTo>
                    <a:pt x="188" y="1687"/>
                    <a:pt x="32" y="1594"/>
                    <a:pt x="32" y="1469"/>
                  </a:cubicBezTo>
                  <a:cubicBezTo>
                    <a:pt x="32" y="1375"/>
                    <a:pt x="188" y="1250"/>
                    <a:pt x="188" y="1156"/>
                  </a:cubicBezTo>
                  <a:cubicBezTo>
                    <a:pt x="188" y="1062"/>
                    <a:pt x="32" y="1000"/>
                    <a:pt x="32" y="844"/>
                  </a:cubicBezTo>
                  <a:cubicBezTo>
                    <a:pt x="0" y="656"/>
                    <a:pt x="63" y="0"/>
                    <a:pt x="6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 name="Freeform 10"/>
            <p:cNvSpPr>
              <a:spLocks noChangeArrowheads="1"/>
            </p:cNvSpPr>
            <p:nvPr/>
          </p:nvSpPr>
          <p:spPr bwMode="auto">
            <a:xfrm>
              <a:off x="8444343" y="5529906"/>
              <a:ext cx="431978" cy="59436"/>
            </a:xfrm>
            <a:custGeom>
              <a:avLst/>
              <a:gdLst>
                <a:gd name="T0" fmla="*/ 0 w 1813"/>
                <a:gd name="T1" fmla="*/ 0 h 251"/>
                <a:gd name="T2" fmla="*/ 0 w 1813"/>
                <a:gd name="T3" fmla="*/ 0 h 251"/>
                <a:gd name="T4" fmla="*/ 1812 w 1813"/>
                <a:gd name="T5" fmla="*/ 0 h 251"/>
                <a:gd name="T6" fmla="*/ 1531 w 1813"/>
                <a:gd name="T7" fmla="*/ 250 h 251"/>
                <a:gd name="T8" fmla="*/ 344 w 1813"/>
                <a:gd name="T9" fmla="*/ 250 h 251"/>
                <a:gd name="T10" fmla="*/ 0 w 1813"/>
                <a:gd name="T11" fmla="*/ 0 h 251"/>
              </a:gdLst>
              <a:ahLst/>
              <a:cxnLst>
                <a:cxn ang="0">
                  <a:pos x="T0" y="T1"/>
                </a:cxn>
                <a:cxn ang="0">
                  <a:pos x="T2" y="T3"/>
                </a:cxn>
                <a:cxn ang="0">
                  <a:pos x="T4" y="T5"/>
                </a:cxn>
                <a:cxn ang="0">
                  <a:pos x="T6" y="T7"/>
                </a:cxn>
                <a:cxn ang="0">
                  <a:pos x="T8" y="T9"/>
                </a:cxn>
                <a:cxn ang="0">
                  <a:pos x="T10" y="T11"/>
                </a:cxn>
              </a:cxnLst>
              <a:rect l="0" t="0" r="r" b="b"/>
              <a:pathLst>
                <a:path w="1813" h="251">
                  <a:moveTo>
                    <a:pt x="0" y="0"/>
                  </a:moveTo>
                  <a:lnTo>
                    <a:pt x="0" y="0"/>
                  </a:lnTo>
                  <a:cubicBezTo>
                    <a:pt x="1812" y="0"/>
                    <a:pt x="1812" y="0"/>
                    <a:pt x="1812" y="0"/>
                  </a:cubicBezTo>
                  <a:cubicBezTo>
                    <a:pt x="1812" y="0"/>
                    <a:pt x="1624" y="250"/>
                    <a:pt x="1531" y="250"/>
                  </a:cubicBezTo>
                  <a:cubicBezTo>
                    <a:pt x="1406" y="250"/>
                    <a:pt x="407" y="250"/>
                    <a:pt x="344" y="250"/>
                  </a:cubicBezTo>
                  <a:cubicBezTo>
                    <a:pt x="250" y="250"/>
                    <a:pt x="0" y="0"/>
                    <a:pt x="0" y="0"/>
                  </a:cubicBez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grpSp>
      <p:sp>
        <p:nvSpPr>
          <p:cNvPr id="25" name="Subtitle 2"/>
          <p:cNvSpPr txBox="1"/>
          <p:nvPr/>
        </p:nvSpPr>
        <p:spPr>
          <a:xfrm>
            <a:off x="6305857" y="2449322"/>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Agency FB" panose="020B0503020202020204" pitchFamily="34" charset="0"/>
                <a:cs typeface="Helvetica Neue"/>
              </a:rPr>
              <a:t>25%</a:t>
            </a:r>
            <a:endParaRPr lang="en-US" sz="1400" dirty="0">
              <a:solidFill>
                <a:schemeClr val="bg1"/>
              </a:solidFill>
              <a:latin typeface="Agency FB" panose="020B0503020202020204" pitchFamily="34" charset="0"/>
              <a:cs typeface="Helvetica Neue"/>
            </a:endParaRPr>
          </a:p>
        </p:txBody>
      </p:sp>
      <p:sp>
        <p:nvSpPr>
          <p:cNvPr id="26" name="Subtitle 2"/>
          <p:cNvSpPr txBox="1"/>
          <p:nvPr/>
        </p:nvSpPr>
        <p:spPr>
          <a:xfrm>
            <a:off x="6296450" y="3413976"/>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Agency FB" panose="020B0503020202020204" pitchFamily="34" charset="0"/>
                <a:cs typeface="Helvetica Neue"/>
              </a:rPr>
              <a:t>55%</a:t>
            </a:r>
            <a:endParaRPr lang="en-US" sz="1400" dirty="0">
              <a:solidFill>
                <a:schemeClr val="bg1"/>
              </a:solidFill>
              <a:latin typeface="Agency FB" panose="020B0503020202020204" pitchFamily="34" charset="0"/>
              <a:cs typeface="Helvetica Neue"/>
            </a:endParaRPr>
          </a:p>
        </p:txBody>
      </p:sp>
      <p:sp>
        <p:nvSpPr>
          <p:cNvPr id="27" name="Subtitle 2"/>
          <p:cNvSpPr txBox="1"/>
          <p:nvPr/>
        </p:nvSpPr>
        <p:spPr>
          <a:xfrm>
            <a:off x="6305857" y="4349946"/>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Agency FB" panose="020B0503020202020204" pitchFamily="34" charset="0"/>
                <a:cs typeface="Helvetica Neue"/>
              </a:rPr>
              <a:t>20%</a:t>
            </a:r>
            <a:endParaRPr lang="en-US" sz="1400" dirty="0">
              <a:solidFill>
                <a:schemeClr val="bg1"/>
              </a:solidFill>
              <a:latin typeface="Agency FB" panose="020B0503020202020204" pitchFamily="34" charset="0"/>
              <a:cs typeface="Helvetica Neue"/>
            </a:endParaRPr>
          </a:p>
        </p:txBody>
      </p:sp>
      <p:sp>
        <p:nvSpPr>
          <p:cNvPr id="28" name="Subtitle 2"/>
          <p:cNvSpPr txBox="1"/>
          <p:nvPr/>
        </p:nvSpPr>
        <p:spPr>
          <a:xfrm>
            <a:off x="6305857" y="5347406"/>
            <a:ext cx="755552" cy="461643"/>
          </a:xfrm>
          <a:prstGeom prst="rect">
            <a:avLst/>
          </a:prstGeom>
        </p:spPr>
        <p:txBody>
          <a:bodyPr vert="horz" wrap="square" lIns="91420" tIns="45709" rIns="91420" bIns="45709" rtlCol="0">
            <a:sp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latin typeface="Agency FB" panose="020B0503020202020204" pitchFamily="34" charset="0"/>
                <a:cs typeface="Helvetica Neue"/>
              </a:rPr>
              <a:t>80%</a:t>
            </a:r>
            <a:endParaRPr lang="en-US" sz="1400" dirty="0">
              <a:solidFill>
                <a:schemeClr val="bg1"/>
              </a:solidFill>
              <a:latin typeface="Agency FB" panose="020B0503020202020204" pitchFamily="34" charset="0"/>
              <a:cs typeface="Helvetica Neue"/>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85" name="Group 33"/>
          <p:cNvGrpSpPr/>
          <p:nvPr/>
        </p:nvGrpSpPr>
        <p:grpSpPr>
          <a:xfrm>
            <a:off x="2366777" y="1931146"/>
            <a:ext cx="965938" cy="2518946"/>
            <a:chOff x="2323306" y="2203133"/>
            <a:chExt cx="979488" cy="2554287"/>
          </a:xfrm>
          <a:solidFill>
            <a:srgbClr val="018989"/>
          </a:solidFill>
        </p:grpSpPr>
        <p:sp>
          <p:nvSpPr>
            <p:cNvPr id="8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grpSp>
      <p:grpSp>
        <p:nvGrpSpPr>
          <p:cNvPr id="88" name="Group 36"/>
          <p:cNvGrpSpPr/>
          <p:nvPr/>
        </p:nvGrpSpPr>
        <p:grpSpPr>
          <a:xfrm>
            <a:off x="9005576" y="1879732"/>
            <a:ext cx="1105516" cy="2518946"/>
            <a:chOff x="5481404" y="1426062"/>
            <a:chExt cx="341669" cy="778503"/>
          </a:xfrm>
          <a:solidFill>
            <a:srgbClr val="F04E3F"/>
          </a:solidFill>
        </p:grpSpPr>
        <p:sp>
          <p:nvSpPr>
            <p:cNvPr id="89" name="Freeform 1"/>
            <p:cNvSpPr>
              <a:spLocks noChangeArrowheads="1"/>
            </p:cNvSpPr>
            <p:nvPr/>
          </p:nvSpPr>
          <p:spPr bwMode="auto">
            <a:xfrm>
              <a:off x="5481404" y="1565664"/>
              <a:ext cx="341669" cy="638901"/>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0" name="Freeform 2"/>
            <p:cNvSpPr>
              <a:spLocks noChangeArrowheads="1"/>
            </p:cNvSpPr>
            <p:nvPr/>
          </p:nvSpPr>
          <p:spPr bwMode="auto">
            <a:xfrm>
              <a:off x="5588307" y="1426062"/>
              <a:ext cx="130798" cy="130799"/>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grpSp>
      <p:sp>
        <p:nvSpPr>
          <p:cNvPr id="91" name="TextBox 90"/>
          <p:cNvSpPr txBox="1"/>
          <p:nvPr/>
        </p:nvSpPr>
        <p:spPr>
          <a:xfrm>
            <a:off x="2001134" y="4743449"/>
            <a:ext cx="1749074" cy="923330"/>
          </a:xfrm>
          <a:prstGeom prst="rect">
            <a:avLst/>
          </a:prstGeom>
          <a:noFill/>
        </p:spPr>
        <p:txBody>
          <a:bodyPr wrap="square" rtlCol="0">
            <a:spAutoFit/>
          </a:bodyPr>
          <a:lstStyle/>
          <a:p>
            <a:pPr algn="ctr"/>
            <a:r>
              <a:rPr lang="en-US" sz="5400" b="1" dirty="0" smtClean="0">
                <a:solidFill>
                  <a:srgbClr val="018989"/>
                </a:solidFill>
                <a:latin typeface="Agency FB" panose="020B0503020202020204" pitchFamily="34" charset="0"/>
              </a:rPr>
              <a:t>45%</a:t>
            </a:r>
            <a:endParaRPr lang="en-US" sz="5400" b="1" dirty="0">
              <a:solidFill>
                <a:srgbClr val="018989"/>
              </a:solidFill>
              <a:latin typeface="Agency FB" panose="020B0503020202020204" pitchFamily="34" charset="0"/>
            </a:endParaRPr>
          </a:p>
        </p:txBody>
      </p:sp>
      <p:sp>
        <p:nvSpPr>
          <p:cNvPr id="92" name="TextBox 91"/>
          <p:cNvSpPr txBox="1"/>
          <p:nvPr/>
        </p:nvSpPr>
        <p:spPr>
          <a:xfrm>
            <a:off x="8706511" y="4671299"/>
            <a:ext cx="1721946" cy="923330"/>
          </a:xfrm>
          <a:prstGeom prst="rect">
            <a:avLst/>
          </a:prstGeom>
          <a:noFill/>
        </p:spPr>
        <p:txBody>
          <a:bodyPr wrap="square" rtlCol="0">
            <a:spAutoFit/>
          </a:bodyPr>
          <a:lstStyle/>
          <a:p>
            <a:pPr algn="ctr"/>
            <a:r>
              <a:rPr lang="en-US" sz="5400" b="1" dirty="0" smtClean="0">
                <a:solidFill>
                  <a:srgbClr val="F04E3F"/>
                </a:solidFill>
                <a:latin typeface="Agency FB" panose="020B0503020202020204" pitchFamily="34" charset="0"/>
              </a:rPr>
              <a:t>55%</a:t>
            </a:r>
            <a:endParaRPr lang="en-US" sz="5400" b="1" dirty="0">
              <a:solidFill>
                <a:srgbClr val="F04E3F"/>
              </a:solidFill>
              <a:latin typeface="Agency FB" panose="020B0503020202020204" pitchFamily="34" charset="0"/>
            </a:endParaRPr>
          </a:p>
        </p:txBody>
      </p:sp>
      <p:sp>
        <p:nvSpPr>
          <p:cNvPr id="93" name="TextBox 92"/>
          <p:cNvSpPr txBox="1"/>
          <p:nvPr/>
        </p:nvSpPr>
        <p:spPr>
          <a:xfrm>
            <a:off x="1845162" y="5583316"/>
            <a:ext cx="2043934" cy="692497"/>
          </a:xfrm>
          <a:prstGeom prst="rect">
            <a:avLst/>
          </a:prstGeom>
          <a:noFill/>
        </p:spPr>
        <p:txBody>
          <a:bodyPr wrap="square" lIns="0" rIns="0" bIns="0" rtlCol="0">
            <a:spAutoFit/>
          </a:bodyPr>
          <a:lstStyle/>
          <a:p>
            <a:pPr algn="ctr"/>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94" name="TextBox 93"/>
          <p:cNvSpPr txBox="1"/>
          <p:nvPr/>
        </p:nvSpPr>
        <p:spPr>
          <a:xfrm>
            <a:off x="8539134" y="5532516"/>
            <a:ext cx="2043934" cy="692497"/>
          </a:xfrm>
          <a:prstGeom prst="rect">
            <a:avLst/>
          </a:prstGeom>
          <a:noFill/>
        </p:spPr>
        <p:txBody>
          <a:bodyPr wrap="square" lIns="0" rIns="0" bIns="0" rtlCol="0">
            <a:spAutoFit/>
          </a:bodyPr>
          <a:lstStyle/>
          <a:p>
            <a:pPr algn="ctr"/>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95" name="TextBox 94"/>
          <p:cNvSpPr txBox="1"/>
          <p:nvPr/>
        </p:nvSpPr>
        <p:spPr>
          <a:xfrm>
            <a:off x="2237457" y="4560251"/>
            <a:ext cx="1262094" cy="292388"/>
          </a:xfrm>
          <a:prstGeom prst="rect">
            <a:avLst/>
          </a:prstGeom>
          <a:noFill/>
        </p:spPr>
        <p:txBody>
          <a:bodyPr wrap="square" lIns="0" rIns="0" bIns="0" rtlCol="0">
            <a:spAutoFit/>
          </a:bodyPr>
          <a:lstStyle/>
          <a:p>
            <a:pPr algn="ctr"/>
            <a:r>
              <a:rPr lang="zh-CN" altLang="en-US" sz="1600" dirty="0" smtClean="0">
                <a:solidFill>
                  <a:schemeClr val="bg1">
                    <a:lumMod val="50000"/>
                  </a:schemeClr>
                </a:solidFill>
                <a:latin typeface="+mn-ea"/>
                <a:cs typeface="Calibri" panose="020F0502020204030204"/>
              </a:rPr>
              <a:t>男性用户</a:t>
            </a:r>
            <a:endParaRPr lang="en-US" sz="1600" dirty="0">
              <a:solidFill>
                <a:schemeClr val="bg1">
                  <a:lumMod val="50000"/>
                </a:schemeClr>
              </a:solidFill>
              <a:latin typeface="+mn-ea"/>
              <a:cs typeface="Calibri" panose="020F0502020204030204"/>
            </a:endParaRPr>
          </a:p>
        </p:txBody>
      </p:sp>
      <p:sp>
        <p:nvSpPr>
          <p:cNvPr id="96" name="TextBox 95"/>
          <p:cNvSpPr txBox="1"/>
          <p:nvPr/>
        </p:nvSpPr>
        <p:spPr>
          <a:xfrm>
            <a:off x="8920438" y="4460103"/>
            <a:ext cx="1262094" cy="292388"/>
          </a:xfrm>
          <a:prstGeom prst="rect">
            <a:avLst/>
          </a:prstGeom>
          <a:noFill/>
        </p:spPr>
        <p:txBody>
          <a:bodyPr wrap="square" lIns="0" rIns="0" bIns="0" rtlCol="0">
            <a:spAutoFit/>
          </a:bodyPr>
          <a:lstStyle/>
          <a:p>
            <a:pPr algn="ctr"/>
            <a:r>
              <a:rPr lang="zh-CN" altLang="en-US" sz="1600" dirty="0" smtClean="0">
                <a:solidFill>
                  <a:schemeClr val="bg1">
                    <a:lumMod val="50000"/>
                  </a:schemeClr>
                </a:solidFill>
                <a:latin typeface="+mn-ea"/>
                <a:cs typeface="Calibri" panose="020F0502020204030204"/>
              </a:rPr>
              <a:t>女性用户</a:t>
            </a:r>
            <a:endParaRPr lang="en-US" sz="1600" dirty="0">
              <a:solidFill>
                <a:schemeClr val="bg1">
                  <a:lumMod val="50000"/>
                </a:schemeClr>
              </a:solidFill>
              <a:latin typeface="+mn-ea"/>
              <a:cs typeface="Calibri" panose="020F0502020204030204"/>
            </a:endParaRPr>
          </a:p>
        </p:txBody>
      </p:sp>
      <p:grpSp>
        <p:nvGrpSpPr>
          <p:cNvPr id="3" name="组合 2"/>
          <p:cNvGrpSpPr/>
          <p:nvPr/>
        </p:nvGrpSpPr>
        <p:grpSpPr>
          <a:xfrm>
            <a:off x="4267856" y="1998939"/>
            <a:ext cx="3927122" cy="3927644"/>
            <a:chOff x="5128018" y="1948386"/>
            <a:chExt cx="3204483" cy="3204910"/>
          </a:xfrm>
        </p:grpSpPr>
        <p:sp>
          <p:nvSpPr>
            <p:cNvPr id="75" name="Freeform 1"/>
            <p:cNvSpPr>
              <a:spLocks noChangeArrowheads="1"/>
            </p:cNvSpPr>
            <p:nvPr/>
          </p:nvSpPr>
          <p:spPr bwMode="auto">
            <a:xfrm>
              <a:off x="6730056" y="1948386"/>
              <a:ext cx="1135612" cy="1099732"/>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6" name="Freeform 3"/>
            <p:cNvSpPr>
              <a:spLocks noChangeArrowheads="1"/>
            </p:cNvSpPr>
            <p:nvPr/>
          </p:nvSpPr>
          <p:spPr bwMode="auto">
            <a:xfrm>
              <a:off x="5601120" y="1948386"/>
              <a:ext cx="1259101" cy="1099732"/>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7" name="Freeform 4"/>
            <p:cNvSpPr>
              <a:spLocks noChangeArrowheads="1"/>
            </p:cNvSpPr>
            <p:nvPr/>
          </p:nvSpPr>
          <p:spPr bwMode="auto">
            <a:xfrm>
              <a:off x="5128018" y="2415647"/>
              <a:ext cx="1099732" cy="1135611"/>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8" name="Freeform 5"/>
            <p:cNvSpPr>
              <a:spLocks noChangeArrowheads="1"/>
            </p:cNvSpPr>
            <p:nvPr/>
          </p:nvSpPr>
          <p:spPr bwMode="auto">
            <a:xfrm>
              <a:off x="5128018" y="3421092"/>
              <a:ext cx="1099732" cy="1259102"/>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9" name="Freeform 6"/>
            <p:cNvSpPr>
              <a:spLocks noChangeArrowheads="1"/>
            </p:cNvSpPr>
            <p:nvPr/>
          </p:nvSpPr>
          <p:spPr bwMode="auto">
            <a:xfrm>
              <a:off x="5601120" y="4053564"/>
              <a:ext cx="1129771" cy="1099732"/>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0" name="Freeform 7"/>
            <p:cNvSpPr>
              <a:spLocks noChangeArrowheads="1"/>
            </p:cNvSpPr>
            <p:nvPr/>
          </p:nvSpPr>
          <p:spPr bwMode="auto">
            <a:xfrm>
              <a:off x="6599890" y="4053564"/>
              <a:ext cx="1264943" cy="1099732"/>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1" name="Freeform 8"/>
            <p:cNvSpPr>
              <a:spLocks noChangeArrowheads="1"/>
            </p:cNvSpPr>
            <p:nvPr/>
          </p:nvSpPr>
          <p:spPr bwMode="auto">
            <a:xfrm>
              <a:off x="7232081" y="3552698"/>
              <a:ext cx="1099732" cy="1129771"/>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2" name="Freeform 9"/>
            <p:cNvSpPr>
              <a:spLocks noChangeArrowheads="1"/>
            </p:cNvSpPr>
            <p:nvPr/>
          </p:nvSpPr>
          <p:spPr bwMode="auto">
            <a:xfrm>
              <a:off x="7232769" y="2419252"/>
              <a:ext cx="1099732" cy="1264942"/>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latin typeface="+mn-ea"/>
              </a:endParaRPr>
            </a:p>
          </p:txBody>
        </p:sp>
        <p:sp>
          <p:nvSpPr>
            <p:cNvPr id="83" name="Freeform 10"/>
            <p:cNvSpPr>
              <a:spLocks noChangeArrowheads="1"/>
            </p:cNvSpPr>
            <p:nvPr/>
          </p:nvSpPr>
          <p:spPr bwMode="auto">
            <a:xfrm>
              <a:off x="7463328" y="2599051"/>
              <a:ext cx="195248" cy="189407"/>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4" name="Oval 14"/>
            <p:cNvSpPr/>
            <p:nvPr/>
          </p:nvSpPr>
          <p:spPr>
            <a:xfrm>
              <a:off x="5877741" y="2673061"/>
              <a:ext cx="1732203" cy="173220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97" name="Freeform 8"/>
            <p:cNvSpPr>
              <a:spLocks noEditPoints="1"/>
            </p:cNvSpPr>
            <p:nvPr/>
          </p:nvSpPr>
          <p:spPr bwMode="auto">
            <a:xfrm>
              <a:off x="6231212" y="3024536"/>
              <a:ext cx="1025708" cy="1066940"/>
            </a:xfrm>
            <a:custGeom>
              <a:avLst/>
              <a:gdLst/>
              <a:ahLst/>
              <a:cxnLst>
                <a:cxn ang="0">
                  <a:pos x="652" y="82"/>
                </a:cxn>
                <a:cxn ang="0">
                  <a:pos x="646" y="1368"/>
                </a:cxn>
                <a:cxn ang="0">
                  <a:pos x="647" y="2808"/>
                </a:cxn>
                <a:cxn ang="0">
                  <a:pos x="977" y="2900"/>
                </a:cxn>
                <a:cxn ang="0">
                  <a:pos x="998" y="1362"/>
                </a:cxn>
                <a:cxn ang="0">
                  <a:pos x="195" y="776"/>
                </a:cxn>
                <a:cxn ang="0">
                  <a:pos x="0" y="1083"/>
                </a:cxn>
                <a:cxn ang="0">
                  <a:pos x="0" y="2185"/>
                </a:cxn>
                <a:cxn ang="0">
                  <a:pos x="21" y="2822"/>
                </a:cxn>
                <a:cxn ang="0">
                  <a:pos x="254" y="2213"/>
                </a:cxn>
                <a:cxn ang="0">
                  <a:pos x="254" y="1029"/>
                </a:cxn>
                <a:cxn ang="0">
                  <a:pos x="589" y="2380"/>
                </a:cxn>
                <a:cxn ang="0">
                  <a:pos x="297" y="2345"/>
                </a:cxn>
                <a:cxn ang="0">
                  <a:pos x="297" y="1160"/>
                </a:cxn>
                <a:cxn ang="0">
                  <a:pos x="2464" y="1273"/>
                </a:cxn>
                <a:cxn ang="0">
                  <a:pos x="2783" y="1827"/>
                </a:cxn>
                <a:cxn ang="0">
                  <a:pos x="2619" y="2455"/>
                </a:cxn>
                <a:cxn ang="0">
                  <a:pos x="2060" y="2760"/>
                </a:cxn>
                <a:cxn ang="0">
                  <a:pos x="1585" y="2634"/>
                </a:cxn>
                <a:cxn ang="0">
                  <a:pos x="1303" y="2308"/>
                </a:cxn>
                <a:cxn ang="0">
                  <a:pos x="1221" y="1917"/>
                </a:cxn>
                <a:cxn ang="0">
                  <a:pos x="1322" y="1536"/>
                </a:cxn>
                <a:cxn ang="0">
                  <a:pos x="1654" y="1207"/>
                </a:cxn>
                <a:cxn ang="0">
                  <a:pos x="2080" y="1182"/>
                </a:cxn>
                <a:cxn ang="0">
                  <a:pos x="2602" y="1488"/>
                </a:cxn>
                <a:cxn ang="0">
                  <a:pos x="2732" y="2082"/>
                </a:cxn>
                <a:cxn ang="0">
                  <a:pos x="2410" y="2583"/>
                </a:cxn>
                <a:cxn ang="0">
                  <a:pos x="1787" y="2664"/>
                </a:cxn>
                <a:cxn ang="0">
                  <a:pos x="1326" y="2186"/>
                </a:cxn>
                <a:cxn ang="0">
                  <a:pos x="1298" y="1814"/>
                </a:cxn>
                <a:cxn ang="0">
                  <a:pos x="1592" y="1320"/>
                </a:cxn>
                <a:cxn ang="0">
                  <a:pos x="2185" y="1224"/>
                </a:cxn>
                <a:cxn ang="0">
                  <a:pos x="2637" y="1584"/>
                </a:cxn>
                <a:cxn ang="0">
                  <a:pos x="2688" y="2175"/>
                </a:cxn>
                <a:cxn ang="0">
                  <a:pos x="2313" y="2612"/>
                </a:cxn>
                <a:cxn ang="0">
                  <a:pos x="1700" y="2597"/>
                </a:cxn>
                <a:cxn ang="0">
                  <a:pos x="1326" y="2063"/>
                </a:cxn>
                <a:cxn ang="0">
                  <a:pos x="1435" y="1532"/>
                </a:cxn>
                <a:cxn ang="0">
                  <a:pos x="1972" y="1206"/>
                </a:cxn>
                <a:cxn ang="0">
                  <a:pos x="2269" y="1900"/>
                </a:cxn>
                <a:cxn ang="0">
                  <a:pos x="2080" y="2147"/>
                </a:cxn>
                <a:cxn ang="0">
                  <a:pos x="1880" y="1962"/>
                </a:cxn>
                <a:cxn ang="0">
                  <a:pos x="2041" y="1738"/>
                </a:cxn>
                <a:cxn ang="0">
                  <a:pos x="2181" y="1907"/>
                </a:cxn>
                <a:cxn ang="0">
                  <a:pos x="2091" y="2052"/>
                </a:cxn>
                <a:cxn ang="0">
                  <a:pos x="1972" y="1929"/>
                </a:cxn>
                <a:cxn ang="0">
                  <a:pos x="1167" y="16"/>
                </a:cxn>
                <a:cxn ang="0">
                  <a:pos x="2278" y="177"/>
                </a:cxn>
                <a:cxn ang="0">
                  <a:pos x="2771" y="377"/>
                </a:cxn>
                <a:cxn ang="0">
                  <a:pos x="2774" y="1467"/>
                </a:cxn>
                <a:cxn ang="0">
                  <a:pos x="2357" y="1140"/>
                </a:cxn>
                <a:cxn ang="0">
                  <a:pos x="1850" y="1077"/>
                </a:cxn>
                <a:cxn ang="0">
                  <a:pos x="1501" y="1237"/>
                </a:cxn>
                <a:cxn ang="0">
                  <a:pos x="1246" y="1557"/>
                </a:cxn>
                <a:cxn ang="0">
                  <a:pos x="1163" y="1964"/>
                </a:cxn>
                <a:cxn ang="0">
                  <a:pos x="1267" y="2365"/>
                </a:cxn>
                <a:cxn ang="0">
                  <a:pos x="1556" y="2684"/>
                </a:cxn>
                <a:cxn ang="0">
                  <a:pos x="1055" y="2360"/>
                </a:cxn>
                <a:cxn ang="0">
                  <a:pos x="1055" y="726"/>
                </a:cxn>
                <a:cxn ang="0">
                  <a:pos x="2737" y="2628"/>
                </a:cxn>
                <a:cxn ang="0">
                  <a:pos x="2660" y="2494"/>
                </a:cxn>
              </a:cxnLst>
              <a:rect l="0" t="0" r="r" b="b"/>
              <a:pathLst>
                <a:path w="2792" h="2904">
                  <a:moveTo>
                    <a:pt x="998" y="0"/>
                  </a:moveTo>
                  <a:lnTo>
                    <a:pt x="977" y="4"/>
                  </a:lnTo>
                  <a:lnTo>
                    <a:pt x="956" y="8"/>
                  </a:lnTo>
                  <a:lnTo>
                    <a:pt x="936" y="12"/>
                  </a:lnTo>
                  <a:lnTo>
                    <a:pt x="916" y="15"/>
                  </a:lnTo>
                  <a:lnTo>
                    <a:pt x="895" y="19"/>
                  </a:lnTo>
                  <a:lnTo>
                    <a:pt x="876" y="23"/>
                  </a:lnTo>
                  <a:lnTo>
                    <a:pt x="855" y="28"/>
                  </a:lnTo>
                  <a:lnTo>
                    <a:pt x="835" y="32"/>
                  </a:lnTo>
                  <a:lnTo>
                    <a:pt x="796" y="39"/>
                  </a:lnTo>
                  <a:lnTo>
                    <a:pt x="757" y="46"/>
                  </a:lnTo>
                  <a:lnTo>
                    <a:pt x="718" y="54"/>
                  </a:lnTo>
                  <a:lnTo>
                    <a:pt x="679" y="62"/>
                  </a:lnTo>
                  <a:lnTo>
                    <a:pt x="673" y="64"/>
                  </a:lnTo>
                  <a:lnTo>
                    <a:pt x="667" y="67"/>
                  </a:lnTo>
                  <a:lnTo>
                    <a:pt x="661" y="71"/>
                  </a:lnTo>
                  <a:lnTo>
                    <a:pt x="657" y="76"/>
                  </a:lnTo>
                  <a:lnTo>
                    <a:pt x="652" y="82"/>
                  </a:lnTo>
                  <a:lnTo>
                    <a:pt x="649" y="89"/>
                  </a:lnTo>
                  <a:lnTo>
                    <a:pt x="647" y="95"/>
                  </a:lnTo>
                  <a:lnTo>
                    <a:pt x="646" y="102"/>
                  </a:lnTo>
                  <a:lnTo>
                    <a:pt x="646" y="186"/>
                  </a:lnTo>
                  <a:lnTo>
                    <a:pt x="646" y="271"/>
                  </a:lnTo>
                  <a:lnTo>
                    <a:pt x="646" y="355"/>
                  </a:lnTo>
                  <a:lnTo>
                    <a:pt x="646" y="440"/>
                  </a:lnTo>
                  <a:lnTo>
                    <a:pt x="646" y="523"/>
                  </a:lnTo>
                  <a:lnTo>
                    <a:pt x="646" y="608"/>
                  </a:lnTo>
                  <a:lnTo>
                    <a:pt x="646" y="692"/>
                  </a:lnTo>
                  <a:lnTo>
                    <a:pt x="646" y="777"/>
                  </a:lnTo>
                  <a:lnTo>
                    <a:pt x="646" y="861"/>
                  </a:lnTo>
                  <a:lnTo>
                    <a:pt x="646" y="946"/>
                  </a:lnTo>
                  <a:lnTo>
                    <a:pt x="646" y="1031"/>
                  </a:lnTo>
                  <a:lnTo>
                    <a:pt x="646" y="1114"/>
                  </a:lnTo>
                  <a:lnTo>
                    <a:pt x="646" y="1199"/>
                  </a:lnTo>
                  <a:lnTo>
                    <a:pt x="646" y="1283"/>
                  </a:lnTo>
                  <a:lnTo>
                    <a:pt x="646" y="1368"/>
                  </a:lnTo>
                  <a:lnTo>
                    <a:pt x="646" y="1452"/>
                  </a:lnTo>
                  <a:lnTo>
                    <a:pt x="646" y="1537"/>
                  </a:lnTo>
                  <a:lnTo>
                    <a:pt x="646" y="1621"/>
                  </a:lnTo>
                  <a:lnTo>
                    <a:pt x="646" y="1705"/>
                  </a:lnTo>
                  <a:lnTo>
                    <a:pt x="646" y="1789"/>
                  </a:lnTo>
                  <a:lnTo>
                    <a:pt x="646" y="1874"/>
                  </a:lnTo>
                  <a:lnTo>
                    <a:pt x="646" y="1958"/>
                  </a:lnTo>
                  <a:lnTo>
                    <a:pt x="646" y="2043"/>
                  </a:lnTo>
                  <a:lnTo>
                    <a:pt x="646" y="2127"/>
                  </a:lnTo>
                  <a:lnTo>
                    <a:pt x="646" y="2212"/>
                  </a:lnTo>
                  <a:lnTo>
                    <a:pt x="646" y="2296"/>
                  </a:lnTo>
                  <a:lnTo>
                    <a:pt x="646" y="2380"/>
                  </a:lnTo>
                  <a:lnTo>
                    <a:pt x="646" y="2464"/>
                  </a:lnTo>
                  <a:lnTo>
                    <a:pt x="646" y="2549"/>
                  </a:lnTo>
                  <a:lnTo>
                    <a:pt x="646" y="2633"/>
                  </a:lnTo>
                  <a:lnTo>
                    <a:pt x="646" y="2718"/>
                  </a:lnTo>
                  <a:lnTo>
                    <a:pt x="646" y="2802"/>
                  </a:lnTo>
                  <a:lnTo>
                    <a:pt x="647" y="2808"/>
                  </a:lnTo>
                  <a:lnTo>
                    <a:pt x="648" y="2813"/>
                  </a:lnTo>
                  <a:lnTo>
                    <a:pt x="651" y="2818"/>
                  </a:lnTo>
                  <a:lnTo>
                    <a:pt x="655" y="2823"/>
                  </a:lnTo>
                  <a:lnTo>
                    <a:pt x="660" y="2828"/>
                  </a:lnTo>
                  <a:lnTo>
                    <a:pt x="664" y="2832"/>
                  </a:lnTo>
                  <a:lnTo>
                    <a:pt x="670" y="2835"/>
                  </a:lnTo>
                  <a:lnTo>
                    <a:pt x="675" y="2836"/>
                  </a:lnTo>
                  <a:lnTo>
                    <a:pt x="715" y="2844"/>
                  </a:lnTo>
                  <a:lnTo>
                    <a:pt x="753" y="2852"/>
                  </a:lnTo>
                  <a:lnTo>
                    <a:pt x="794" y="2861"/>
                  </a:lnTo>
                  <a:lnTo>
                    <a:pt x="833" y="2869"/>
                  </a:lnTo>
                  <a:lnTo>
                    <a:pt x="853" y="2874"/>
                  </a:lnTo>
                  <a:lnTo>
                    <a:pt x="873" y="2878"/>
                  </a:lnTo>
                  <a:lnTo>
                    <a:pt x="894" y="2882"/>
                  </a:lnTo>
                  <a:lnTo>
                    <a:pt x="915" y="2887"/>
                  </a:lnTo>
                  <a:lnTo>
                    <a:pt x="935" y="2891"/>
                  </a:lnTo>
                  <a:lnTo>
                    <a:pt x="955" y="2895"/>
                  </a:lnTo>
                  <a:lnTo>
                    <a:pt x="977" y="2900"/>
                  </a:lnTo>
                  <a:lnTo>
                    <a:pt x="998" y="2904"/>
                  </a:lnTo>
                  <a:lnTo>
                    <a:pt x="998" y="2813"/>
                  </a:lnTo>
                  <a:lnTo>
                    <a:pt x="998" y="2723"/>
                  </a:lnTo>
                  <a:lnTo>
                    <a:pt x="998" y="2632"/>
                  </a:lnTo>
                  <a:lnTo>
                    <a:pt x="998" y="2541"/>
                  </a:lnTo>
                  <a:lnTo>
                    <a:pt x="998" y="2451"/>
                  </a:lnTo>
                  <a:lnTo>
                    <a:pt x="998" y="2360"/>
                  </a:lnTo>
                  <a:lnTo>
                    <a:pt x="998" y="2269"/>
                  </a:lnTo>
                  <a:lnTo>
                    <a:pt x="998" y="2179"/>
                  </a:lnTo>
                  <a:lnTo>
                    <a:pt x="998" y="2087"/>
                  </a:lnTo>
                  <a:lnTo>
                    <a:pt x="998" y="1996"/>
                  </a:lnTo>
                  <a:lnTo>
                    <a:pt x="998" y="1906"/>
                  </a:lnTo>
                  <a:lnTo>
                    <a:pt x="998" y="1815"/>
                  </a:lnTo>
                  <a:lnTo>
                    <a:pt x="998" y="1724"/>
                  </a:lnTo>
                  <a:lnTo>
                    <a:pt x="998" y="1634"/>
                  </a:lnTo>
                  <a:lnTo>
                    <a:pt x="998" y="1543"/>
                  </a:lnTo>
                  <a:lnTo>
                    <a:pt x="998" y="1452"/>
                  </a:lnTo>
                  <a:lnTo>
                    <a:pt x="998" y="1362"/>
                  </a:lnTo>
                  <a:lnTo>
                    <a:pt x="998" y="1271"/>
                  </a:lnTo>
                  <a:lnTo>
                    <a:pt x="998" y="1180"/>
                  </a:lnTo>
                  <a:lnTo>
                    <a:pt x="998" y="1090"/>
                  </a:lnTo>
                  <a:lnTo>
                    <a:pt x="998" y="999"/>
                  </a:lnTo>
                  <a:lnTo>
                    <a:pt x="998" y="907"/>
                  </a:lnTo>
                  <a:lnTo>
                    <a:pt x="998" y="817"/>
                  </a:lnTo>
                  <a:lnTo>
                    <a:pt x="998" y="726"/>
                  </a:lnTo>
                  <a:lnTo>
                    <a:pt x="998" y="635"/>
                  </a:lnTo>
                  <a:lnTo>
                    <a:pt x="998" y="544"/>
                  </a:lnTo>
                  <a:lnTo>
                    <a:pt x="998" y="454"/>
                  </a:lnTo>
                  <a:lnTo>
                    <a:pt x="998" y="363"/>
                  </a:lnTo>
                  <a:lnTo>
                    <a:pt x="998" y="272"/>
                  </a:lnTo>
                  <a:lnTo>
                    <a:pt x="998" y="182"/>
                  </a:lnTo>
                  <a:lnTo>
                    <a:pt x="998" y="91"/>
                  </a:lnTo>
                  <a:lnTo>
                    <a:pt x="998" y="0"/>
                  </a:lnTo>
                  <a:close/>
                  <a:moveTo>
                    <a:pt x="254" y="765"/>
                  </a:moveTo>
                  <a:lnTo>
                    <a:pt x="224" y="771"/>
                  </a:lnTo>
                  <a:lnTo>
                    <a:pt x="195" y="776"/>
                  </a:lnTo>
                  <a:lnTo>
                    <a:pt x="166" y="782"/>
                  </a:lnTo>
                  <a:lnTo>
                    <a:pt x="137" y="787"/>
                  </a:lnTo>
                  <a:lnTo>
                    <a:pt x="108" y="794"/>
                  </a:lnTo>
                  <a:lnTo>
                    <a:pt x="80" y="799"/>
                  </a:lnTo>
                  <a:lnTo>
                    <a:pt x="52" y="804"/>
                  </a:lnTo>
                  <a:lnTo>
                    <a:pt x="24" y="810"/>
                  </a:lnTo>
                  <a:lnTo>
                    <a:pt x="19" y="811"/>
                  </a:lnTo>
                  <a:lnTo>
                    <a:pt x="14" y="813"/>
                  </a:lnTo>
                  <a:lnTo>
                    <a:pt x="10" y="816"/>
                  </a:lnTo>
                  <a:lnTo>
                    <a:pt x="7" y="820"/>
                  </a:lnTo>
                  <a:lnTo>
                    <a:pt x="4" y="825"/>
                  </a:lnTo>
                  <a:lnTo>
                    <a:pt x="2" y="829"/>
                  </a:lnTo>
                  <a:lnTo>
                    <a:pt x="0" y="834"/>
                  </a:lnTo>
                  <a:lnTo>
                    <a:pt x="0" y="839"/>
                  </a:lnTo>
                  <a:lnTo>
                    <a:pt x="0" y="900"/>
                  </a:lnTo>
                  <a:lnTo>
                    <a:pt x="0" y="961"/>
                  </a:lnTo>
                  <a:lnTo>
                    <a:pt x="0" y="1022"/>
                  </a:lnTo>
                  <a:lnTo>
                    <a:pt x="0" y="1083"/>
                  </a:lnTo>
                  <a:lnTo>
                    <a:pt x="0" y="1144"/>
                  </a:lnTo>
                  <a:lnTo>
                    <a:pt x="0" y="1206"/>
                  </a:lnTo>
                  <a:lnTo>
                    <a:pt x="0" y="1268"/>
                  </a:lnTo>
                  <a:lnTo>
                    <a:pt x="0" y="1329"/>
                  </a:lnTo>
                  <a:lnTo>
                    <a:pt x="0" y="1390"/>
                  </a:lnTo>
                  <a:lnTo>
                    <a:pt x="0" y="1451"/>
                  </a:lnTo>
                  <a:lnTo>
                    <a:pt x="0" y="1512"/>
                  </a:lnTo>
                  <a:lnTo>
                    <a:pt x="0" y="1573"/>
                  </a:lnTo>
                  <a:lnTo>
                    <a:pt x="0" y="1634"/>
                  </a:lnTo>
                  <a:lnTo>
                    <a:pt x="0" y="1695"/>
                  </a:lnTo>
                  <a:lnTo>
                    <a:pt x="0" y="1757"/>
                  </a:lnTo>
                  <a:lnTo>
                    <a:pt x="0" y="1818"/>
                  </a:lnTo>
                  <a:lnTo>
                    <a:pt x="0" y="1879"/>
                  </a:lnTo>
                  <a:lnTo>
                    <a:pt x="0" y="1940"/>
                  </a:lnTo>
                  <a:lnTo>
                    <a:pt x="0" y="2002"/>
                  </a:lnTo>
                  <a:lnTo>
                    <a:pt x="0" y="2063"/>
                  </a:lnTo>
                  <a:lnTo>
                    <a:pt x="0" y="2124"/>
                  </a:lnTo>
                  <a:lnTo>
                    <a:pt x="0" y="2185"/>
                  </a:lnTo>
                  <a:lnTo>
                    <a:pt x="0" y="2246"/>
                  </a:lnTo>
                  <a:lnTo>
                    <a:pt x="0" y="2308"/>
                  </a:lnTo>
                  <a:lnTo>
                    <a:pt x="0" y="2369"/>
                  </a:lnTo>
                  <a:lnTo>
                    <a:pt x="0" y="2430"/>
                  </a:lnTo>
                  <a:lnTo>
                    <a:pt x="0" y="2491"/>
                  </a:lnTo>
                  <a:lnTo>
                    <a:pt x="0" y="2552"/>
                  </a:lnTo>
                  <a:lnTo>
                    <a:pt x="0" y="2613"/>
                  </a:lnTo>
                  <a:lnTo>
                    <a:pt x="0" y="2674"/>
                  </a:lnTo>
                  <a:lnTo>
                    <a:pt x="0" y="2735"/>
                  </a:lnTo>
                  <a:lnTo>
                    <a:pt x="0" y="2797"/>
                  </a:lnTo>
                  <a:lnTo>
                    <a:pt x="0" y="2802"/>
                  </a:lnTo>
                  <a:lnTo>
                    <a:pt x="1" y="2806"/>
                  </a:lnTo>
                  <a:lnTo>
                    <a:pt x="3" y="2809"/>
                  </a:lnTo>
                  <a:lnTo>
                    <a:pt x="6" y="2813"/>
                  </a:lnTo>
                  <a:lnTo>
                    <a:pt x="9" y="2816"/>
                  </a:lnTo>
                  <a:lnTo>
                    <a:pt x="12" y="2818"/>
                  </a:lnTo>
                  <a:lnTo>
                    <a:pt x="16" y="2820"/>
                  </a:lnTo>
                  <a:lnTo>
                    <a:pt x="21" y="2822"/>
                  </a:lnTo>
                  <a:lnTo>
                    <a:pt x="49" y="2828"/>
                  </a:lnTo>
                  <a:lnTo>
                    <a:pt x="78" y="2834"/>
                  </a:lnTo>
                  <a:lnTo>
                    <a:pt x="106" y="2840"/>
                  </a:lnTo>
                  <a:lnTo>
                    <a:pt x="135" y="2846"/>
                  </a:lnTo>
                  <a:lnTo>
                    <a:pt x="164" y="2852"/>
                  </a:lnTo>
                  <a:lnTo>
                    <a:pt x="194" y="2859"/>
                  </a:lnTo>
                  <a:lnTo>
                    <a:pt x="224" y="2865"/>
                  </a:lnTo>
                  <a:lnTo>
                    <a:pt x="254" y="2871"/>
                  </a:lnTo>
                  <a:lnTo>
                    <a:pt x="254" y="2806"/>
                  </a:lnTo>
                  <a:lnTo>
                    <a:pt x="254" y="2740"/>
                  </a:lnTo>
                  <a:lnTo>
                    <a:pt x="254" y="2673"/>
                  </a:lnTo>
                  <a:lnTo>
                    <a:pt x="254" y="2608"/>
                  </a:lnTo>
                  <a:lnTo>
                    <a:pt x="254" y="2542"/>
                  </a:lnTo>
                  <a:lnTo>
                    <a:pt x="254" y="2477"/>
                  </a:lnTo>
                  <a:lnTo>
                    <a:pt x="254" y="2410"/>
                  </a:lnTo>
                  <a:lnTo>
                    <a:pt x="254" y="2345"/>
                  </a:lnTo>
                  <a:lnTo>
                    <a:pt x="254" y="2279"/>
                  </a:lnTo>
                  <a:lnTo>
                    <a:pt x="254" y="2213"/>
                  </a:lnTo>
                  <a:lnTo>
                    <a:pt x="254" y="2147"/>
                  </a:lnTo>
                  <a:lnTo>
                    <a:pt x="254" y="2081"/>
                  </a:lnTo>
                  <a:lnTo>
                    <a:pt x="254" y="2016"/>
                  </a:lnTo>
                  <a:lnTo>
                    <a:pt x="254" y="1950"/>
                  </a:lnTo>
                  <a:lnTo>
                    <a:pt x="254" y="1885"/>
                  </a:lnTo>
                  <a:lnTo>
                    <a:pt x="254" y="1818"/>
                  </a:lnTo>
                  <a:lnTo>
                    <a:pt x="254" y="1752"/>
                  </a:lnTo>
                  <a:lnTo>
                    <a:pt x="254" y="1687"/>
                  </a:lnTo>
                  <a:lnTo>
                    <a:pt x="254" y="1621"/>
                  </a:lnTo>
                  <a:lnTo>
                    <a:pt x="254" y="1555"/>
                  </a:lnTo>
                  <a:lnTo>
                    <a:pt x="254" y="1489"/>
                  </a:lnTo>
                  <a:lnTo>
                    <a:pt x="254" y="1423"/>
                  </a:lnTo>
                  <a:lnTo>
                    <a:pt x="254" y="1358"/>
                  </a:lnTo>
                  <a:lnTo>
                    <a:pt x="254" y="1291"/>
                  </a:lnTo>
                  <a:lnTo>
                    <a:pt x="254" y="1226"/>
                  </a:lnTo>
                  <a:lnTo>
                    <a:pt x="254" y="1160"/>
                  </a:lnTo>
                  <a:lnTo>
                    <a:pt x="254" y="1094"/>
                  </a:lnTo>
                  <a:lnTo>
                    <a:pt x="254" y="1029"/>
                  </a:lnTo>
                  <a:lnTo>
                    <a:pt x="254" y="962"/>
                  </a:lnTo>
                  <a:lnTo>
                    <a:pt x="254" y="896"/>
                  </a:lnTo>
                  <a:lnTo>
                    <a:pt x="254" y="831"/>
                  </a:lnTo>
                  <a:lnTo>
                    <a:pt x="254" y="765"/>
                  </a:lnTo>
                  <a:close/>
                  <a:moveTo>
                    <a:pt x="297" y="765"/>
                  </a:moveTo>
                  <a:lnTo>
                    <a:pt x="589" y="807"/>
                  </a:lnTo>
                  <a:lnTo>
                    <a:pt x="589" y="1452"/>
                  </a:lnTo>
                  <a:lnTo>
                    <a:pt x="589" y="1537"/>
                  </a:lnTo>
                  <a:lnTo>
                    <a:pt x="589" y="1621"/>
                  </a:lnTo>
                  <a:lnTo>
                    <a:pt x="589" y="1705"/>
                  </a:lnTo>
                  <a:lnTo>
                    <a:pt x="589" y="1789"/>
                  </a:lnTo>
                  <a:lnTo>
                    <a:pt x="589" y="1874"/>
                  </a:lnTo>
                  <a:lnTo>
                    <a:pt x="589" y="1958"/>
                  </a:lnTo>
                  <a:lnTo>
                    <a:pt x="589" y="2043"/>
                  </a:lnTo>
                  <a:lnTo>
                    <a:pt x="589" y="2127"/>
                  </a:lnTo>
                  <a:lnTo>
                    <a:pt x="589" y="2212"/>
                  </a:lnTo>
                  <a:lnTo>
                    <a:pt x="589" y="2296"/>
                  </a:lnTo>
                  <a:lnTo>
                    <a:pt x="589" y="2380"/>
                  </a:lnTo>
                  <a:lnTo>
                    <a:pt x="589" y="2464"/>
                  </a:lnTo>
                  <a:lnTo>
                    <a:pt x="589" y="2549"/>
                  </a:lnTo>
                  <a:lnTo>
                    <a:pt x="589" y="2633"/>
                  </a:lnTo>
                  <a:lnTo>
                    <a:pt x="589" y="2718"/>
                  </a:lnTo>
                  <a:lnTo>
                    <a:pt x="589" y="2802"/>
                  </a:lnTo>
                  <a:lnTo>
                    <a:pt x="589" y="2809"/>
                  </a:lnTo>
                  <a:lnTo>
                    <a:pt x="590" y="2816"/>
                  </a:lnTo>
                  <a:lnTo>
                    <a:pt x="591" y="2823"/>
                  </a:lnTo>
                  <a:lnTo>
                    <a:pt x="593" y="2830"/>
                  </a:lnTo>
                  <a:lnTo>
                    <a:pt x="297" y="2871"/>
                  </a:lnTo>
                  <a:lnTo>
                    <a:pt x="297" y="2806"/>
                  </a:lnTo>
                  <a:lnTo>
                    <a:pt x="297" y="2740"/>
                  </a:lnTo>
                  <a:lnTo>
                    <a:pt x="297" y="2673"/>
                  </a:lnTo>
                  <a:lnTo>
                    <a:pt x="297" y="2608"/>
                  </a:lnTo>
                  <a:lnTo>
                    <a:pt x="297" y="2542"/>
                  </a:lnTo>
                  <a:lnTo>
                    <a:pt x="297" y="2477"/>
                  </a:lnTo>
                  <a:lnTo>
                    <a:pt x="297" y="2410"/>
                  </a:lnTo>
                  <a:lnTo>
                    <a:pt x="297" y="2345"/>
                  </a:lnTo>
                  <a:lnTo>
                    <a:pt x="297" y="2279"/>
                  </a:lnTo>
                  <a:lnTo>
                    <a:pt x="297" y="2213"/>
                  </a:lnTo>
                  <a:lnTo>
                    <a:pt x="297" y="2147"/>
                  </a:lnTo>
                  <a:lnTo>
                    <a:pt x="297" y="2081"/>
                  </a:lnTo>
                  <a:lnTo>
                    <a:pt x="297" y="2016"/>
                  </a:lnTo>
                  <a:lnTo>
                    <a:pt x="297" y="1950"/>
                  </a:lnTo>
                  <a:lnTo>
                    <a:pt x="297" y="1885"/>
                  </a:lnTo>
                  <a:lnTo>
                    <a:pt x="297" y="1818"/>
                  </a:lnTo>
                  <a:lnTo>
                    <a:pt x="297" y="1752"/>
                  </a:lnTo>
                  <a:lnTo>
                    <a:pt x="297" y="1687"/>
                  </a:lnTo>
                  <a:lnTo>
                    <a:pt x="297" y="1621"/>
                  </a:lnTo>
                  <a:lnTo>
                    <a:pt x="297" y="1555"/>
                  </a:lnTo>
                  <a:lnTo>
                    <a:pt x="297" y="1489"/>
                  </a:lnTo>
                  <a:lnTo>
                    <a:pt x="297" y="1423"/>
                  </a:lnTo>
                  <a:lnTo>
                    <a:pt x="297" y="1358"/>
                  </a:lnTo>
                  <a:lnTo>
                    <a:pt x="297" y="1291"/>
                  </a:lnTo>
                  <a:lnTo>
                    <a:pt x="297" y="1226"/>
                  </a:lnTo>
                  <a:lnTo>
                    <a:pt x="297" y="1160"/>
                  </a:lnTo>
                  <a:lnTo>
                    <a:pt x="297" y="1094"/>
                  </a:lnTo>
                  <a:lnTo>
                    <a:pt x="297" y="1029"/>
                  </a:lnTo>
                  <a:lnTo>
                    <a:pt x="297" y="962"/>
                  </a:lnTo>
                  <a:lnTo>
                    <a:pt x="297" y="896"/>
                  </a:lnTo>
                  <a:lnTo>
                    <a:pt x="297" y="831"/>
                  </a:lnTo>
                  <a:lnTo>
                    <a:pt x="297" y="765"/>
                  </a:lnTo>
                  <a:close/>
                  <a:moveTo>
                    <a:pt x="2080" y="1123"/>
                  </a:moveTo>
                  <a:lnTo>
                    <a:pt x="2121" y="1128"/>
                  </a:lnTo>
                  <a:lnTo>
                    <a:pt x="2159" y="1134"/>
                  </a:lnTo>
                  <a:lnTo>
                    <a:pt x="2197" y="1143"/>
                  </a:lnTo>
                  <a:lnTo>
                    <a:pt x="2234" y="1154"/>
                  </a:lnTo>
                  <a:lnTo>
                    <a:pt x="2270" y="1166"/>
                  </a:lnTo>
                  <a:lnTo>
                    <a:pt x="2305" y="1180"/>
                  </a:lnTo>
                  <a:lnTo>
                    <a:pt x="2338" y="1195"/>
                  </a:lnTo>
                  <a:lnTo>
                    <a:pt x="2372" y="1213"/>
                  </a:lnTo>
                  <a:lnTo>
                    <a:pt x="2404" y="1231"/>
                  </a:lnTo>
                  <a:lnTo>
                    <a:pt x="2434" y="1251"/>
                  </a:lnTo>
                  <a:lnTo>
                    <a:pt x="2464" y="1273"/>
                  </a:lnTo>
                  <a:lnTo>
                    <a:pt x="2493" y="1296"/>
                  </a:lnTo>
                  <a:lnTo>
                    <a:pt x="2520" y="1319"/>
                  </a:lnTo>
                  <a:lnTo>
                    <a:pt x="2547" y="1345"/>
                  </a:lnTo>
                  <a:lnTo>
                    <a:pt x="2572" y="1371"/>
                  </a:lnTo>
                  <a:lnTo>
                    <a:pt x="2596" y="1399"/>
                  </a:lnTo>
                  <a:lnTo>
                    <a:pt x="2619" y="1426"/>
                  </a:lnTo>
                  <a:lnTo>
                    <a:pt x="2639" y="1455"/>
                  </a:lnTo>
                  <a:lnTo>
                    <a:pt x="2659" y="1485"/>
                  </a:lnTo>
                  <a:lnTo>
                    <a:pt x="2678" y="1515"/>
                  </a:lnTo>
                  <a:lnTo>
                    <a:pt x="2695" y="1547"/>
                  </a:lnTo>
                  <a:lnTo>
                    <a:pt x="2711" y="1579"/>
                  </a:lnTo>
                  <a:lnTo>
                    <a:pt x="2726" y="1612"/>
                  </a:lnTo>
                  <a:lnTo>
                    <a:pt x="2739" y="1646"/>
                  </a:lnTo>
                  <a:lnTo>
                    <a:pt x="2751" y="1682"/>
                  </a:lnTo>
                  <a:lnTo>
                    <a:pt x="2762" y="1717"/>
                  </a:lnTo>
                  <a:lnTo>
                    <a:pt x="2771" y="1753"/>
                  </a:lnTo>
                  <a:lnTo>
                    <a:pt x="2778" y="1789"/>
                  </a:lnTo>
                  <a:lnTo>
                    <a:pt x="2783" y="1827"/>
                  </a:lnTo>
                  <a:lnTo>
                    <a:pt x="2788" y="1864"/>
                  </a:lnTo>
                  <a:lnTo>
                    <a:pt x="2791" y="1902"/>
                  </a:lnTo>
                  <a:lnTo>
                    <a:pt x="2792" y="1940"/>
                  </a:lnTo>
                  <a:lnTo>
                    <a:pt x="2791" y="1979"/>
                  </a:lnTo>
                  <a:lnTo>
                    <a:pt x="2788" y="2017"/>
                  </a:lnTo>
                  <a:lnTo>
                    <a:pt x="2783" y="2054"/>
                  </a:lnTo>
                  <a:lnTo>
                    <a:pt x="2778" y="2092"/>
                  </a:lnTo>
                  <a:lnTo>
                    <a:pt x="2771" y="2129"/>
                  </a:lnTo>
                  <a:lnTo>
                    <a:pt x="2762" y="2164"/>
                  </a:lnTo>
                  <a:lnTo>
                    <a:pt x="2751" y="2200"/>
                  </a:lnTo>
                  <a:lnTo>
                    <a:pt x="2739" y="2234"/>
                  </a:lnTo>
                  <a:lnTo>
                    <a:pt x="2726" y="2269"/>
                  </a:lnTo>
                  <a:lnTo>
                    <a:pt x="2711" y="2302"/>
                  </a:lnTo>
                  <a:lnTo>
                    <a:pt x="2695" y="2334"/>
                  </a:lnTo>
                  <a:lnTo>
                    <a:pt x="2678" y="2366"/>
                  </a:lnTo>
                  <a:lnTo>
                    <a:pt x="2659" y="2396"/>
                  </a:lnTo>
                  <a:lnTo>
                    <a:pt x="2639" y="2426"/>
                  </a:lnTo>
                  <a:lnTo>
                    <a:pt x="2619" y="2455"/>
                  </a:lnTo>
                  <a:lnTo>
                    <a:pt x="2596" y="2483"/>
                  </a:lnTo>
                  <a:lnTo>
                    <a:pt x="2572" y="2510"/>
                  </a:lnTo>
                  <a:lnTo>
                    <a:pt x="2547" y="2537"/>
                  </a:lnTo>
                  <a:lnTo>
                    <a:pt x="2520" y="2562"/>
                  </a:lnTo>
                  <a:lnTo>
                    <a:pt x="2493" y="2585"/>
                  </a:lnTo>
                  <a:lnTo>
                    <a:pt x="2464" y="2608"/>
                  </a:lnTo>
                  <a:lnTo>
                    <a:pt x="2434" y="2630"/>
                  </a:lnTo>
                  <a:lnTo>
                    <a:pt x="2404" y="2650"/>
                  </a:lnTo>
                  <a:lnTo>
                    <a:pt x="2372" y="2668"/>
                  </a:lnTo>
                  <a:lnTo>
                    <a:pt x="2338" y="2686"/>
                  </a:lnTo>
                  <a:lnTo>
                    <a:pt x="2305" y="2701"/>
                  </a:lnTo>
                  <a:lnTo>
                    <a:pt x="2270" y="2715"/>
                  </a:lnTo>
                  <a:lnTo>
                    <a:pt x="2234" y="2727"/>
                  </a:lnTo>
                  <a:lnTo>
                    <a:pt x="2197" y="2738"/>
                  </a:lnTo>
                  <a:lnTo>
                    <a:pt x="2159" y="2747"/>
                  </a:lnTo>
                  <a:lnTo>
                    <a:pt x="2121" y="2753"/>
                  </a:lnTo>
                  <a:lnTo>
                    <a:pt x="2080" y="2758"/>
                  </a:lnTo>
                  <a:lnTo>
                    <a:pt x="2060" y="2760"/>
                  </a:lnTo>
                  <a:lnTo>
                    <a:pt x="2040" y="2761"/>
                  </a:lnTo>
                  <a:lnTo>
                    <a:pt x="2020" y="2761"/>
                  </a:lnTo>
                  <a:lnTo>
                    <a:pt x="2000" y="2762"/>
                  </a:lnTo>
                  <a:lnTo>
                    <a:pt x="1979" y="2761"/>
                  </a:lnTo>
                  <a:lnTo>
                    <a:pt x="1960" y="2760"/>
                  </a:lnTo>
                  <a:lnTo>
                    <a:pt x="1940" y="2759"/>
                  </a:lnTo>
                  <a:lnTo>
                    <a:pt x="1920" y="2757"/>
                  </a:lnTo>
                  <a:lnTo>
                    <a:pt x="1900" y="2754"/>
                  </a:lnTo>
                  <a:lnTo>
                    <a:pt x="1880" y="2751"/>
                  </a:lnTo>
                  <a:lnTo>
                    <a:pt x="1860" y="2748"/>
                  </a:lnTo>
                  <a:lnTo>
                    <a:pt x="1841" y="2744"/>
                  </a:lnTo>
                  <a:lnTo>
                    <a:pt x="1802" y="2733"/>
                  </a:lnTo>
                  <a:lnTo>
                    <a:pt x="1765" y="2722"/>
                  </a:lnTo>
                  <a:lnTo>
                    <a:pt x="1726" y="2707"/>
                  </a:lnTo>
                  <a:lnTo>
                    <a:pt x="1690" y="2692"/>
                  </a:lnTo>
                  <a:lnTo>
                    <a:pt x="1654" y="2674"/>
                  </a:lnTo>
                  <a:lnTo>
                    <a:pt x="1619" y="2656"/>
                  </a:lnTo>
                  <a:lnTo>
                    <a:pt x="1585" y="2634"/>
                  </a:lnTo>
                  <a:lnTo>
                    <a:pt x="1552" y="2611"/>
                  </a:lnTo>
                  <a:lnTo>
                    <a:pt x="1521" y="2586"/>
                  </a:lnTo>
                  <a:lnTo>
                    <a:pt x="1490" y="2561"/>
                  </a:lnTo>
                  <a:lnTo>
                    <a:pt x="1475" y="2546"/>
                  </a:lnTo>
                  <a:lnTo>
                    <a:pt x="1460" y="2532"/>
                  </a:lnTo>
                  <a:lnTo>
                    <a:pt x="1445" y="2517"/>
                  </a:lnTo>
                  <a:lnTo>
                    <a:pt x="1432" y="2502"/>
                  </a:lnTo>
                  <a:lnTo>
                    <a:pt x="1417" y="2485"/>
                  </a:lnTo>
                  <a:lnTo>
                    <a:pt x="1405" y="2469"/>
                  </a:lnTo>
                  <a:lnTo>
                    <a:pt x="1391" y="2453"/>
                  </a:lnTo>
                  <a:lnTo>
                    <a:pt x="1379" y="2435"/>
                  </a:lnTo>
                  <a:lnTo>
                    <a:pt x="1366" y="2419"/>
                  </a:lnTo>
                  <a:lnTo>
                    <a:pt x="1355" y="2401"/>
                  </a:lnTo>
                  <a:lnTo>
                    <a:pt x="1343" y="2382"/>
                  </a:lnTo>
                  <a:lnTo>
                    <a:pt x="1332" y="2364"/>
                  </a:lnTo>
                  <a:lnTo>
                    <a:pt x="1322" y="2345"/>
                  </a:lnTo>
                  <a:lnTo>
                    <a:pt x="1312" y="2327"/>
                  </a:lnTo>
                  <a:lnTo>
                    <a:pt x="1303" y="2308"/>
                  </a:lnTo>
                  <a:lnTo>
                    <a:pt x="1294" y="2288"/>
                  </a:lnTo>
                  <a:lnTo>
                    <a:pt x="1285" y="2268"/>
                  </a:lnTo>
                  <a:lnTo>
                    <a:pt x="1277" y="2248"/>
                  </a:lnTo>
                  <a:lnTo>
                    <a:pt x="1270" y="2227"/>
                  </a:lnTo>
                  <a:lnTo>
                    <a:pt x="1263" y="2206"/>
                  </a:lnTo>
                  <a:lnTo>
                    <a:pt x="1256" y="2186"/>
                  </a:lnTo>
                  <a:lnTo>
                    <a:pt x="1250" y="2165"/>
                  </a:lnTo>
                  <a:lnTo>
                    <a:pt x="1245" y="2143"/>
                  </a:lnTo>
                  <a:lnTo>
                    <a:pt x="1240" y="2122"/>
                  </a:lnTo>
                  <a:lnTo>
                    <a:pt x="1236" y="2100"/>
                  </a:lnTo>
                  <a:lnTo>
                    <a:pt x="1231" y="2077"/>
                  </a:lnTo>
                  <a:lnTo>
                    <a:pt x="1228" y="2055"/>
                  </a:lnTo>
                  <a:lnTo>
                    <a:pt x="1225" y="2033"/>
                  </a:lnTo>
                  <a:lnTo>
                    <a:pt x="1223" y="2010"/>
                  </a:lnTo>
                  <a:lnTo>
                    <a:pt x="1222" y="1987"/>
                  </a:lnTo>
                  <a:lnTo>
                    <a:pt x="1221" y="1964"/>
                  </a:lnTo>
                  <a:lnTo>
                    <a:pt x="1221" y="1940"/>
                  </a:lnTo>
                  <a:lnTo>
                    <a:pt x="1221" y="1917"/>
                  </a:lnTo>
                  <a:lnTo>
                    <a:pt x="1222" y="1894"/>
                  </a:lnTo>
                  <a:lnTo>
                    <a:pt x="1223" y="1871"/>
                  </a:lnTo>
                  <a:lnTo>
                    <a:pt x="1225" y="1848"/>
                  </a:lnTo>
                  <a:lnTo>
                    <a:pt x="1228" y="1826"/>
                  </a:lnTo>
                  <a:lnTo>
                    <a:pt x="1231" y="1804"/>
                  </a:lnTo>
                  <a:lnTo>
                    <a:pt x="1236" y="1781"/>
                  </a:lnTo>
                  <a:lnTo>
                    <a:pt x="1240" y="1759"/>
                  </a:lnTo>
                  <a:lnTo>
                    <a:pt x="1245" y="1738"/>
                  </a:lnTo>
                  <a:lnTo>
                    <a:pt x="1250" y="1717"/>
                  </a:lnTo>
                  <a:lnTo>
                    <a:pt x="1256" y="1695"/>
                  </a:lnTo>
                  <a:lnTo>
                    <a:pt x="1263" y="1674"/>
                  </a:lnTo>
                  <a:lnTo>
                    <a:pt x="1270" y="1654"/>
                  </a:lnTo>
                  <a:lnTo>
                    <a:pt x="1277" y="1633"/>
                  </a:lnTo>
                  <a:lnTo>
                    <a:pt x="1285" y="1613"/>
                  </a:lnTo>
                  <a:lnTo>
                    <a:pt x="1294" y="1594"/>
                  </a:lnTo>
                  <a:lnTo>
                    <a:pt x="1303" y="1574"/>
                  </a:lnTo>
                  <a:lnTo>
                    <a:pt x="1312" y="1554"/>
                  </a:lnTo>
                  <a:lnTo>
                    <a:pt x="1322" y="1536"/>
                  </a:lnTo>
                  <a:lnTo>
                    <a:pt x="1332" y="1517"/>
                  </a:lnTo>
                  <a:lnTo>
                    <a:pt x="1343" y="1498"/>
                  </a:lnTo>
                  <a:lnTo>
                    <a:pt x="1355" y="1481"/>
                  </a:lnTo>
                  <a:lnTo>
                    <a:pt x="1366" y="1463"/>
                  </a:lnTo>
                  <a:lnTo>
                    <a:pt x="1379" y="1446"/>
                  </a:lnTo>
                  <a:lnTo>
                    <a:pt x="1391" y="1429"/>
                  </a:lnTo>
                  <a:lnTo>
                    <a:pt x="1404" y="1413"/>
                  </a:lnTo>
                  <a:lnTo>
                    <a:pt x="1417" y="1396"/>
                  </a:lnTo>
                  <a:lnTo>
                    <a:pt x="1432" y="1380"/>
                  </a:lnTo>
                  <a:lnTo>
                    <a:pt x="1445" y="1365"/>
                  </a:lnTo>
                  <a:lnTo>
                    <a:pt x="1460" y="1349"/>
                  </a:lnTo>
                  <a:lnTo>
                    <a:pt x="1475" y="1335"/>
                  </a:lnTo>
                  <a:lnTo>
                    <a:pt x="1490" y="1320"/>
                  </a:lnTo>
                  <a:lnTo>
                    <a:pt x="1521" y="1295"/>
                  </a:lnTo>
                  <a:lnTo>
                    <a:pt x="1552" y="1270"/>
                  </a:lnTo>
                  <a:lnTo>
                    <a:pt x="1585" y="1247"/>
                  </a:lnTo>
                  <a:lnTo>
                    <a:pt x="1619" y="1226"/>
                  </a:lnTo>
                  <a:lnTo>
                    <a:pt x="1654" y="1207"/>
                  </a:lnTo>
                  <a:lnTo>
                    <a:pt x="1690" y="1189"/>
                  </a:lnTo>
                  <a:lnTo>
                    <a:pt x="1726" y="1173"/>
                  </a:lnTo>
                  <a:lnTo>
                    <a:pt x="1765" y="1160"/>
                  </a:lnTo>
                  <a:lnTo>
                    <a:pt x="1802" y="1148"/>
                  </a:lnTo>
                  <a:lnTo>
                    <a:pt x="1841" y="1138"/>
                  </a:lnTo>
                  <a:lnTo>
                    <a:pt x="1860" y="1134"/>
                  </a:lnTo>
                  <a:lnTo>
                    <a:pt x="1880" y="1130"/>
                  </a:lnTo>
                  <a:lnTo>
                    <a:pt x="1900" y="1127"/>
                  </a:lnTo>
                  <a:lnTo>
                    <a:pt x="1920" y="1124"/>
                  </a:lnTo>
                  <a:lnTo>
                    <a:pt x="1940" y="1122"/>
                  </a:lnTo>
                  <a:lnTo>
                    <a:pt x="1960" y="1121"/>
                  </a:lnTo>
                  <a:lnTo>
                    <a:pt x="1979" y="1120"/>
                  </a:lnTo>
                  <a:lnTo>
                    <a:pt x="2000" y="1119"/>
                  </a:lnTo>
                  <a:lnTo>
                    <a:pt x="2020" y="1120"/>
                  </a:lnTo>
                  <a:lnTo>
                    <a:pt x="2040" y="1120"/>
                  </a:lnTo>
                  <a:lnTo>
                    <a:pt x="2060" y="1121"/>
                  </a:lnTo>
                  <a:lnTo>
                    <a:pt x="2080" y="1123"/>
                  </a:lnTo>
                  <a:close/>
                  <a:moveTo>
                    <a:pt x="2080" y="1182"/>
                  </a:moveTo>
                  <a:lnTo>
                    <a:pt x="2117" y="1186"/>
                  </a:lnTo>
                  <a:lnTo>
                    <a:pt x="2154" y="1192"/>
                  </a:lnTo>
                  <a:lnTo>
                    <a:pt x="2189" y="1199"/>
                  </a:lnTo>
                  <a:lnTo>
                    <a:pt x="2223" y="1210"/>
                  </a:lnTo>
                  <a:lnTo>
                    <a:pt x="2256" y="1220"/>
                  </a:lnTo>
                  <a:lnTo>
                    <a:pt x="2290" y="1233"/>
                  </a:lnTo>
                  <a:lnTo>
                    <a:pt x="2321" y="1247"/>
                  </a:lnTo>
                  <a:lnTo>
                    <a:pt x="2352" y="1264"/>
                  </a:lnTo>
                  <a:lnTo>
                    <a:pt x="2381" y="1280"/>
                  </a:lnTo>
                  <a:lnTo>
                    <a:pt x="2410" y="1299"/>
                  </a:lnTo>
                  <a:lnTo>
                    <a:pt x="2438" y="1318"/>
                  </a:lnTo>
                  <a:lnTo>
                    <a:pt x="2465" y="1339"/>
                  </a:lnTo>
                  <a:lnTo>
                    <a:pt x="2490" y="1362"/>
                  </a:lnTo>
                  <a:lnTo>
                    <a:pt x="2515" y="1386"/>
                  </a:lnTo>
                  <a:lnTo>
                    <a:pt x="2539" y="1409"/>
                  </a:lnTo>
                  <a:lnTo>
                    <a:pt x="2561" y="1435"/>
                  </a:lnTo>
                  <a:lnTo>
                    <a:pt x="2582" y="1461"/>
                  </a:lnTo>
                  <a:lnTo>
                    <a:pt x="2602" y="1488"/>
                  </a:lnTo>
                  <a:lnTo>
                    <a:pt x="2621" y="1515"/>
                  </a:lnTo>
                  <a:lnTo>
                    <a:pt x="2638" y="1544"/>
                  </a:lnTo>
                  <a:lnTo>
                    <a:pt x="2655" y="1573"/>
                  </a:lnTo>
                  <a:lnTo>
                    <a:pt x="2669" y="1604"/>
                  </a:lnTo>
                  <a:lnTo>
                    <a:pt x="2683" y="1634"/>
                  </a:lnTo>
                  <a:lnTo>
                    <a:pt x="2695" y="1666"/>
                  </a:lnTo>
                  <a:lnTo>
                    <a:pt x="2707" y="1698"/>
                  </a:lnTo>
                  <a:lnTo>
                    <a:pt x="2717" y="1731"/>
                  </a:lnTo>
                  <a:lnTo>
                    <a:pt x="2725" y="1766"/>
                  </a:lnTo>
                  <a:lnTo>
                    <a:pt x="2732" y="1800"/>
                  </a:lnTo>
                  <a:lnTo>
                    <a:pt x="2737" y="1834"/>
                  </a:lnTo>
                  <a:lnTo>
                    <a:pt x="2741" y="1869"/>
                  </a:lnTo>
                  <a:lnTo>
                    <a:pt x="2744" y="1904"/>
                  </a:lnTo>
                  <a:lnTo>
                    <a:pt x="2744" y="1940"/>
                  </a:lnTo>
                  <a:lnTo>
                    <a:pt x="2744" y="1977"/>
                  </a:lnTo>
                  <a:lnTo>
                    <a:pt x="2741" y="2012"/>
                  </a:lnTo>
                  <a:lnTo>
                    <a:pt x="2737" y="2047"/>
                  </a:lnTo>
                  <a:lnTo>
                    <a:pt x="2732" y="2082"/>
                  </a:lnTo>
                  <a:lnTo>
                    <a:pt x="2725" y="2116"/>
                  </a:lnTo>
                  <a:lnTo>
                    <a:pt x="2717" y="2150"/>
                  </a:lnTo>
                  <a:lnTo>
                    <a:pt x="2707" y="2183"/>
                  </a:lnTo>
                  <a:lnTo>
                    <a:pt x="2695" y="2215"/>
                  </a:lnTo>
                  <a:lnTo>
                    <a:pt x="2683" y="2247"/>
                  </a:lnTo>
                  <a:lnTo>
                    <a:pt x="2669" y="2278"/>
                  </a:lnTo>
                  <a:lnTo>
                    <a:pt x="2655" y="2308"/>
                  </a:lnTo>
                  <a:lnTo>
                    <a:pt x="2638" y="2337"/>
                  </a:lnTo>
                  <a:lnTo>
                    <a:pt x="2621" y="2366"/>
                  </a:lnTo>
                  <a:lnTo>
                    <a:pt x="2602" y="2394"/>
                  </a:lnTo>
                  <a:lnTo>
                    <a:pt x="2582" y="2421"/>
                  </a:lnTo>
                  <a:lnTo>
                    <a:pt x="2561" y="2447"/>
                  </a:lnTo>
                  <a:lnTo>
                    <a:pt x="2539" y="2471"/>
                  </a:lnTo>
                  <a:lnTo>
                    <a:pt x="2515" y="2496"/>
                  </a:lnTo>
                  <a:lnTo>
                    <a:pt x="2490" y="2520"/>
                  </a:lnTo>
                  <a:lnTo>
                    <a:pt x="2465" y="2542"/>
                  </a:lnTo>
                  <a:lnTo>
                    <a:pt x="2438" y="2563"/>
                  </a:lnTo>
                  <a:lnTo>
                    <a:pt x="2410" y="2583"/>
                  </a:lnTo>
                  <a:lnTo>
                    <a:pt x="2381" y="2601"/>
                  </a:lnTo>
                  <a:lnTo>
                    <a:pt x="2352" y="2618"/>
                  </a:lnTo>
                  <a:lnTo>
                    <a:pt x="2321" y="2634"/>
                  </a:lnTo>
                  <a:lnTo>
                    <a:pt x="2290" y="2648"/>
                  </a:lnTo>
                  <a:lnTo>
                    <a:pt x="2256" y="2661"/>
                  </a:lnTo>
                  <a:lnTo>
                    <a:pt x="2223" y="2672"/>
                  </a:lnTo>
                  <a:lnTo>
                    <a:pt x="2189" y="2682"/>
                  </a:lnTo>
                  <a:lnTo>
                    <a:pt x="2154" y="2690"/>
                  </a:lnTo>
                  <a:lnTo>
                    <a:pt x="2117" y="2696"/>
                  </a:lnTo>
                  <a:lnTo>
                    <a:pt x="2080" y="2700"/>
                  </a:lnTo>
                  <a:lnTo>
                    <a:pt x="2043" y="2702"/>
                  </a:lnTo>
                  <a:lnTo>
                    <a:pt x="2005" y="2703"/>
                  </a:lnTo>
                  <a:lnTo>
                    <a:pt x="1968" y="2701"/>
                  </a:lnTo>
                  <a:lnTo>
                    <a:pt x="1932" y="2698"/>
                  </a:lnTo>
                  <a:lnTo>
                    <a:pt x="1894" y="2692"/>
                  </a:lnTo>
                  <a:lnTo>
                    <a:pt x="1859" y="2685"/>
                  </a:lnTo>
                  <a:lnTo>
                    <a:pt x="1823" y="2675"/>
                  </a:lnTo>
                  <a:lnTo>
                    <a:pt x="1787" y="2664"/>
                  </a:lnTo>
                  <a:lnTo>
                    <a:pt x="1753" y="2652"/>
                  </a:lnTo>
                  <a:lnTo>
                    <a:pt x="1719" y="2636"/>
                  </a:lnTo>
                  <a:lnTo>
                    <a:pt x="1686" y="2621"/>
                  </a:lnTo>
                  <a:lnTo>
                    <a:pt x="1654" y="2602"/>
                  </a:lnTo>
                  <a:lnTo>
                    <a:pt x="1623" y="2582"/>
                  </a:lnTo>
                  <a:lnTo>
                    <a:pt x="1592" y="2561"/>
                  </a:lnTo>
                  <a:lnTo>
                    <a:pt x="1563" y="2538"/>
                  </a:lnTo>
                  <a:lnTo>
                    <a:pt x="1535" y="2514"/>
                  </a:lnTo>
                  <a:lnTo>
                    <a:pt x="1507" y="2487"/>
                  </a:lnTo>
                  <a:lnTo>
                    <a:pt x="1481" y="2458"/>
                  </a:lnTo>
                  <a:lnTo>
                    <a:pt x="1455" y="2429"/>
                  </a:lnTo>
                  <a:lnTo>
                    <a:pt x="1433" y="2398"/>
                  </a:lnTo>
                  <a:lnTo>
                    <a:pt x="1411" y="2365"/>
                  </a:lnTo>
                  <a:lnTo>
                    <a:pt x="1390" y="2332"/>
                  </a:lnTo>
                  <a:lnTo>
                    <a:pt x="1371" y="2297"/>
                  </a:lnTo>
                  <a:lnTo>
                    <a:pt x="1355" y="2261"/>
                  </a:lnTo>
                  <a:lnTo>
                    <a:pt x="1339" y="2224"/>
                  </a:lnTo>
                  <a:lnTo>
                    <a:pt x="1326" y="2186"/>
                  </a:lnTo>
                  <a:lnTo>
                    <a:pt x="1320" y="2167"/>
                  </a:lnTo>
                  <a:lnTo>
                    <a:pt x="1314" y="2147"/>
                  </a:lnTo>
                  <a:lnTo>
                    <a:pt x="1309" y="2128"/>
                  </a:lnTo>
                  <a:lnTo>
                    <a:pt x="1305" y="2107"/>
                  </a:lnTo>
                  <a:lnTo>
                    <a:pt x="1301" y="2087"/>
                  </a:lnTo>
                  <a:lnTo>
                    <a:pt x="1298" y="2067"/>
                  </a:lnTo>
                  <a:lnTo>
                    <a:pt x="1295" y="2046"/>
                  </a:lnTo>
                  <a:lnTo>
                    <a:pt x="1292" y="2025"/>
                  </a:lnTo>
                  <a:lnTo>
                    <a:pt x="1291" y="2005"/>
                  </a:lnTo>
                  <a:lnTo>
                    <a:pt x="1288" y="1983"/>
                  </a:lnTo>
                  <a:lnTo>
                    <a:pt x="1287" y="1962"/>
                  </a:lnTo>
                  <a:lnTo>
                    <a:pt x="1287" y="1940"/>
                  </a:lnTo>
                  <a:lnTo>
                    <a:pt x="1287" y="1919"/>
                  </a:lnTo>
                  <a:lnTo>
                    <a:pt x="1288" y="1898"/>
                  </a:lnTo>
                  <a:lnTo>
                    <a:pt x="1291" y="1876"/>
                  </a:lnTo>
                  <a:lnTo>
                    <a:pt x="1292" y="1856"/>
                  </a:lnTo>
                  <a:lnTo>
                    <a:pt x="1295" y="1835"/>
                  </a:lnTo>
                  <a:lnTo>
                    <a:pt x="1298" y="1814"/>
                  </a:lnTo>
                  <a:lnTo>
                    <a:pt x="1301" y="1793"/>
                  </a:lnTo>
                  <a:lnTo>
                    <a:pt x="1305" y="1774"/>
                  </a:lnTo>
                  <a:lnTo>
                    <a:pt x="1309" y="1753"/>
                  </a:lnTo>
                  <a:lnTo>
                    <a:pt x="1314" y="1733"/>
                  </a:lnTo>
                  <a:lnTo>
                    <a:pt x="1320" y="1715"/>
                  </a:lnTo>
                  <a:lnTo>
                    <a:pt x="1326" y="1695"/>
                  </a:lnTo>
                  <a:lnTo>
                    <a:pt x="1339" y="1657"/>
                  </a:lnTo>
                  <a:lnTo>
                    <a:pt x="1355" y="1621"/>
                  </a:lnTo>
                  <a:lnTo>
                    <a:pt x="1371" y="1584"/>
                  </a:lnTo>
                  <a:lnTo>
                    <a:pt x="1390" y="1550"/>
                  </a:lnTo>
                  <a:lnTo>
                    <a:pt x="1411" y="1516"/>
                  </a:lnTo>
                  <a:lnTo>
                    <a:pt x="1433" y="1484"/>
                  </a:lnTo>
                  <a:lnTo>
                    <a:pt x="1455" y="1453"/>
                  </a:lnTo>
                  <a:lnTo>
                    <a:pt x="1481" y="1423"/>
                  </a:lnTo>
                  <a:lnTo>
                    <a:pt x="1507" y="1395"/>
                  </a:lnTo>
                  <a:lnTo>
                    <a:pt x="1535" y="1368"/>
                  </a:lnTo>
                  <a:lnTo>
                    <a:pt x="1563" y="1343"/>
                  </a:lnTo>
                  <a:lnTo>
                    <a:pt x="1592" y="1320"/>
                  </a:lnTo>
                  <a:lnTo>
                    <a:pt x="1623" y="1300"/>
                  </a:lnTo>
                  <a:lnTo>
                    <a:pt x="1654" y="1280"/>
                  </a:lnTo>
                  <a:lnTo>
                    <a:pt x="1686" y="1261"/>
                  </a:lnTo>
                  <a:lnTo>
                    <a:pt x="1719" y="1245"/>
                  </a:lnTo>
                  <a:lnTo>
                    <a:pt x="1753" y="1230"/>
                  </a:lnTo>
                  <a:lnTo>
                    <a:pt x="1787" y="1217"/>
                  </a:lnTo>
                  <a:lnTo>
                    <a:pt x="1823" y="1207"/>
                  </a:lnTo>
                  <a:lnTo>
                    <a:pt x="1859" y="1197"/>
                  </a:lnTo>
                  <a:lnTo>
                    <a:pt x="1894" y="1189"/>
                  </a:lnTo>
                  <a:lnTo>
                    <a:pt x="1932" y="1184"/>
                  </a:lnTo>
                  <a:lnTo>
                    <a:pt x="1968" y="1181"/>
                  </a:lnTo>
                  <a:lnTo>
                    <a:pt x="2005" y="1179"/>
                  </a:lnTo>
                  <a:lnTo>
                    <a:pt x="2043" y="1179"/>
                  </a:lnTo>
                  <a:lnTo>
                    <a:pt x="2080" y="1182"/>
                  </a:lnTo>
                  <a:close/>
                  <a:moveTo>
                    <a:pt x="2080" y="1207"/>
                  </a:moveTo>
                  <a:lnTo>
                    <a:pt x="2116" y="1211"/>
                  </a:lnTo>
                  <a:lnTo>
                    <a:pt x="2152" y="1216"/>
                  </a:lnTo>
                  <a:lnTo>
                    <a:pt x="2185" y="1224"/>
                  </a:lnTo>
                  <a:lnTo>
                    <a:pt x="2219" y="1233"/>
                  </a:lnTo>
                  <a:lnTo>
                    <a:pt x="2251" y="1244"/>
                  </a:lnTo>
                  <a:lnTo>
                    <a:pt x="2282" y="1256"/>
                  </a:lnTo>
                  <a:lnTo>
                    <a:pt x="2313" y="1270"/>
                  </a:lnTo>
                  <a:lnTo>
                    <a:pt x="2343" y="1285"/>
                  </a:lnTo>
                  <a:lnTo>
                    <a:pt x="2372" y="1302"/>
                  </a:lnTo>
                  <a:lnTo>
                    <a:pt x="2400" y="1319"/>
                  </a:lnTo>
                  <a:lnTo>
                    <a:pt x="2427" y="1338"/>
                  </a:lnTo>
                  <a:lnTo>
                    <a:pt x="2453" y="1359"/>
                  </a:lnTo>
                  <a:lnTo>
                    <a:pt x="2477" y="1380"/>
                  </a:lnTo>
                  <a:lnTo>
                    <a:pt x="2501" y="1402"/>
                  </a:lnTo>
                  <a:lnTo>
                    <a:pt x="2524" y="1426"/>
                  </a:lnTo>
                  <a:lnTo>
                    <a:pt x="2546" y="1451"/>
                  </a:lnTo>
                  <a:lnTo>
                    <a:pt x="2567" y="1476"/>
                  </a:lnTo>
                  <a:lnTo>
                    <a:pt x="2585" y="1502"/>
                  </a:lnTo>
                  <a:lnTo>
                    <a:pt x="2604" y="1528"/>
                  </a:lnTo>
                  <a:lnTo>
                    <a:pt x="2621" y="1556"/>
                  </a:lnTo>
                  <a:lnTo>
                    <a:pt x="2637" y="1584"/>
                  </a:lnTo>
                  <a:lnTo>
                    <a:pt x="2652" y="1614"/>
                  </a:lnTo>
                  <a:lnTo>
                    <a:pt x="2665" y="1643"/>
                  </a:lnTo>
                  <a:lnTo>
                    <a:pt x="2677" y="1674"/>
                  </a:lnTo>
                  <a:lnTo>
                    <a:pt x="2688" y="1705"/>
                  </a:lnTo>
                  <a:lnTo>
                    <a:pt x="2697" y="1738"/>
                  </a:lnTo>
                  <a:lnTo>
                    <a:pt x="2706" y="1771"/>
                  </a:lnTo>
                  <a:lnTo>
                    <a:pt x="2712" y="1804"/>
                  </a:lnTo>
                  <a:lnTo>
                    <a:pt x="2717" y="1837"/>
                  </a:lnTo>
                  <a:lnTo>
                    <a:pt x="2721" y="1871"/>
                  </a:lnTo>
                  <a:lnTo>
                    <a:pt x="2723" y="1905"/>
                  </a:lnTo>
                  <a:lnTo>
                    <a:pt x="2724" y="1940"/>
                  </a:lnTo>
                  <a:lnTo>
                    <a:pt x="2723" y="1976"/>
                  </a:lnTo>
                  <a:lnTo>
                    <a:pt x="2721" y="2010"/>
                  </a:lnTo>
                  <a:lnTo>
                    <a:pt x="2717" y="2044"/>
                  </a:lnTo>
                  <a:lnTo>
                    <a:pt x="2712" y="2077"/>
                  </a:lnTo>
                  <a:lnTo>
                    <a:pt x="2706" y="2110"/>
                  </a:lnTo>
                  <a:lnTo>
                    <a:pt x="2697" y="2143"/>
                  </a:lnTo>
                  <a:lnTo>
                    <a:pt x="2688" y="2175"/>
                  </a:lnTo>
                  <a:lnTo>
                    <a:pt x="2677" y="2206"/>
                  </a:lnTo>
                  <a:lnTo>
                    <a:pt x="2665" y="2238"/>
                  </a:lnTo>
                  <a:lnTo>
                    <a:pt x="2652" y="2268"/>
                  </a:lnTo>
                  <a:lnTo>
                    <a:pt x="2637" y="2297"/>
                  </a:lnTo>
                  <a:lnTo>
                    <a:pt x="2621" y="2326"/>
                  </a:lnTo>
                  <a:lnTo>
                    <a:pt x="2604" y="2352"/>
                  </a:lnTo>
                  <a:lnTo>
                    <a:pt x="2585" y="2379"/>
                  </a:lnTo>
                  <a:lnTo>
                    <a:pt x="2567" y="2405"/>
                  </a:lnTo>
                  <a:lnTo>
                    <a:pt x="2546" y="2430"/>
                  </a:lnTo>
                  <a:lnTo>
                    <a:pt x="2524" y="2455"/>
                  </a:lnTo>
                  <a:lnTo>
                    <a:pt x="2501" y="2479"/>
                  </a:lnTo>
                  <a:lnTo>
                    <a:pt x="2477" y="2502"/>
                  </a:lnTo>
                  <a:lnTo>
                    <a:pt x="2453" y="2523"/>
                  </a:lnTo>
                  <a:lnTo>
                    <a:pt x="2427" y="2543"/>
                  </a:lnTo>
                  <a:lnTo>
                    <a:pt x="2400" y="2563"/>
                  </a:lnTo>
                  <a:lnTo>
                    <a:pt x="2372" y="2580"/>
                  </a:lnTo>
                  <a:lnTo>
                    <a:pt x="2343" y="2597"/>
                  </a:lnTo>
                  <a:lnTo>
                    <a:pt x="2313" y="2612"/>
                  </a:lnTo>
                  <a:lnTo>
                    <a:pt x="2282" y="2626"/>
                  </a:lnTo>
                  <a:lnTo>
                    <a:pt x="2251" y="2638"/>
                  </a:lnTo>
                  <a:lnTo>
                    <a:pt x="2219" y="2648"/>
                  </a:lnTo>
                  <a:lnTo>
                    <a:pt x="2185" y="2658"/>
                  </a:lnTo>
                  <a:lnTo>
                    <a:pt x="2152" y="2665"/>
                  </a:lnTo>
                  <a:lnTo>
                    <a:pt x="2116" y="2671"/>
                  </a:lnTo>
                  <a:lnTo>
                    <a:pt x="2080" y="2675"/>
                  </a:lnTo>
                  <a:lnTo>
                    <a:pt x="2044" y="2677"/>
                  </a:lnTo>
                  <a:lnTo>
                    <a:pt x="2008" y="2677"/>
                  </a:lnTo>
                  <a:lnTo>
                    <a:pt x="1972" y="2675"/>
                  </a:lnTo>
                  <a:lnTo>
                    <a:pt x="1937" y="2672"/>
                  </a:lnTo>
                  <a:lnTo>
                    <a:pt x="1902" y="2667"/>
                  </a:lnTo>
                  <a:lnTo>
                    <a:pt x="1866" y="2660"/>
                  </a:lnTo>
                  <a:lnTo>
                    <a:pt x="1832" y="2651"/>
                  </a:lnTo>
                  <a:lnTo>
                    <a:pt x="1798" y="2639"/>
                  </a:lnTo>
                  <a:lnTo>
                    <a:pt x="1765" y="2627"/>
                  </a:lnTo>
                  <a:lnTo>
                    <a:pt x="1731" y="2612"/>
                  </a:lnTo>
                  <a:lnTo>
                    <a:pt x="1700" y="2597"/>
                  </a:lnTo>
                  <a:lnTo>
                    <a:pt x="1669" y="2579"/>
                  </a:lnTo>
                  <a:lnTo>
                    <a:pt x="1639" y="2559"/>
                  </a:lnTo>
                  <a:lnTo>
                    <a:pt x="1609" y="2539"/>
                  </a:lnTo>
                  <a:lnTo>
                    <a:pt x="1581" y="2517"/>
                  </a:lnTo>
                  <a:lnTo>
                    <a:pt x="1554" y="2493"/>
                  </a:lnTo>
                  <a:lnTo>
                    <a:pt x="1528" y="2467"/>
                  </a:lnTo>
                  <a:lnTo>
                    <a:pt x="1502" y="2440"/>
                  </a:lnTo>
                  <a:lnTo>
                    <a:pt x="1478" y="2411"/>
                  </a:lnTo>
                  <a:lnTo>
                    <a:pt x="1455" y="2381"/>
                  </a:lnTo>
                  <a:lnTo>
                    <a:pt x="1435" y="2350"/>
                  </a:lnTo>
                  <a:lnTo>
                    <a:pt x="1415" y="2317"/>
                  </a:lnTo>
                  <a:lnTo>
                    <a:pt x="1397" y="2284"/>
                  </a:lnTo>
                  <a:lnTo>
                    <a:pt x="1381" y="2250"/>
                  </a:lnTo>
                  <a:lnTo>
                    <a:pt x="1366" y="2214"/>
                  </a:lnTo>
                  <a:lnTo>
                    <a:pt x="1353" y="2178"/>
                  </a:lnTo>
                  <a:lnTo>
                    <a:pt x="1342" y="2140"/>
                  </a:lnTo>
                  <a:lnTo>
                    <a:pt x="1333" y="2101"/>
                  </a:lnTo>
                  <a:lnTo>
                    <a:pt x="1326" y="2063"/>
                  </a:lnTo>
                  <a:lnTo>
                    <a:pt x="1321" y="2022"/>
                  </a:lnTo>
                  <a:lnTo>
                    <a:pt x="1319" y="2003"/>
                  </a:lnTo>
                  <a:lnTo>
                    <a:pt x="1318" y="1982"/>
                  </a:lnTo>
                  <a:lnTo>
                    <a:pt x="1316" y="1961"/>
                  </a:lnTo>
                  <a:lnTo>
                    <a:pt x="1316" y="1940"/>
                  </a:lnTo>
                  <a:lnTo>
                    <a:pt x="1316" y="1920"/>
                  </a:lnTo>
                  <a:lnTo>
                    <a:pt x="1318" y="1899"/>
                  </a:lnTo>
                  <a:lnTo>
                    <a:pt x="1319" y="1878"/>
                  </a:lnTo>
                  <a:lnTo>
                    <a:pt x="1321" y="1859"/>
                  </a:lnTo>
                  <a:lnTo>
                    <a:pt x="1326" y="1818"/>
                  </a:lnTo>
                  <a:lnTo>
                    <a:pt x="1333" y="1780"/>
                  </a:lnTo>
                  <a:lnTo>
                    <a:pt x="1342" y="1742"/>
                  </a:lnTo>
                  <a:lnTo>
                    <a:pt x="1353" y="1703"/>
                  </a:lnTo>
                  <a:lnTo>
                    <a:pt x="1366" y="1667"/>
                  </a:lnTo>
                  <a:lnTo>
                    <a:pt x="1381" y="1632"/>
                  </a:lnTo>
                  <a:lnTo>
                    <a:pt x="1397" y="1597"/>
                  </a:lnTo>
                  <a:lnTo>
                    <a:pt x="1415" y="1564"/>
                  </a:lnTo>
                  <a:lnTo>
                    <a:pt x="1435" y="1532"/>
                  </a:lnTo>
                  <a:lnTo>
                    <a:pt x="1455" y="1501"/>
                  </a:lnTo>
                  <a:lnTo>
                    <a:pt x="1478" y="1471"/>
                  </a:lnTo>
                  <a:lnTo>
                    <a:pt x="1502" y="1442"/>
                  </a:lnTo>
                  <a:lnTo>
                    <a:pt x="1528" y="1415"/>
                  </a:lnTo>
                  <a:lnTo>
                    <a:pt x="1554" y="1388"/>
                  </a:lnTo>
                  <a:lnTo>
                    <a:pt x="1581" y="1365"/>
                  </a:lnTo>
                  <a:lnTo>
                    <a:pt x="1609" y="1342"/>
                  </a:lnTo>
                  <a:lnTo>
                    <a:pt x="1639" y="1321"/>
                  </a:lnTo>
                  <a:lnTo>
                    <a:pt x="1669" y="1303"/>
                  </a:lnTo>
                  <a:lnTo>
                    <a:pt x="1699" y="1285"/>
                  </a:lnTo>
                  <a:lnTo>
                    <a:pt x="1731" y="1269"/>
                  </a:lnTo>
                  <a:lnTo>
                    <a:pt x="1765" y="1254"/>
                  </a:lnTo>
                  <a:lnTo>
                    <a:pt x="1798" y="1242"/>
                  </a:lnTo>
                  <a:lnTo>
                    <a:pt x="1832" y="1231"/>
                  </a:lnTo>
                  <a:lnTo>
                    <a:pt x="1866" y="1222"/>
                  </a:lnTo>
                  <a:lnTo>
                    <a:pt x="1902" y="1215"/>
                  </a:lnTo>
                  <a:lnTo>
                    <a:pt x="1937" y="1210"/>
                  </a:lnTo>
                  <a:lnTo>
                    <a:pt x="1972" y="1206"/>
                  </a:lnTo>
                  <a:lnTo>
                    <a:pt x="2008" y="1203"/>
                  </a:lnTo>
                  <a:lnTo>
                    <a:pt x="2044" y="1204"/>
                  </a:lnTo>
                  <a:lnTo>
                    <a:pt x="2080" y="1207"/>
                  </a:lnTo>
                  <a:close/>
                  <a:moveTo>
                    <a:pt x="2080" y="1734"/>
                  </a:moveTo>
                  <a:lnTo>
                    <a:pt x="2101" y="1736"/>
                  </a:lnTo>
                  <a:lnTo>
                    <a:pt x="2119" y="1740"/>
                  </a:lnTo>
                  <a:lnTo>
                    <a:pt x="2138" y="1745"/>
                  </a:lnTo>
                  <a:lnTo>
                    <a:pt x="2156" y="1752"/>
                  </a:lnTo>
                  <a:lnTo>
                    <a:pt x="2173" y="1760"/>
                  </a:lnTo>
                  <a:lnTo>
                    <a:pt x="2189" y="1772"/>
                  </a:lnTo>
                  <a:lnTo>
                    <a:pt x="2204" y="1783"/>
                  </a:lnTo>
                  <a:lnTo>
                    <a:pt x="2217" y="1797"/>
                  </a:lnTo>
                  <a:lnTo>
                    <a:pt x="2229" y="1811"/>
                  </a:lnTo>
                  <a:lnTo>
                    <a:pt x="2240" y="1827"/>
                  </a:lnTo>
                  <a:lnTo>
                    <a:pt x="2249" y="1844"/>
                  </a:lnTo>
                  <a:lnTo>
                    <a:pt x="2257" y="1862"/>
                  </a:lnTo>
                  <a:lnTo>
                    <a:pt x="2264" y="1880"/>
                  </a:lnTo>
                  <a:lnTo>
                    <a:pt x="2269" y="1900"/>
                  </a:lnTo>
                  <a:lnTo>
                    <a:pt x="2271" y="1920"/>
                  </a:lnTo>
                  <a:lnTo>
                    <a:pt x="2272" y="1940"/>
                  </a:lnTo>
                  <a:lnTo>
                    <a:pt x="2271" y="1961"/>
                  </a:lnTo>
                  <a:lnTo>
                    <a:pt x="2269" y="1981"/>
                  </a:lnTo>
                  <a:lnTo>
                    <a:pt x="2264" y="2001"/>
                  </a:lnTo>
                  <a:lnTo>
                    <a:pt x="2257" y="2019"/>
                  </a:lnTo>
                  <a:lnTo>
                    <a:pt x="2249" y="2037"/>
                  </a:lnTo>
                  <a:lnTo>
                    <a:pt x="2240" y="2054"/>
                  </a:lnTo>
                  <a:lnTo>
                    <a:pt x="2229" y="2070"/>
                  </a:lnTo>
                  <a:lnTo>
                    <a:pt x="2217" y="2084"/>
                  </a:lnTo>
                  <a:lnTo>
                    <a:pt x="2204" y="2098"/>
                  </a:lnTo>
                  <a:lnTo>
                    <a:pt x="2189" y="2110"/>
                  </a:lnTo>
                  <a:lnTo>
                    <a:pt x="2173" y="2121"/>
                  </a:lnTo>
                  <a:lnTo>
                    <a:pt x="2156" y="2130"/>
                  </a:lnTo>
                  <a:lnTo>
                    <a:pt x="2138" y="2137"/>
                  </a:lnTo>
                  <a:lnTo>
                    <a:pt x="2119" y="2142"/>
                  </a:lnTo>
                  <a:lnTo>
                    <a:pt x="2101" y="2145"/>
                  </a:lnTo>
                  <a:lnTo>
                    <a:pt x="2080" y="2147"/>
                  </a:lnTo>
                  <a:lnTo>
                    <a:pt x="2071" y="2147"/>
                  </a:lnTo>
                  <a:lnTo>
                    <a:pt x="2060" y="2146"/>
                  </a:lnTo>
                  <a:lnTo>
                    <a:pt x="2050" y="2145"/>
                  </a:lnTo>
                  <a:lnTo>
                    <a:pt x="2041" y="2144"/>
                  </a:lnTo>
                  <a:lnTo>
                    <a:pt x="2022" y="2139"/>
                  </a:lnTo>
                  <a:lnTo>
                    <a:pt x="2003" y="2133"/>
                  </a:lnTo>
                  <a:lnTo>
                    <a:pt x="1986" y="2124"/>
                  </a:lnTo>
                  <a:lnTo>
                    <a:pt x="1969" y="2113"/>
                  </a:lnTo>
                  <a:lnTo>
                    <a:pt x="1953" y="2102"/>
                  </a:lnTo>
                  <a:lnTo>
                    <a:pt x="1939" y="2088"/>
                  </a:lnTo>
                  <a:lnTo>
                    <a:pt x="1925" y="2074"/>
                  </a:lnTo>
                  <a:lnTo>
                    <a:pt x="1914" y="2058"/>
                  </a:lnTo>
                  <a:lnTo>
                    <a:pt x="1904" y="2041"/>
                  </a:lnTo>
                  <a:lnTo>
                    <a:pt x="1895" y="2022"/>
                  </a:lnTo>
                  <a:lnTo>
                    <a:pt x="1888" y="2004"/>
                  </a:lnTo>
                  <a:lnTo>
                    <a:pt x="1883" y="1983"/>
                  </a:lnTo>
                  <a:lnTo>
                    <a:pt x="1881" y="1973"/>
                  </a:lnTo>
                  <a:lnTo>
                    <a:pt x="1880" y="1962"/>
                  </a:lnTo>
                  <a:lnTo>
                    <a:pt x="1879" y="1952"/>
                  </a:lnTo>
                  <a:lnTo>
                    <a:pt x="1879" y="1940"/>
                  </a:lnTo>
                  <a:lnTo>
                    <a:pt x="1879" y="1930"/>
                  </a:lnTo>
                  <a:lnTo>
                    <a:pt x="1880" y="1919"/>
                  </a:lnTo>
                  <a:lnTo>
                    <a:pt x="1881" y="1908"/>
                  </a:lnTo>
                  <a:lnTo>
                    <a:pt x="1883" y="1898"/>
                  </a:lnTo>
                  <a:lnTo>
                    <a:pt x="1888" y="1877"/>
                  </a:lnTo>
                  <a:lnTo>
                    <a:pt x="1895" y="1859"/>
                  </a:lnTo>
                  <a:lnTo>
                    <a:pt x="1904" y="1840"/>
                  </a:lnTo>
                  <a:lnTo>
                    <a:pt x="1914" y="1824"/>
                  </a:lnTo>
                  <a:lnTo>
                    <a:pt x="1925" y="1807"/>
                  </a:lnTo>
                  <a:lnTo>
                    <a:pt x="1939" y="1792"/>
                  </a:lnTo>
                  <a:lnTo>
                    <a:pt x="1953" y="1779"/>
                  </a:lnTo>
                  <a:lnTo>
                    <a:pt x="1969" y="1768"/>
                  </a:lnTo>
                  <a:lnTo>
                    <a:pt x="1986" y="1757"/>
                  </a:lnTo>
                  <a:lnTo>
                    <a:pt x="2003" y="1749"/>
                  </a:lnTo>
                  <a:lnTo>
                    <a:pt x="2022" y="1742"/>
                  </a:lnTo>
                  <a:lnTo>
                    <a:pt x="2041" y="1738"/>
                  </a:lnTo>
                  <a:lnTo>
                    <a:pt x="2050" y="1736"/>
                  </a:lnTo>
                  <a:lnTo>
                    <a:pt x="2060" y="1734"/>
                  </a:lnTo>
                  <a:lnTo>
                    <a:pt x="2071" y="1734"/>
                  </a:lnTo>
                  <a:lnTo>
                    <a:pt x="2080" y="1734"/>
                  </a:lnTo>
                  <a:close/>
                  <a:moveTo>
                    <a:pt x="2080" y="1829"/>
                  </a:moveTo>
                  <a:lnTo>
                    <a:pt x="2091" y="1830"/>
                  </a:lnTo>
                  <a:lnTo>
                    <a:pt x="2102" y="1831"/>
                  </a:lnTo>
                  <a:lnTo>
                    <a:pt x="2112" y="1834"/>
                  </a:lnTo>
                  <a:lnTo>
                    <a:pt x="2122" y="1838"/>
                  </a:lnTo>
                  <a:lnTo>
                    <a:pt x="2131" y="1842"/>
                  </a:lnTo>
                  <a:lnTo>
                    <a:pt x="2139" y="1848"/>
                  </a:lnTo>
                  <a:lnTo>
                    <a:pt x="2147" y="1855"/>
                  </a:lnTo>
                  <a:lnTo>
                    <a:pt x="2155" y="1862"/>
                  </a:lnTo>
                  <a:lnTo>
                    <a:pt x="2162" y="1870"/>
                  </a:lnTo>
                  <a:lnTo>
                    <a:pt x="2168" y="1878"/>
                  </a:lnTo>
                  <a:lnTo>
                    <a:pt x="2173" y="1888"/>
                  </a:lnTo>
                  <a:lnTo>
                    <a:pt x="2178" y="1897"/>
                  </a:lnTo>
                  <a:lnTo>
                    <a:pt x="2181" y="1907"/>
                  </a:lnTo>
                  <a:lnTo>
                    <a:pt x="2184" y="1918"/>
                  </a:lnTo>
                  <a:lnTo>
                    <a:pt x="2185" y="1929"/>
                  </a:lnTo>
                  <a:lnTo>
                    <a:pt x="2186" y="1940"/>
                  </a:lnTo>
                  <a:lnTo>
                    <a:pt x="2185" y="1952"/>
                  </a:lnTo>
                  <a:lnTo>
                    <a:pt x="2184" y="1963"/>
                  </a:lnTo>
                  <a:lnTo>
                    <a:pt x="2181" y="1974"/>
                  </a:lnTo>
                  <a:lnTo>
                    <a:pt x="2178" y="1984"/>
                  </a:lnTo>
                  <a:lnTo>
                    <a:pt x="2173" y="1993"/>
                  </a:lnTo>
                  <a:lnTo>
                    <a:pt x="2168" y="2003"/>
                  </a:lnTo>
                  <a:lnTo>
                    <a:pt x="2162" y="2011"/>
                  </a:lnTo>
                  <a:lnTo>
                    <a:pt x="2155" y="2019"/>
                  </a:lnTo>
                  <a:lnTo>
                    <a:pt x="2147" y="2026"/>
                  </a:lnTo>
                  <a:lnTo>
                    <a:pt x="2139" y="2033"/>
                  </a:lnTo>
                  <a:lnTo>
                    <a:pt x="2131" y="2039"/>
                  </a:lnTo>
                  <a:lnTo>
                    <a:pt x="2122" y="2044"/>
                  </a:lnTo>
                  <a:lnTo>
                    <a:pt x="2112" y="2047"/>
                  </a:lnTo>
                  <a:lnTo>
                    <a:pt x="2102" y="2050"/>
                  </a:lnTo>
                  <a:lnTo>
                    <a:pt x="2091" y="2052"/>
                  </a:lnTo>
                  <a:lnTo>
                    <a:pt x="2080" y="2053"/>
                  </a:lnTo>
                  <a:lnTo>
                    <a:pt x="2070" y="2052"/>
                  </a:lnTo>
                  <a:lnTo>
                    <a:pt x="2059" y="2051"/>
                  </a:lnTo>
                  <a:lnTo>
                    <a:pt x="2049" y="2048"/>
                  </a:lnTo>
                  <a:lnTo>
                    <a:pt x="2039" y="2044"/>
                  </a:lnTo>
                  <a:lnTo>
                    <a:pt x="2029" y="2040"/>
                  </a:lnTo>
                  <a:lnTo>
                    <a:pt x="2020" y="2035"/>
                  </a:lnTo>
                  <a:lnTo>
                    <a:pt x="2012" y="2027"/>
                  </a:lnTo>
                  <a:lnTo>
                    <a:pt x="2004" y="2020"/>
                  </a:lnTo>
                  <a:lnTo>
                    <a:pt x="1997" y="2013"/>
                  </a:lnTo>
                  <a:lnTo>
                    <a:pt x="1991" y="2004"/>
                  </a:lnTo>
                  <a:lnTo>
                    <a:pt x="1986" y="1994"/>
                  </a:lnTo>
                  <a:lnTo>
                    <a:pt x="1980" y="1985"/>
                  </a:lnTo>
                  <a:lnTo>
                    <a:pt x="1977" y="1975"/>
                  </a:lnTo>
                  <a:lnTo>
                    <a:pt x="1974" y="1963"/>
                  </a:lnTo>
                  <a:lnTo>
                    <a:pt x="1972" y="1952"/>
                  </a:lnTo>
                  <a:lnTo>
                    <a:pt x="1972" y="1940"/>
                  </a:lnTo>
                  <a:lnTo>
                    <a:pt x="1972" y="1929"/>
                  </a:lnTo>
                  <a:lnTo>
                    <a:pt x="1974" y="1918"/>
                  </a:lnTo>
                  <a:lnTo>
                    <a:pt x="1977" y="1906"/>
                  </a:lnTo>
                  <a:lnTo>
                    <a:pt x="1980" y="1896"/>
                  </a:lnTo>
                  <a:lnTo>
                    <a:pt x="1986" y="1887"/>
                  </a:lnTo>
                  <a:lnTo>
                    <a:pt x="1991" y="1877"/>
                  </a:lnTo>
                  <a:lnTo>
                    <a:pt x="1997" y="1869"/>
                  </a:lnTo>
                  <a:lnTo>
                    <a:pt x="2004" y="1861"/>
                  </a:lnTo>
                  <a:lnTo>
                    <a:pt x="2012" y="1854"/>
                  </a:lnTo>
                  <a:lnTo>
                    <a:pt x="2020" y="1847"/>
                  </a:lnTo>
                  <a:lnTo>
                    <a:pt x="2029" y="1841"/>
                  </a:lnTo>
                  <a:lnTo>
                    <a:pt x="2039" y="1837"/>
                  </a:lnTo>
                  <a:lnTo>
                    <a:pt x="2049" y="1833"/>
                  </a:lnTo>
                  <a:lnTo>
                    <a:pt x="2059" y="1831"/>
                  </a:lnTo>
                  <a:lnTo>
                    <a:pt x="2070" y="1829"/>
                  </a:lnTo>
                  <a:lnTo>
                    <a:pt x="2080" y="1829"/>
                  </a:lnTo>
                  <a:close/>
                  <a:moveTo>
                    <a:pt x="1055" y="0"/>
                  </a:moveTo>
                  <a:lnTo>
                    <a:pt x="1112" y="8"/>
                  </a:lnTo>
                  <a:lnTo>
                    <a:pt x="1167" y="16"/>
                  </a:lnTo>
                  <a:lnTo>
                    <a:pt x="1223" y="23"/>
                  </a:lnTo>
                  <a:lnTo>
                    <a:pt x="1278" y="32"/>
                  </a:lnTo>
                  <a:lnTo>
                    <a:pt x="1332" y="40"/>
                  </a:lnTo>
                  <a:lnTo>
                    <a:pt x="1387" y="47"/>
                  </a:lnTo>
                  <a:lnTo>
                    <a:pt x="1441" y="56"/>
                  </a:lnTo>
                  <a:lnTo>
                    <a:pt x="1494" y="63"/>
                  </a:lnTo>
                  <a:lnTo>
                    <a:pt x="1547" y="71"/>
                  </a:lnTo>
                  <a:lnTo>
                    <a:pt x="1600" y="78"/>
                  </a:lnTo>
                  <a:lnTo>
                    <a:pt x="1652" y="87"/>
                  </a:lnTo>
                  <a:lnTo>
                    <a:pt x="1704" y="94"/>
                  </a:lnTo>
                  <a:lnTo>
                    <a:pt x="1755" y="101"/>
                  </a:lnTo>
                  <a:lnTo>
                    <a:pt x="1807" y="108"/>
                  </a:lnTo>
                  <a:lnTo>
                    <a:pt x="1858" y="116"/>
                  </a:lnTo>
                  <a:lnTo>
                    <a:pt x="1908" y="123"/>
                  </a:lnTo>
                  <a:lnTo>
                    <a:pt x="2002" y="137"/>
                  </a:lnTo>
                  <a:lnTo>
                    <a:pt x="2096" y="151"/>
                  </a:lnTo>
                  <a:lnTo>
                    <a:pt x="2188" y="163"/>
                  </a:lnTo>
                  <a:lnTo>
                    <a:pt x="2278" y="177"/>
                  </a:lnTo>
                  <a:lnTo>
                    <a:pt x="2368" y="190"/>
                  </a:lnTo>
                  <a:lnTo>
                    <a:pt x="2457" y="202"/>
                  </a:lnTo>
                  <a:lnTo>
                    <a:pt x="2544" y="215"/>
                  </a:lnTo>
                  <a:lnTo>
                    <a:pt x="2630" y="227"/>
                  </a:lnTo>
                  <a:lnTo>
                    <a:pt x="2644" y="230"/>
                  </a:lnTo>
                  <a:lnTo>
                    <a:pt x="2659" y="236"/>
                  </a:lnTo>
                  <a:lnTo>
                    <a:pt x="2672" y="241"/>
                  </a:lnTo>
                  <a:lnTo>
                    <a:pt x="2686" y="249"/>
                  </a:lnTo>
                  <a:lnTo>
                    <a:pt x="2698" y="257"/>
                  </a:lnTo>
                  <a:lnTo>
                    <a:pt x="2711" y="268"/>
                  </a:lnTo>
                  <a:lnTo>
                    <a:pt x="2721" y="278"/>
                  </a:lnTo>
                  <a:lnTo>
                    <a:pt x="2732" y="290"/>
                  </a:lnTo>
                  <a:lnTo>
                    <a:pt x="2741" y="303"/>
                  </a:lnTo>
                  <a:lnTo>
                    <a:pt x="2749" y="316"/>
                  </a:lnTo>
                  <a:lnTo>
                    <a:pt x="2757" y="331"/>
                  </a:lnTo>
                  <a:lnTo>
                    <a:pt x="2763" y="346"/>
                  </a:lnTo>
                  <a:lnTo>
                    <a:pt x="2768" y="362"/>
                  </a:lnTo>
                  <a:lnTo>
                    <a:pt x="2771" y="377"/>
                  </a:lnTo>
                  <a:lnTo>
                    <a:pt x="2773" y="394"/>
                  </a:lnTo>
                  <a:lnTo>
                    <a:pt x="2774" y="411"/>
                  </a:lnTo>
                  <a:lnTo>
                    <a:pt x="2774" y="477"/>
                  </a:lnTo>
                  <a:lnTo>
                    <a:pt x="2774" y="543"/>
                  </a:lnTo>
                  <a:lnTo>
                    <a:pt x="2774" y="609"/>
                  </a:lnTo>
                  <a:lnTo>
                    <a:pt x="2774" y="675"/>
                  </a:lnTo>
                  <a:lnTo>
                    <a:pt x="2774" y="741"/>
                  </a:lnTo>
                  <a:lnTo>
                    <a:pt x="2774" y="807"/>
                  </a:lnTo>
                  <a:lnTo>
                    <a:pt x="2774" y="873"/>
                  </a:lnTo>
                  <a:lnTo>
                    <a:pt x="2774" y="940"/>
                  </a:lnTo>
                  <a:lnTo>
                    <a:pt x="2774" y="1005"/>
                  </a:lnTo>
                  <a:lnTo>
                    <a:pt x="2774" y="1071"/>
                  </a:lnTo>
                  <a:lnTo>
                    <a:pt x="2774" y="1137"/>
                  </a:lnTo>
                  <a:lnTo>
                    <a:pt x="2774" y="1203"/>
                  </a:lnTo>
                  <a:lnTo>
                    <a:pt x="2774" y="1269"/>
                  </a:lnTo>
                  <a:lnTo>
                    <a:pt x="2774" y="1335"/>
                  </a:lnTo>
                  <a:lnTo>
                    <a:pt x="2774" y="1401"/>
                  </a:lnTo>
                  <a:lnTo>
                    <a:pt x="2774" y="1467"/>
                  </a:lnTo>
                  <a:lnTo>
                    <a:pt x="2774" y="1578"/>
                  </a:lnTo>
                  <a:lnTo>
                    <a:pt x="2761" y="1549"/>
                  </a:lnTo>
                  <a:lnTo>
                    <a:pt x="2747" y="1521"/>
                  </a:lnTo>
                  <a:lnTo>
                    <a:pt x="2732" y="1493"/>
                  </a:lnTo>
                  <a:lnTo>
                    <a:pt x="2715" y="1465"/>
                  </a:lnTo>
                  <a:lnTo>
                    <a:pt x="2698" y="1438"/>
                  </a:lnTo>
                  <a:lnTo>
                    <a:pt x="2680" y="1413"/>
                  </a:lnTo>
                  <a:lnTo>
                    <a:pt x="2660" y="1387"/>
                  </a:lnTo>
                  <a:lnTo>
                    <a:pt x="2640" y="1362"/>
                  </a:lnTo>
                  <a:lnTo>
                    <a:pt x="2613" y="1331"/>
                  </a:lnTo>
                  <a:lnTo>
                    <a:pt x="2584" y="1302"/>
                  </a:lnTo>
                  <a:lnTo>
                    <a:pt x="2555" y="1274"/>
                  </a:lnTo>
                  <a:lnTo>
                    <a:pt x="2525" y="1247"/>
                  </a:lnTo>
                  <a:lnTo>
                    <a:pt x="2493" y="1222"/>
                  </a:lnTo>
                  <a:lnTo>
                    <a:pt x="2461" y="1199"/>
                  </a:lnTo>
                  <a:lnTo>
                    <a:pt x="2428" y="1178"/>
                  </a:lnTo>
                  <a:lnTo>
                    <a:pt x="2392" y="1158"/>
                  </a:lnTo>
                  <a:lnTo>
                    <a:pt x="2357" y="1140"/>
                  </a:lnTo>
                  <a:lnTo>
                    <a:pt x="2321" y="1124"/>
                  </a:lnTo>
                  <a:lnTo>
                    <a:pt x="2283" y="1109"/>
                  </a:lnTo>
                  <a:lnTo>
                    <a:pt x="2246" y="1097"/>
                  </a:lnTo>
                  <a:lnTo>
                    <a:pt x="2207" y="1086"/>
                  </a:lnTo>
                  <a:lnTo>
                    <a:pt x="2167" y="1077"/>
                  </a:lnTo>
                  <a:lnTo>
                    <a:pt x="2127" y="1070"/>
                  </a:lnTo>
                  <a:lnTo>
                    <a:pt x="2086" y="1066"/>
                  </a:lnTo>
                  <a:lnTo>
                    <a:pt x="2064" y="1064"/>
                  </a:lnTo>
                  <a:lnTo>
                    <a:pt x="2043" y="1063"/>
                  </a:lnTo>
                  <a:lnTo>
                    <a:pt x="2021" y="1062"/>
                  </a:lnTo>
                  <a:lnTo>
                    <a:pt x="1999" y="1062"/>
                  </a:lnTo>
                  <a:lnTo>
                    <a:pt x="1978" y="1062"/>
                  </a:lnTo>
                  <a:lnTo>
                    <a:pt x="1957" y="1063"/>
                  </a:lnTo>
                  <a:lnTo>
                    <a:pt x="1935" y="1065"/>
                  </a:lnTo>
                  <a:lnTo>
                    <a:pt x="1914" y="1067"/>
                  </a:lnTo>
                  <a:lnTo>
                    <a:pt x="1892" y="1070"/>
                  </a:lnTo>
                  <a:lnTo>
                    <a:pt x="1872" y="1073"/>
                  </a:lnTo>
                  <a:lnTo>
                    <a:pt x="1850" y="1077"/>
                  </a:lnTo>
                  <a:lnTo>
                    <a:pt x="1829" y="1081"/>
                  </a:lnTo>
                  <a:lnTo>
                    <a:pt x="1808" y="1086"/>
                  </a:lnTo>
                  <a:lnTo>
                    <a:pt x="1787" y="1092"/>
                  </a:lnTo>
                  <a:lnTo>
                    <a:pt x="1767" y="1098"/>
                  </a:lnTo>
                  <a:lnTo>
                    <a:pt x="1746" y="1105"/>
                  </a:lnTo>
                  <a:lnTo>
                    <a:pt x="1726" y="1112"/>
                  </a:lnTo>
                  <a:lnTo>
                    <a:pt x="1706" y="1120"/>
                  </a:lnTo>
                  <a:lnTo>
                    <a:pt x="1686" y="1128"/>
                  </a:lnTo>
                  <a:lnTo>
                    <a:pt x="1666" y="1136"/>
                  </a:lnTo>
                  <a:lnTo>
                    <a:pt x="1647" y="1145"/>
                  </a:lnTo>
                  <a:lnTo>
                    <a:pt x="1628" y="1155"/>
                  </a:lnTo>
                  <a:lnTo>
                    <a:pt x="1609" y="1165"/>
                  </a:lnTo>
                  <a:lnTo>
                    <a:pt x="1590" y="1177"/>
                  </a:lnTo>
                  <a:lnTo>
                    <a:pt x="1572" y="1187"/>
                  </a:lnTo>
                  <a:lnTo>
                    <a:pt x="1554" y="1199"/>
                  </a:lnTo>
                  <a:lnTo>
                    <a:pt x="1535" y="1211"/>
                  </a:lnTo>
                  <a:lnTo>
                    <a:pt x="1519" y="1223"/>
                  </a:lnTo>
                  <a:lnTo>
                    <a:pt x="1501" y="1237"/>
                  </a:lnTo>
                  <a:lnTo>
                    <a:pt x="1485" y="1250"/>
                  </a:lnTo>
                  <a:lnTo>
                    <a:pt x="1468" y="1264"/>
                  </a:lnTo>
                  <a:lnTo>
                    <a:pt x="1451" y="1278"/>
                  </a:lnTo>
                  <a:lnTo>
                    <a:pt x="1434" y="1295"/>
                  </a:lnTo>
                  <a:lnTo>
                    <a:pt x="1417" y="1311"/>
                  </a:lnTo>
                  <a:lnTo>
                    <a:pt x="1401" y="1328"/>
                  </a:lnTo>
                  <a:lnTo>
                    <a:pt x="1385" y="1345"/>
                  </a:lnTo>
                  <a:lnTo>
                    <a:pt x="1370" y="1363"/>
                  </a:lnTo>
                  <a:lnTo>
                    <a:pt x="1355" y="1380"/>
                  </a:lnTo>
                  <a:lnTo>
                    <a:pt x="1341" y="1399"/>
                  </a:lnTo>
                  <a:lnTo>
                    <a:pt x="1327" y="1418"/>
                  </a:lnTo>
                  <a:lnTo>
                    <a:pt x="1314" y="1437"/>
                  </a:lnTo>
                  <a:lnTo>
                    <a:pt x="1302" y="1456"/>
                  </a:lnTo>
                  <a:lnTo>
                    <a:pt x="1289" y="1476"/>
                  </a:lnTo>
                  <a:lnTo>
                    <a:pt x="1278" y="1496"/>
                  </a:lnTo>
                  <a:lnTo>
                    <a:pt x="1267" y="1516"/>
                  </a:lnTo>
                  <a:lnTo>
                    <a:pt x="1256" y="1537"/>
                  </a:lnTo>
                  <a:lnTo>
                    <a:pt x="1246" y="1557"/>
                  </a:lnTo>
                  <a:lnTo>
                    <a:pt x="1237" y="1579"/>
                  </a:lnTo>
                  <a:lnTo>
                    <a:pt x="1228" y="1600"/>
                  </a:lnTo>
                  <a:lnTo>
                    <a:pt x="1220" y="1622"/>
                  </a:lnTo>
                  <a:lnTo>
                    <a:pt x="1212" y="1643"/>
                  </a:lnTo>
                  <a:lnTo>
                    <a:pt x="1204" y="1665"/>
                  </a:lnTo>
                  <a:lnTo>
                    <a:pt x="1198" y="1687"/>
                  </a:lnTo>
                  <a:lnTo>
                    <a:pt x="1192" y="1710"/>
                  </a:lnTo>
                  <a:lnTo>
                    <a:pt x="1187" y="1732"/>
                  </a:lnTo>
                  <a:lnTo>
                    <a:pt x="1182" y="1755"/>
                  </a:lnTo>
                  <a:lnTo>
                    <a:pt x="1177" y="1778"/>
                  </a:lnTo>
                  <a:lnTo>
                    <a:pt x="1173" y="1801"/>
                  </a:lnTo>
                  <a:lnTo>
                    <a:pt x="1170" y="1824"/>
                  </a:lnTo>
                  <a:lnTo>
                    <a:pt x="1167" y="1846"/>
                  </a:lnTo>
                  <a:lnTo>
                    <a:pt x="1165" y="1870"/>
                  </a:lnTo>
                  <a:lnTo>
                    <a:pt x="1164" y="1894"/>
                  </a:lnTo>
                  <a:lnTo>
                    <a:pt x="1163" y="1917"/>
                  </a:lnTo>
                  <a:lnTo>
                    <a:pt x="1163" y="1940"/>
                  </a:lnTo>
                  <a:lnTo>
                    <a:pt x="1163" y="1964"/>
                  </a:lnTo>
                  <a:lnTo>
                    <a:pt x="1164" y="1987"/>
                  </a:lnTo>
                  <a:lnTo>
                    <a:pt x="1165" y="2011"/>
                  </a:lnTo>
                  <a:lnTo>
                    <a:pt x="1167" y="2035"/>
                  </a:lnTo>
                  <a:lnTo>
                    <a:pt x="1170" y="2057"/>
                  </a:lnTo>
                  <a:lnTo>
                    <a:pt x="1173" y="2080"/>
                  </a:lnTo>
                  <a:lnTo>
                    <a:pt x="1177" y="2103"/>
                  </a:lnTo>
                  <a:lnTo>
                    <a:pt x="1182" y="2127"/>
                  </a:lnTo>
                  <a:lnTo>
                    <a:pt x="1187" y="2149"/>
                  </a:lnTo>
                  <a:lnTo>
                    <a:pt x="1192" y="2171"/>
                  </a:lnTo>
                  <a:lnTo>
                    <a:pt x="1198" y="2194"/>
                  </a:lnTo>
                  <a:lnTo>
                    <a:pt x="1204" y="2216"/>
                  </a:lnTo>
                  <a:lnTo>
                    <a:pt x="1212" y="2238"/>
                  </a:lnTo>
                  <a:lnTo>
                    <a:pt x="1220" y="2259"/>
                  </a:lnTo>
                  <a:lnTo>
                    <a:pt x="1228" y="2281"/>
                  </a:lnTo>
                  <a:lnTo>
                    <a:pt x="1237" y="2303"/>
                  </a:lnTo>
                  <a:lnTo>
                    <a:pt x="1246" y="2323"/>
                  </a:lnTo>
                  <a:lnTo>
                    <a:pt x="1256" y="2344"/>
                  </a:lnTo>
                  <a:lnTo>
                    <a:pt x="1267" y="2365"/>
                  </a:lnTo>
                  <a:lnTo>
                    <a:pt x="1278" y="2386"/>
                  </a:lnTo>
                  <a:lnTo>
                    <a:pt x="1289" y="2405"/>
                  </a:lnTo>
                  <a:lnTo>
                    <a:pt x="1302" y="2425"/>
                  </a:lnTo>
                  <a:lnTo>
                    <a:pt x="1314" y="2445"/>
                  </a:lnTo>
                  <a:lnTo>
                    <a:pt x="1327" y="2463"/>
                  </a:lnTo>
                  <a:lnTo>
                    <a:pt x="1341" y="2482"/>
                  </a:lnTo>
                  <a:lnTo>
                    <a:pt x="1355" y="2500"/>
                  </a:lnTo>
                  <a:lnTo>
                    <a:pt x="1370" y="2518"/>
                  </a:lnTo>
                  <a:lnTo>
                    <a:pt x="1385" y="2537"/>
                  </a:lnTo>
                  <a:lnTo>
                    <a:pt x="1401" y="2553"/>
                  </a:lnTo>
                  <a:lnTo>
                    <a:pt x="1417" y="2571"/>
                  </a:lnTo>
                  <a:lnTo>
                    <a:pt x="1434" y="2587"/>
                  </a:lnTo>
                  <a:lnTo>
                    <a:pt x="1451" y="2603"/>
                  </a:lnTo>
                  <a:lnTo>
                    <a:pt x="1471" y="2621"/>
                  </a:lnTo>
                  <a:lnTo>
                    <a:pt x="1492" y="2637"/>
                  </a:lnTo>
                  <a:lnTo>
                    <a:pt x="1513" y="2654"/>
                  </a:lnTo>
                  <a:lnTo>
                    <a:pt x="1533" y="2669"/>
                  </a:lnTo>
                  <a:lnTo>
                    <a:pt x="1556" y="2684"/>
                  </a:lnTo>
                  <a:lnTo>
                    <a:pt x="1578" y="2698"/>
                  </a:lnTo>
                  <a:lnTo>
                    <a:pt x="1601" y="2712"/>
                  </a:lnTo>
                  <a:lnTo>
                    <a:pt x="1624" y="2724"/>
                  </a:lnTo>
                  <a:lnTo>
                    <a:pt x="1647" y="2735"/>
                  </a:lnTo>
                  <a:lnTo>
                    <a:pt x="1670" y="2747"/>
                  </a:lnTo>
                  <a:lnTo>
                    <a:pt x="1695" y="2757"/>
                  </a:lnTo>
                  <a:lnTo>
                    <a:pt x="1719" y="2767"/>
                  </a:lnTo>
                  <a:lnTo>
                    <a:pt x="1744" y="2776"/>
                  </a:lnTo>
                  <a:lnTo>
                    <a:pt x="1769" y="2784"/>
                  </a:lnTo>
                  <a:lnTo>
                    <a:pt x="1794" y="2791"/>
                  </a:lnTo>
                  <a:lnTo>
                    <a:pt x="1820" y="2798"/>
                  </a:lnTo>
                  <a:lnTo>
                    <a:pt x="1055" y="2904"/>
                  </a:lnTo>
                  <a:lnTo>
                    <a:pt x="1055" y="2813"/>
                  </a:lnTo>
                  <a:lnTo>
                    <a:pt x="1055" y="2723"/>
                  </a:lnTo>
                  <a:lnTo>
                    <a:pt x="1055" y="2632"/>
                  </a:lnTo>
                  <a:lnTo>
                    <a:pt x="1055" y="2541"/>
                  </a:lnTo>
                  <a:lnTo>
                    <a:pt x="1055" y="2451"/>
                  </a:lnTo>
                  <a:lnTo>
                    <a:pt x="1055" y="2360"/>
                  </a:lnTo>
                  <a:lnTo>
                    <a:pt x="1055" y="2269"/>
                  </a:lnTo>
                  <a:lnTo>
                    <a:pt x="1055" y="2179"/>
                  </a:lnTo>
                  <a:lnTo>
                    <a:pt x="1055" y="2087"/>
                  </a:lnTo>
                  <a:lnTo>
                    <a:pt x="1055" y="1996"/>
                  </a:lnTo>
                  <a:lnTo>
                    <a:pt x="1055" y="1906"/>
                  </a:lnTo>
                  <a:lnTo>
                    <a:pt x="1055" y="1815"/>
                  </a:lnTo>
                  <a:lnTo>
                    <a:pt x="1055" y="1724"/>
                  </a:lnTo>
                  <a:lnTo>
                    <a:pt x="1055" y="1634"/>
                  </a:lnTo>
                  <a:lnTo>
                    <a:pt x="1055" y="1543"/>
                  </a:lnTo>
                  <a:lnTo>
                    <a:pt x="1055" y="1452"/>
                  </a:lnTo>
                  <a:lnTo>
                    <a:pt x="1055" y="1362"/>
                  </a:lnTo>
                  <a:lnTo>
                    <a:pt x="1055" y="1271"/>
                  </a:lnTo>
                  <a:lnTo>
                    <a:pt x="1055" y="1180"/>
                  </a:lnTo>
                  <a:lnTo>
                    <a:pt x="1055" y="1090"/>
                  </a:lnTo>
                  <a:lnTo>
                    <a:pt x="1055" y="999"/>
                  </a:lnTo>
                  <a:lnTo>
                    <a:pt x="1055" y="907"/>
                  </a:lnTo>
                  <a:lnTo>
                    <a:pt x="1055" y="817"/>
                  </a:lnTo>
                  <a:lnTo>
                    <a:pt x="1055" y="726"/>
                  </a:lnTo>
                  <a:lnTo>
                    <a:pt x="1055" y="635"/>
                  </a:lnTo>
                  <a:lnTo>
                    <a:pt x="1055" y="545"/>
                  </a:lnTo>
                  <a:lnTo>
                    <a:pt x="1055" y="454"/>
                  </a:lnTo>
                  <a:lnTo>
                    <a:pt x="1055" y="363"/>
                  </a:lnTo>
                  <a:lnTo>
                    <a:pt x="1055" y="272"/>
                  </a:lnTo>
                  <a:lnTo>
                    <a:pt x="1055" y="182"/>
                  </a:lnTo>
                  <a:lnTo>
                    <a:pt x="1055" y="91"/>
                  </a:lnTo>
                  <a:lnTo>
                    <a:pt x="1055" y="0"/>
                  </a:lnTo>
                  <a:close/>
                  <a:moveTo>
                    <a:pt x="2774" y="2303"/>
                  </a:moveTo>
                  <a:lnTo>
                    <a:pt x="2774" y="2523"/>
                  </a:lnTo>
                  <a:lnTo>
                    <a:pt x="2773" y="2538"/>
                  </a:lnTo>
                  <a:lnTo>
                    <a:pt x="2771" y="2551"/>
                  </a:lnTo>
                  <a:lnTo>
                    <a:pt x="2768" y="2566"/>
                  </a:lnTo>
                  <a:lnTo>
                    <a:pt x="2764" y="2579"/>
                  </a:lnTo>
                  <a:lnTo>
                    <a:pt x="2759" y="2593"/>
                  </a:lnTo>
                  <a:lnTo>
                    <a:pt x="2752" y="2605"/>
                  </a:lnTo>
                  <a:lnTo>
                    <a:pt x="2745" y="2616"/>
                  </a:lnTo>
                  <a:lnTo>
                    <a:pt x="2737" y="2628"/>
                  </a:lnTo>
                  <a:lnTo>
                    <a:pt x="2728" y="2638"/>
                  </a:lnTo>
                  <a:lnTo>
                    <a:pt x="2718" y="2647"/>
                  </a:lnTo>
                  <a:lnTo>
                    <a:pt x="2708" y="2657"/>
                  </a:lnTo>
                  <a:lnTo>
                    <a:pt x="2697" y="2664"/>
                  </a:lnTo>
                  <a:lnTo>
                    <a:pt x="2685" y="2670"/>
                  </a:lnTo>
                  <a:lnTo>
                    <a:pt x="2674" y="2675"/>
                  </a:lnTo>
                  <a:lnTo>
                    <a:pt x="2661" y="2680"/>
                  </a:lnTo>
                  <a:lnTo>
                    <a:pt x="2648" y="2682"/>
                  </a:lnTo>
                  <a:lnTo>
                    <a:pt x="2406" y="2716"/>
                  </a:lnTo>
                  <a:lnTo>
                    <a:pt x="2438" y="2696"/>
                  </a:lnTo>
                  <a:lnTo>
                    <a:pt x="2470" y="2675"/>
                  </a:lnTo>
                  <a:lnTo>
                    <a:pt x="2501" y="2653"/>
                  </a:lnTo>
                  <a:lnTo>
                    <a:pt x="2530" y="2629"/>
                  </a:lnTo>
                  <a:lnTo>
                    <a:pt x="2559" y="2604"/>
                  </a:lnTo>
                  <a:lnTo>
                    <a:pt x="2587" y="2577"/>
                  </a:lnTo>
                  <a:lnTo>
                    <a:pt x="2614" y="2549"/>
                  </a:lnTo>
                  <a:lnTo>
                    <a:pt x="2640" y="2519"/>
                  </a:lnTo>
                  <a:lnTo>
                    <a:pt x="2660" y="2494"/>
                  </a:lnTo>
                  <a:lnTo>
                    <a:pt x="2680" y="2469"/>
                  </a:lnTo>
                  <a:lnTo>
                    <a:pt x="2698" y="2443"/>
                  </a:lnTo>
                  <a:lnTo>
                    <a:pt x="2715" y="2416"/>
                  </a:lnTo>
                  <a:lnTo>
                    <a:pt x="2732" y="2389"/>
                  </a:lnTo>
                  <a:lnTo>
                    <a:pt x="2747" y="2361"/>
                  </a:lnTo>
                  <a:lnTo>
                    <a:pt x="2761" y="2332"/>
                  </a:lnTo>
                  <a:lnTo>
                    <a:pt x="2774" y="2303"/>
                  </a:lnTo>
                  <a:close/>
                </a:path>
              </a:pathLst>
            </a:custGeom>
            <a:solidFill>
              <a:srgbClr val="018989"/>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latin typeface="+mn-ea"/>
              </a:endParaRPr>
            </a:p>
          </p:txBody>
        </p:sp>
        <p:sp>
          <p:nvSpPr>
            <p:cNvPr id="98" name="Freeform 33"/>
            <p:cNvSpPr>
              <a:spLocks noEditPoints="1"/>
            </p:cNvSpPr>
            <p:nvPr/>
          </p:nvSpPr>
          <p:spPr bwMode="auto">
            <a:xfrm>
              <a:off x="5390838" y="3767808"/>
              <a:ext cx="361411" cy="336269"/>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latin typeface="+mn-ea"/>
              </a:endParaRPr>
            </a:p>
          </p:txBody>
        </p:sp>
        <p:sp>
          <p:nvSpPr>
            <p:cNvPr id="99" name="Freeform 53"/>
            <p:cNvSpPr>
              <a:spLocks noEditPoints="1"/>
            </p:cNvSpPr>
            <p:nvPr/>
          </p:nvSpPr>
          <p:spPr bwMode="auto">
            <a:xfrm>
              <a:off x="7012275" y="2254434"/>
              <a:ext cx="335262" cy="335262"/>
            </a:xfrm>
            <a:custGeom>
              <a:avLst/>
              <a:gdLst>
                <a:gd name="T0" fmla="*/ 230 w 576"/>
                <a:gd name="T1" fmla="*/ 6 h 576"/>
                <a:gd name="T2" fmla="*/ 128 w 576"/>
                <a:gd name="T3" fmla="*/ 50 h 576"/>
                <a:gd name="T4" fmla="*/ 50 w 576"/>
                <a:gd name="T5" fmla="*/ 128 h 576"/>
                <a:gd name="T6" fmla="*/ 6 w 576"/>
                <a:gd name="T7" fmla="*/ 230 h 576"/>
                <a:gd name="T8" fmla="*/ 2 w 576"/>
                <a:gd name="T9" fmla="*/ 318 h 576"/>
                <a:gd name="T10" fmla="*/ 36 w 576"/>
                <a:gd name="T11" fmla="*/ 426 h 576"/>
                <a:gd name="T12" fmla="*/ 106 w 576"/>
                <a:gd name="T13" fmla="*/ 510 h 576"/>
                <a:gd name="T14" fmla="*/ 202 w 576"/>
                <a:gd name="T15" fmla="*/ 564 h 576"/>
                <a:gd name="T16" fmla="*/ 288 w 576"/>
                <a:gd name="T17" fmla="*/ 576 h 576"/>
                <a:gd name="T18" fmla="*/ 400 w 576"/>
                <a:gd name="T19" fmla="*/ 554 h 576"/>
                <a:gd name="T20" fmla="*/ 492 w 576"/>
                <a:gd name="T21" fmla="*/ 492 h 576"/>
                <a:gd name="T22" fmla="*/ 554 w 576"/>
                <a:gd name="T23" fmla="*/ 400 h 576"/>
                <a:gd name="T24" fmla="*/ 576 w 576"/>
                <a:gd name="T25" fmla="*/ 288 h 576"/>
                <a:gd name="T26" fmla="*/ 564 w 576"/>
                <a:gd name="T27" fmla="*/ 202 h 576"/>
                <a:gd name="T28" fmla="*/ 510 w 576"/>
                <a:gd name="T29" fmla="*/ 106 h 576"/>
                <a:gd name="T30" fmla="*/ 426 w 576"/>
                <a:gd name="T31" fmla="*/ 36 h 576"/>
                <a:gd name="T32" fmla="*/ 318 w 576"/>
                <a:gd name="T33" fmla="*/ 2 h 576"/>
                <a:gd name="T34" fmla="*/ 394 w 576"/>
                <a:gd name="T35" fmla="*/ 272 h 576"/>
                <a:gd name="T36" fmla="*/ 484 w 576"/>
                <a:gd name="T37" fmla="*/ 198 h 576"/>
                <a:gd name="T38" fmla="*/ 504 w 576"/>
                <a:gd name="T39" fmla="*/ 272 h 576"/>
                <a:gd name="T40" fmla="*/ 76 w 576"/>
                <a:gd name="T41" fmla="*/ 254 h 576"/>
                <a:gd name="T42" fmla="*/ 190 w 576"/>
                <a:gd name="T43" fmla="*/ 198 h 576"/>
                <a:gd name="T44" fmla="*/ 74 w 576"/>
                <a:gd name="T45" fmla="*/ 272 h 576"/>
                <a:gd name="T46" fmla="*/ 360 w 576"/>
                <a:gd name="T47" fmla="*/ 234 h 576"/>
                <a:gd name="T48" fmla="*/ 218 w 576"/>
                <a:gd name="T49" fmla="*/ 234 h 576"/>
                <a:gd name="T50" fmla="*/ 184 w 576"/>
                <a:gd name="T51" fmla="*/ 304 h 576"/>
                <a:gd name="T52" fmla="*/ 94 w 576"/>
                <a:gd name="T53" fmla="*/ 380 h 576"/>
                <a:gd name="T54" fmla="*/ 76 w 576"/>
                <a:gd name="T55" fmla="*/ 324 h 576"/>
                <a:gd name="T56" fmla="*/ 362 w 576"/>
                <a:gd name="T57" fmla="*/ 304 h 576"/>
                <a:gd name="T58" fmla="*/ 222 w 576"/>
                <a:gd name="T59" fmla="*/ 380 h 576"/>
                <a:gd name="T60" fmla="*/ 216 w 576"/>
                <a:gd name="T61" fmla="*/ 304 h 576"/>
                <a:gd name="T62" fmla="*/ 502 w 576"/>
                <a:gd name="T63" fmla="*/ 324 h 576"/>
                <a:gd name="T64" fmla="*/ 388 w 576"/>
                <a:gd name="T65" fmla="*/ 380 h 576"/>
                <a:gd name="T66" fmla="*/ 394 w 576"/>
                <a:gd name="T67" fmla="*/ 304 h 576"/>
                <a:gd name="T68" fmla="*/ 372 w 576"/>
                <a:gd name="T69" fmla="*/ 122 h 576"/>
                <a:gd name="T70" fmla="*/ 390 w 576"/>
                <a:gd name="T71" fmla="*/ 98 h 576"/>
                <a:gd name="T72" fmla="*/ 444 w 576"/>
                <a:gd name="T73" fmla="*/ 138 h 576"/>
                <a:gd name="T74" fmla="*/ 320 w 576"/>
                <a:gd name="T75" fmla="*/ 74 h 576"/>
                <a:gd name="T76" fmla="*/ 344 w 576"/>
                <a:gd name="T77" fmla="*/ 138 h 576"/>
                <a:gd name="T78" fmla="*/ 234 w 576"/>
                <a:gd name="T79" fmla="*/ 138 h 576"/>
                <a:gd name="T80" fmla="*/ 256 w 576"/>
                <a:gd name="T81" fmla="*/ 74 h 576"/>
                <a:gd name="T82" fmla="*/ 320 w 576"/>
                <a:gd name="T83" fmla="*/ 74 h 576"/>
                <a:gd name="T84" fmla="*/ 206 w 576"/>
                <a:gd name="T85" fmla="*/ 122 h 576"/>
                <a:gd name="T86" fmla="*/ 122 w 576"/>
                <a:gd name="T87" fmla="*/ 152 h 576"/>
                <a:gd name="T88" fmla="*/ 172 w 576"/>
                <a:gd name="T89" fmla="*/ 106 h 576"/>
                <a:gd name="T90" fmla="*/ 218 w 576"/>
                <a:gd name="T91" fmla="*/ 84 h 576"/>
                <a:gd name="T92" fmla="*/ 204 w 576"/>
                <a:gd name="T93" fmla="*/ 456 h 576"/>
                <a:gd name="T94" fmla="*/ 186 w 576"/>
                <a:gd name="T95" fmla="*/ 478 h 576"/>
                <a:gd name="T96" fmla="*/ 134 w 576"/>
                <a:gd name="T97" fmla="*/ 438 h 576"/>
                <a:gd name="T98" fmla="*/ 256 w 576"/>
                <a:gd name="T99" fmla="*/ 502 h 576"/>
                <a:gd name="T100" fmla="*/ 234 w 576"/>
                <a:gd name="T101" fmla="*/ 440 h 576"/>
                <a:gd name="T102" fmla="*/ 344 w 576"/>
                <a:gd name="T103" fmla="*/ 440 h 576"/>
                <a:gd name="T104" fmla="*/ 320 w 576"/>
                <a:gd name="T105" fmla="*/ 502 h 576"/>
                <a:gd name="T106" fmla="*/ 272 w 576"/>
                <a:gd name="T107" fmla="*/ 504 h 576"/>
                <a:gd name="T108" fmla="*/ 360 w 576"/>
                <a:gd name="T109" fmla="*/ 492 h 576"/>
                <a:gd name="T110" fmla="*/ 464 w 576"/>
                <a:gd name="T111" fmla="*/ 412 h 576"/>
                <a:gd name="T112" fmla="*/ 418 w 576"/>
                <a:gd name="T113" fmla="*/ 460 h 576"/>
                <a:gd name="T114" fmla="*/ 360 w 576"/>
                <a:gd name="T115" fmla="*/ 49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576">
                  <a:moveTo>
                    <a:pt x="288" y="0"/>
                  </a:moveTo>
                  <a:lnTo>
                    <a:pt x="288" y="0"/>
                  </a:lnTo>
                  <a:lnTo>
                    <a:pt x="258" y="2"/>
                  </a:lnTo>
                  <a:lnTo>
                    <a:pt x="230" y="6"/>
                  </a:lnTo>
                  <a:lnTo>
                    <a:pt x="202" y="14"/>
                  </a:lnTo>
                  <a:lnTo>
                    <a:pt x="176" y="24"/>
                  </a:lnTo>
                  <a:lnTo>
                    <a:pt x="152" y="36"/>
                  </a:lnTo>
                  <a:lnTo>
                    <a:pt x="128" y="50"/>
                  </a:lnTo>
                  <a:lnTo>
                    <a:pt x="106" y="66"/>
                  </a:lnTo>
                  <a:lnTo>
                    <a:pt x="84" y="84"/>
                  </a:lnTo>
                  <a:lnTo>
                    <a:pt x="66" y="106"/>
                  </a:lnTo>
                  <a:lnTo>
                    <a:pt x="50" y="128"/>
                  </a:lnTo>
                  <a:lnTo>
                    <a:pt x="36" y="152"/>
                  </a:lnTo>
                  <a:lnTo>
                    <a:pt x="24" y="176"/>
                  </a:lnTo>
                  <a:lnTo>
                    <a:pt x="14" y="202"/>
                  </a:lnTo>
                  <a:lnTo>
                    <a:pt x="6" y="230"/>
                  </a:lnTo>
                  <a:lnTo>
                    <a:pt x="2" y="258"/>
                  </a:lnTo>
                  <a:lnTo>
                    <a:pt x="0" y="288"/>
                  </a:lnTo>
                  <a:lnTo>
                    <a:pt x="0" y="288"/>
                  </a:lnTo>
                  <a:lnTo>
                    <a:pt x="2" y="318"/>
                  </a:lnTo>
                  <a:lnTo>
                    <a:pt x="6" y="346"/>
                  </a:lnTo>
                  <a:lnTo>
                    <a:pt x="14" y="374"/>
                  </a:lnTo>
                  <a:lnTo>
                    <a:pt x="24" y="400"/>
                  </a:lnTo>
                  <a:lnTo>
                    <a:pt x="36" y="426"/>
                  </a:lnTo>
                  <a:lnTo>
                    <a:pt x="50" y="450"/>
                  </a:lnTo>
                  <a:lnTo>
                    <a:pt x="66" y="472"/>
                  </a:lnTo>
                  <a:lnTo>
                    <a:pt x="84" y="492"/>
                  </a:lnTo>
                  <a:lnTo>
                    <a:pt x="106" y="510"/>
                  </a:lnTo>
                  <a:lnTo>
                    <a:pt x="128" y="528"/>
                  </a:lnTo>
                  <a:lnTo>
                    <a:pt x="152" y="542"/>
                  </a:lnTo>
                  <a:lnTo>
                    <a:pt x="176" y="554"/>
                  </a:lnTo>
                  <a:lnTo>
                    <a:pt x="202" y="564"/>
                  </a:lnTo>
                  <a:lnTo>
                    <a:pt x="230" y="570"/>
                  </a:lnTo>
                  <a:lnTo>
                    <a:pt x="258" y="574"/>
                  </a:lnTo>
                  <a:lnTo>
                    <a:pt x="288" y="576"/>
                  </a:lnTo>
                  <a:lnTo>
                    <a:pt x="288" y="576"/>
                  </a:lnTo>
                  <a:lnTo>
                    <a:pt x="318" y="574"/>
                  </a:lnTo>
                  <a:lnTo>
                    <a:pt x="346" y="570"/>
                  </a:lnTo>
                  <a:lnTo>
                    <a:pt x="374" y="564"/>
                  </a:lnTo>
                  <a:lnTo>
                    <a:pt x="400" y="554"/>
                  </a:lnTo>
                  <a:lnTo>
                    <a:pt x="426" y="542"/>
                  </a:lnTo>
                  <a:lnTo>
                    <a:pt x="450" y="528"/>
                  </a:lnTo>
                  <a:lnTo>
                    <a:pt x="472" y="510"/>
                  </a:lnTo>
                  <a:lnTo>
                    <a:pt x="492" y="492"/>
                  </a:lnTo>
                  <a:lnTo>
                    <a:pt x="510" y="472"/>
                  </a:lnTo>
                  <a:lnTo>
                    <a:pt x="528" y="450"/>
                  </a:lnTo>
                  <a:lnTo>
                    <a:pt x="542" y="426"/>
                  </a:lnTo>
                  <a:lnTo>
                    <a:pt x="554" y="400"/>
                  </a:lnTo>
                  <a:lnTo>
                    <a:pt x="564" y="374"/>
                  </a:lnTo>
                  <a:lnTo>
                    <a:pt x="570" y="346"/>
                  </a:lnTo>
                  <a:lnTo>
                    <a:pt x="574" y="318"/>
                  </a:lnTo>
                  <a:lnTo>
                    <a:pt x="576" y="288"/>
                  </a:lnTo>
                  <a:lnTo>
                    <a:pt x="576" y="288"/>
                  </a:lnTo>
                  <a:lnTo>
                    <a:pt x="574" y="258"/>
                  </a:lnTo>
                  <a:lnTo>
                    <a:pt x="570" y="230"/>
                  </a:lnTo>
                  <a:lnTo>
                    <a:pt x="564" y="202"/>
                  </a:lnTo>
                  <a:lnTo>
                    <a:pt x="554" y="176"/>
                  </a:lnTo>
                  <a:lnTo>
                    <a:pt x="542" y="152"/>
                  </a:lnTo>
                  <a:lnTo>
                    <a:pt x="528" y="128"/>
                  </a:lnTo>
                  <a:lnTo>
                    <a:pt x="510" y="106"/>
                  </a:lnTo>
                  <a:lnTo>
                    <a:pt x="492" y="84"/>
                  </a:lnTo>
                  <a:lnTo>
                    <a:pt x="472" y="66"/>
                  </a:lnTo>
                  <a:lnTo>
                    <a:pt x="450" y="50"/>
                  </a:lnTo>
                  <a:lnTo>
                    <a:pt x="426" y="36"/>
                  </a:lnTo>
                  <a:lnTo>
                    <a:pt x="400" y="24"/>
                  </a:lnTo>
                  <a:lnTo>
                    <a:pt x="374" y="14"/>
                  </a:lnTo>
                  <a:lnTo>
                    <a:pt x="346" y="6"/>
                  </a:lnTo>
                  <a:lnTo>
                    <a:pt x="318" y="2"/>
                  </a:lnTo>
                  <a:lnTo>
                    <a:pt x="288" y="0"/>
                  </a:lnTo>
                  <a:lnTo>
                    <a:pt x="288" y="0"/>
                  </a:lnTo>
                  <a:close/>
                  <a:moveTo>
                    <a:pt x="394" y="272"/>
                  </a:moveTo>
                  <a:lnTo>
                    <a:pt x="394" y="272"/>
                  </a:lnTo>
                  <a:lnTo>
                    <a:pt x="392" y="234"/>
                  </a:lnTo>
                  <a:lnTo>
                    <a:pt x="388" y="198"/>
                  </a:lnTo>
                  <a:lnTo>
                    <a:pt x="484" y="198"/>
                  </a:lnTo>
                  <a:lnTo>
                    <a:pt x="484" y="198"/>
                  </a:lnTo>
                  <a:lnTo>
                    <a:pt x="492" y="216"/>
                  </a:lnTo>
                  <a:lnTo>
                    <a:pt x="498" y="234"/>
                  </a:lnTo>
                  <a:lnTo>
                    <a:pt x="502" y="254"/>
                  </a:lnTo>
                  <a:lnTo>
                    <a:pt x="504" y="272"/>
                  </a:lnTo>
                  <a:lnTo>
                    <a:pt x="394" y="272"/>
                  </a:lnTo>
                  <a:close/>
                  <a:moveTo>
                    <a:pt x="74" y="272"/>
                  </a:moveTo>
                  <a:lnTo>
                    <a:pt x="74" y="272"/>
                  </a:lnTo>
                  <a:lnTo>
                    <a:pt x="76" y="254"/>
                  </a:lnTo>
                  <a:lnTo>
                    <a:pt x="80" y="234"/>
                  </a:lnTo>
                  <a:lnTo>
                    <a:pt x="86" y="216"/>
                  </a:lnTo>
                  <a:lnTo>
                    <a:pt x="92" y="198"/>
                  </a:lnTo>
                  <a:lnTo>
                    <a:pt x="190" y="198"/>
                  </a:lnTo>
                  <a:lnTo>
                    <a:pt x="190" y="198"/>
                  </a:lnTo>
                  <a:lnTo>
                    <a:pt x="186" y="234"/>
                  </a:lnTo>
                  <a:lnTo>
                    <a:pt x="184" y="272"/>
                  </a:lnTo>
                  <a:lnTo>
                    <a:pt x="74" y="272"/>
                  </a:lnTo>
                  <a:close/>
                  <a:moveTo>
                    <a:pt x="222" y="198"/>
                  </a:moveTo>
                  <a:lnTo>
                    <a:pt x="356" y="198"/>
                  </a:lnTo>
                  <a:lnTo>
                    <a:pt x="356" y="198"/>
                  </a:lnTo>
                  <a:lnTo>
                    <a:pt x="360" y="234"/>
                  </a:lnTo>
                  <a:lnTo>
                    <a:pt x="362" y="272"/>
                  </a:lnTo>
                  <a:lnTo>
                    <a:pt x="216" y="272"/>
                  </a:lnTo>
                  <a:lnTo>
                    <a:pt x="216" y="272"/>
                  </a:lnTo>
                  <a:lnTo>
                    <a:pt x="218" y="234"/>
                  </a:lnTo>
                  <a:lnTo>
                    <a:pt x="222" y="198"/>
                  </a:lnTo>
                  <a:lnTo>
                    <a:pt x="222" y="198"/>
                  </a:lnTo>
                  <a:close/>
                  <a:moveTo>
                    <a:pt x="74" y="304"/>
                  </a:moveTo>
                  <a:lnTo>
                    <a:pt x="184" y="304"/>
                  </a:lnTo>
                  <a:lnTo>
                    <a:pt x="184" y="304"/>
                  </a:lnTo>
                  <a:lnTo>
                    <a:pt x="186" y="344"/>
                  </a:lnTo>
                  <a:lnTo>
                    <a:pt x="190" y="380"/>
                  </a:lnTo>
                  <a:lnTo>
                    <a:pt x="94" y="380"/>
                  </a:lnTo>
                  <a:lnTo>
                    <a:pt x="94" y="380"/>
                  </a:lnTo>
                  <a:lnTo>
                    <a:pt x="86" y="362"/>
                  </a:lnTo>
                  <a:lnTo>
                    <a:pt x="80" y="344"/>
                  </a:lnTo>
                  <a:lnTo>
                    <a:pt x="76" y="324"/>
                  </a:lnTo>
                  <a:lnTo>
                    <a:pt x="74" y="304"/>
                  </a:lnTo>
                  <a:lnTo>
                    <a:pt x="74" y="304"/>
                  </a:lnTo>
                  <a:close/>
                  <a:moveTo>
                    <a:pt x="216" y="304"/>
                  </a:moveTo>
                  <a:lnTo>
                    <a:pt x="362" y="304"/>
                  </a:lnTo>
                  <a:lnTo>
                    <a:pt x="362" y="304"/>
                  </a:lnTo>
                  <a:lnTo>
                    <a:pt x="360" y="344"/>
                  </a:lnTo>
                  <a:lnTo>
                    <a:pt x="356" y="380"/>
                  </a:lnTo>
                  <a:lnTo>
                    <a:pt x="222" y="380"/>
                  </a:lnTo>
                  <a:lnTo>
                    <a:pt x="222" y="380"/>
                  </a:lnTo>
                  <a:lnTo>
                    <a:pt x="218" y="344"/>
                  </a:lnTo>
                  <a:lnTo>
                    <a:pt x="216" y="304"/>
                  </a:lnTo>
                  <a:lnTo>
                    <a:pt x="216" y="304"/>
                  </a:lnTo>
                  <a:close/>
                  <a:moveTo>
                    <a:pt x="394" y="304"/>
                  </a:moveTo>
                  <a:lnTo>
                    <a:pt x="504" y="304"/>
                  </a:lnTo>
                  <a:lnTo>
                    <a:pt x="504" y="304"/>
                  </a:lnTo>
                  <a:lnTo>
                    <a:pt x="502" y="324"/>
                  </a:lnTo>
                  <a:lnTo>
                    <a:pt x="496" y="344"/>
                  </a:lnTo>
                  <a:lnTo>
                    <a:pt x="490" y="362"/>
                  </a:lnTo>
                  <a:lnTo>
                    <a:pt x="484" y="380"/>
                  </a:lnTo>
                  <a:lnTo>
                    <a:pt x="388" y="380"/>
                  </a:lnTo>
                  <a:lnTo>
                    <a:pt x="388" y="380"/>
                  </a:lnTo>
                  <a:lnTo>
                    <a:pt x="392" y="344"/>
                  </a:lnTo>
                  <a:lnTo>
                    <a:pt x="394" y="304"/>
                  </a:lnTo>
                  <a:lnTo>
                    <a:pt x="394" y="304"/>
                  </a:lnTo>
                  <a:close/>
                  <a:moveTo>
                    <a:pt x="466" y="164"/>
                  </a:moveTo>
                  <a:lnTo>
                    <a:pt x="382" y="164"/>
                  </a:lnTo>
                  <a:lnTo>
                    <a:pt x="382" y="164"/>
                  </a:lnTo>
                  <a:lnTo>
                    <a:pt x="372" y="122"/>
                  </a:lnTo>
                  <a:lnTo>
                    <a:pt x="360" y="84"/>
                  </a:lnTo>
                  <a:lnTo>
                    <a:pt x="360" y="84"/>
                  </a:lnTo>
                  <a:lnTo>
                    <a:pt x="376" y="90"/>
                  </a:lnTo>
                  <a:lnTo>
                    <a:pt x="390" y="98"/>
                  </a:lnTo>
                  <a:lnTo>
                    <a:pt x="406" y="108"/>
                  </a:lnTo>
                  <a:lnTo>
                    <a:pt x="418" y="116"/>
                  </a:lnTo>
                  <a:lnTo>
                    <a:pt x="432" y="128"/>
                  </a:lnTo>
                  <a:lnTo>
                    <a:pt x="444" y="138"/>
                  </a:lnTo>
                  <a:lnTo>
                    <a:pt x="456" y="152"/>
                  </a:lnTo>
                  <a:lnTo>
                    <a:pt x="466" y="164"/>
                  </a:lnTo>
                  <a:lnTo>
                    <a:pt x="466" y="164"/>
                  </a:lnTo>
                  <a:close/>
                  <a:moveTo>
                    <a:pt x="320" y="74"/>
                  </a:moveTo>
                  <a:lnTo>
                    <a:pt x="320" y="74"/>
                  </a:lnTo>
                  <a:lnTo>
                    <a:pt x="328" y="94"/>
                  </a:lnTo>
                  <a:lnTo>
                    <a:pt x="336" y="114"/>
                  </a:lnTo>
                  <a:lnTo>
                    <a:pt x="344" y="138"/>
                  </a:lnTo>
                  <a:lnTo>
                    <a:pt x="350" y="164"/>
                  </a:lnTo>
                  <a:lnTo>
                    <a:pt x="228" y="164"/>
                  </a:lnTo>
                  <a:lnTo>
                    <a:pt x="228" y="164"/>
                  </a:lnTo>
                  <a:lnTo>
                    <a:pt x="234" y="138"/>
                  </a:lnTo>
                  <a:lnTo>
                    <a:pt x="240" y="114"/>
                  </a:lnTo>
                  <a:lnTo>
                    <a:pt x="248" y="94"/>
                  </a:lnTo>
                  <a:lnTo>
                    <a:pt x="256" y="74"/>
                  </a:lnTo>
                  <a:lnTo>
                    <a:pt x="256" y="74"/>
                  </a:lnTo>
                  <a:lnTo>
                    <a:pt x="288" y="72"/>
                  </a:lnTo>
                  <a:lnTo>
                    <a:pt x="288" y="72"/>
                  </a:lnTo>
                  <a:lnTo>
                    <a:pt x="304" y="74"/>
                  </a:lnTo>
                  <a:lnTo>
                    <a:pt x="320" y="74"/>
                  </a:lnTo>
                  <a:lnTo>
                    <a:pt x="320" y="74"/>
                  </a:lnTo>
                  <a:close/>
                  <a:moveTo>
                    <a:pt x="218" y="84"/>
                  </a:moveTo>
                  <a:lnTo>
                    <a:pt x="218" y="84"/>
                  </a:lnTo>
                  <a:lnTo>
                    <a:pt x="206" y="122"/>
                  </a:lnTo>
                  <a:lnTo>
                    <a:pt x="194" y="164"/>
                  </a:lnTo>
                  <a:lnTo>
                    <a:pt x="112" y="164"/>
                  </a:lnTo>
                  <a:lnTo>
                    <a:pt x="112" y="164"/>
                  </a:lnTo>
                  <a:lnTo>
                    <a:pt x="122" y="152"/>
                  </a:lnTo>
                  <a:lnTo>
                    <a:pt x="132" y="138"/>
                  </a:lnTo>
                  <a:lnTo>
                    <a:pt x="146" y="128"/>
                  </a:lnTo>
                  <a:lnTo>
                    <a:pt x="158" y="116"/>
                  </a:lnTo>
                  <a:lnTo>
                    <a:pt x="172" y="106"/>
                  </a:lnTo>
                  <a:lnTo>
                    <a:pt x="186" y="98"/>
                  </a:lnTo>
                  <a:lnTo>
                    <a:pt x="202" y="90"/>
                  </a:lnTo>
                  <a:lnTo>
                    <a:pt x="218" y="84"/>
                  </a:lnTo>
                  <a:lnTo>
                    <a:pt x="218" y="84"/>
                  </a:lnTo>
                  <a:close/>
                  <a:moveTo>
                    <a:pt x="112" y="412"/>
                  </a:moveTo>
                  <a:lnTo>
                    <a:pt x="194" y="412"/>
                  </a:lnTo>
                  <a:lnTo>
                    <a:pt x="194" y="412"/>
                  </a:lnTo>
                  <a:lnTo>
                    <a:pt x="204" y="456"/>
                  </a:lnTo>
                  <a:lnTo>
                    <a:pt x="218" y="492"/>
                  </a:lnTo>
                  <a:lnTo>
                    <a:pt x="218" y="492"/>
                  </a:lnTo>
                  <a:lnTo>
                    <a:pt x="202" y="486"/>
                  </a:lnTo>
                  <a:lnTo>
                    <a:pt x="186" y="478"/>
                  </a:lnTo>
                  <a:lnTo>
                    <a:pt x="172" y="470"/>
                  </a:lnTo>
                  <a:lnTo>
                    <a:pt x="158" y="460"/>
                  </a:lnTo>
                  <a:lnTo>
                    <a:pt x="146" y="450"/>
                  </a:lnTo>
                  <a:lnTo>
                    <a:pt x="134" y="438"/>
                  </a:lnTo>
                  <a:lnTo>
                    <a:pt x="122" y="426"/>
                  </a:lnTo>
                  <a:lnTo>
                    <a:pt x="112" y="412"/>
                  </a:lnTo>
                  <a:lnTo>
                    <a:pt x="112" y="412"/>
                  </a:lnTo>
                  <a:close/>
                  <a:moveTo>
                    <a:pt x="256" y="502"/>
                  </a:moveTo>
                  <a:lnTo>
                    <a:pt x="256" y="502"/>
                  </a:lnTo>
                  <a:lnTo>
                    <a:pt x="248" y="484"/>
                  </a:lnTo>
                  <a:lnTo>
                    <a:pt x="240" y="462"/>
                  </a:lnTo>
                  <a:lnTo>
                    <a:pt x="234" y="440"/>
                  </a:lnTo>
                  <a:lnTo>
                    <a:pt x="228" y="412"/>
                  </a:lnTo>
                  <a:lnTo>
                    <a:pt x="350" y="412"/>
                  </a:lnTo>
                  <a:lnTo>
                    <a:pt x="350" y="412"/>
                  </a:lnTo>
                  <a:lnTo>
                    <a:pt x="344" y="440"/>
                  </a:lnTo>
                  <a:lnTo>
                    <a:pt x="336" y="462"/>
                  </a:lnTo>
                  <a:lnTo>
                    <a:pt x="328" y="484"/>
                  </a:lnTo>
                  <a:lnTo>
                    <a:pt x="320" y="502"/>
                  </a:lnTo>
                  <a:lnTo>
                    <a:pt x="320" y="502"/>
                  </a:lnTo>
                  <a:lnTo>
                    <a:pt x="304" y="504"/>
                  </a:lnTo>
                  <a:lnTo>
                    <a:pt x="288" y="504"/>
                  </a:lnTo>
                  <a:lnTo>
                    <a:pt x="288" y="504"/>
                  </a:lnTo>
                  <a:lnTo>
                    <a:pt x="272" y="504"/>
                  </a:lnTo>
                  <a:lnTo>
                    <a:pt x="256" y="502"/>
                  </a:lnTo>
                  <a:lnTo>
                    <a:pt x="256" y="502"/>
                  </a:lnTo>
                  <a:close/>
                  <a:moveTo>
                    <a:pt x="360" y="492"/>
                  </a:moveTo>
                  <a:lnTo>
                    <a:pt x="360" y="492"/>
                  </a:lnTo>
                  <a:lnTo>
                    <a:pt x="372" y="456"/>
                  </a:lnTo>
                  <a:lnTo>
                    <a:pt x="382" y="412"/>
                  </a:lnTo>
                  <a:lnTo>
                    <a:pt x="464" y="412"/>
                  </a:lnTo>
                  <a:lnTo>
                    <a:pt x="464" y="412"/>
                  </a:lnTo>
                  <a:lnTo>
                    <a:pt x="454" y="426"/>
                  </a:lnTo>
                  <a:lnTo>
                    <a:pt x="444" y="438"/>
                  </a:lnTo>
                  <a:lnTo>
                    <a:pt x="432" y="450"/>
                  </a:lnTo>
                  <a:lnTo>
                    <a:pt x="418" y="460"/>
                  </a:lnTo>
                  <a:lnTo>
                    <a:pt x="404" y="470"/>
                  </a:lnTo>
                  <a:lnTo>
                    <a:pt x="390" y="478"/>
                  </a:lnTo>
                  <a:lnTo>
                    <a:pt x="376" y="486"/>
                  </a:lnTo>
                  <a:lnTo>
                    <a:pt x="360" y="492"/>
                  </a:lnTo>
                  <a:lnTo>
                    <a:pt x="360" y="49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nvGrpSpPr>
            <p:cNvPr id="100" name="Group 40"/>
            <p:cNvGrpSpPr/>
            <p:nvPr/>
          </p:nvGrpSpPr>
          <p:grpSpPr>
            <a:xfrm>
              <a:off x="6059440" y="4524030"/>
              <a:ext cx="380884" cy="272438"/>
              <a:chOff x="3962400" y="3128963"/>
              <a:chExt cx="914400" cy="654050"/>
            </a:xfrm>
            <a:solidFill>
              <a:schemeClr val="bg1"/>
            </a:solidFill>
          </p:grpSpPr>
          <p:sp>
            <p:nvSpPr>
              <p:cNvPr id="101" name="Freeform 57"/>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02" name="Freeform 58"/>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103" name="Group 43"/>
            <p:cNvGrpSpPr/>
            <p:nvPr/>
          </p:nvGrpSpPr>
          <p:grpSpPr>
            <a:xfrm>
              <a:off x="7735278" y="2946690"/>
              <a:ext cx="283061" cy="345431"/>
              <a:chOff x="4648200" y="1539875"/>
              <a:chExt cx="749300" cy="914400"/>
            </a:xfrm>
            <a:solidFill>
              <a:schemeClr val="bg1"/>
            </a:solidFill>
          </p:grpSpPr>
          <p:sp>
            <p:nvSpPr>
              <p:cNvPr id="104" name="Freeform 62"/>
              <p:cNvSpPr>
                <a:spLocks noEditPoints="1"/>
              </p:cNvSpPr>
              <p:nvPr/>
            </p:nvSpPr>
            <p:spPr bwMode="auto">
              <a:xfrm>
                <a:off x="4648200" y="1539875"/>
                <a:ext cx="749300" cy="914400"/>
              </a:xfrm>
              <a:custGeom>
                <a:avLst/>
                <a:gdLst>
                  <a:gd name="T0" fmla="*/ 448 w 472"/>
                  <a:gd name="T1" fmla="*/ 122 h 576"/>
                  <a:gd name="T2" fmla="*/ 444 w 472"/>
                  <a:gd name="T3" fmla="*/ 118 h 576"/>
                  <a:gd name="T4" fmla="*/ 434 w 472"/>
                  <a:gd name="T5" fmla="*/ 112 h 576"/>
                  <a:gd name="T6" fmla="*/ 378 w 472"/>
                  <a:gd name="T7" fmla="*/ 112 h 576"/>
                  <a:gd name="T8" fmla="*/ 378 w 472"/>
                  <a:gd name="T9" fmla="*/ 68 h 576"/>
                  <a:gd name="T10" fmla="*/ 370 w 472"/>
                  <a:gd name="T11" fmla="*/ 46 h 576"/>
                  <a:gd name="T12" fmla="*/ 332 w 472"/>
                  <a:gd name="T13" fmla="*/ 10 h 576"/>
                  <a:gd name="T14" fmla="*/ 312 w 472"/>
                  <a:gd name="T15" fmla="*/ 0 h 576"/>
                  <a:gd name="T16" fmla="*/ 160 w 472"/>
                  <a:gd name="T17" fmla="*/ 0 h 576"/>
                  <a:gd name="T18" fmla="*/ 138 w 472"/>
                  <a:gd name="T19" fmla="*/ 10 h 576"/>
                  <a:gd name="T20" fmla="*/ 104 w 472"/>
                  <a:gd name="T21" fmla="*/ 44 h 576"/>
                  <a:gd name="T22" fmla="*/ 96 w 472"/>
                  <a:gd name="T23" fmla="*/ 64 h 576"/>
                  <a:gd name="T24" fmla="*/ 42 w 472"/>
                  <a:gd name="T25" fmla="*/ 112 h 576"/>
                  <a:gd name="T26" fmla="*/ 38 w 472"/>
                  <a:gd name="T27" fmla="*/ 112 h 576"/>
                  <a:gd name="T28" fmla="*/ 28 w 472"/>
                  <a:gd name="T29" fmla="*/ 118 h 576"/>
                  <a:gd name="T30" fmla="*/ 2 w 472"/>
                  <a:gd name="T31" fmla="*/ 154 h 576"/>
                  <a:gd name="T32" fmla="*/ 0 w 472"/>
                  <a:gd name="T33" fmla="*/ 158 h 576"/>
                  <a:gd name="T34" fmla="*/ 2 w 472"/>
                  <a:gd name="T35" fmla="*/ 164 h 576"/>
                  <a:gd name="T36" fmla="*/ 44 w 472"/>
                  <a:gd name="T37" fmla="*/ 164 h 576"/>
                  <a:gd name="T38" fmla="*/ 44 w 472"/>
                  <a:gd name="T39" fmla="*/ 564 h 576"/>
                  <a:gd name="T40" fmla="*/ 48 w 472"/>
                  <a:gd name="T41" fmla="*/ 572 h 576"/>
                  <a:gd name="T42" fmla="*/ 56 w 472"/>
                  <a:gd name="T43" fmla="*/ 576 h 576"/>
                  <a:gd name="T44" fmla="*/ 418 w 472"/>
                  <a:gd name="T45" fmla="*/ 576 h 576"/>
                  <a:gd name="T46" fmla="*/ 426 w 472"/>
                  <a:gd name="T47" fmla="*/ 572 h 576"/>
                  <a:gd name="T48" fmla="*/ 430 w 472"/>
                  <a:gd name="T49" fmla="*/ 564 h 576"/>
                  <a:gd name="T50" fmla="*/ 464 w 472"/>
                  <a:gd name="T51" fmla="*/ 164 h 576"/>
                  <a:gd name="T52" fmla="*/ 468 w 472"/>
                  <a:gd name="T53" fmla="*/ 164 h 576"/>
                  <a:gd name="T54" fmla="*/ 472 w 472"/>
                  <a:gd name="T55" fmla="*/ 158 h 576"/>
                  <a:gd name="T56" fmla="*/ 470 w 472"/>
                  <a:gd name="T57" fmla="*/ 154 h 576"/>
                  <a:gd name="T58" fmla="*/ 146 w 472"/>
                  <a:gd name="T59" fmla="*/ 86 h 576"/>
                  <a:gd name="T60" fmla="*/ 150 w 472"/>
                  <a:gd name="T61" fmla="*/ 74 h 576"/>
                  <a:gd name="T62" fmla="*/ 160 w 472"/>
                  <a:gd name="T63" fmla="*/ 62 h 576"/>
                  <a:gd name="T64" fmla="*/ 170 w 472"/>
                  <a:gd name="T65" fmla="*/ 54 h 576"/>
                  <a:gd name="T66" fmla="*/ 290 w 472"/>
                  <a:gd name="T67" fmla="*/ 52 h 576"/>
                  <a:gd name="T68" fmla="*/ 302 w 472"/>
                  <a:gd name="T69" fmla="*/ 54 h 576"/>
                  <a:gd name="T70" fmla="*/ 318 w 472"/>
                  <a:gd name="T71" fmla="*/ 68 h 576"/>
                  <a:gd name="T72" fmla="*/ 324 w 472"/>
                  <a:gd name="T73" fmla="*/ 78 h 576"/>
                  <a:gd name="T74" fmla="*/ 326 w 472"/>
                  <a:gd name="T75" fmla="*/ 108 h 576"/>
                  <a:gd name="T76" fmla="*/ 326 w 472"/>
                  <a:gd name="T77" fmla="*/ 112 h 576"/>
                  <a:gd name="T78" fmla="*/ 148 w 472"/>
                  <a:gd name="T79" fmla="*/ 112 h 576"/>
                  <a:gd name="T80" fmla="*/ 146 w 472"/>
                  <a:gd name="T81" fmla="*/ 108 h 576"/>
                  <a:gd name="T82" fmla="*/ 378 w 472"/>
                  <a:gd name="T83" fmla="*/ 512 h 576"/>
                  <a:gd name="T84" fmla="*/ 378 w 472"/>
                  <a:gd name="T85" fmla="*/ 518 h 576"/>
                  <a:gd name="T86" fmla="*/ 370 w 472"/>
                  <a:gd name="T87" fmla="*/ 524 h 576"/>
                  <a:gd name="T88" fmla="*/ 108 w 472"/>
                  <a:gd name="T89" fmla="*/ 524 h 576"/>
                  <a:gd name="T90" fmla="*/ 102 w 472"/>
                  <a:gd name="T91" fmla="*/ 524 h 576"/>
                  <a:gd name="T92" fmla="*/ 96 w 472"/>
                  <a:gd name="T93" fmla="*/ 518 h 576"/>
                  <a:gd name="T94" fmla="*/ 96 w 472"/>
                  <a:gd name="T95" fmla="*/ 176 h 576"/>
                  <a:gd name="T96" fmla="*/ 96 w 472"/>
                  <a:gd name="T97" fmla="*/ 172 h 576"/>
                  <a:gd name="T98" fmla="*/ 102 w 472"/>
                  <a:gd name="T99" fmla="*/ 166 h 576"/>
                  <a:gd name="T100" fmla="*/ 170 w 472"/>
                  <a:gd name="T101" fmla="*/ 164 h 576"/>
                  <a:gd name="T102" fmla="*/ 368 w 472"/>
                  <a:gd name="T103" fmla="*/ 164 h 576"/>
                  <a:gd name="T104" fmla="*/ 376 w 472"/>
                  <a:gd name="T105" fmla="*/ 168 h 576"/>
                  <a:gd name="T106" fmla="*/ 378 w 472"/>
                  <a:gd name="T107" fmla="*/ 1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2" h="576">
                    <a:moveTo>
                      <a:pt x="470" y="154"/>
                    </a:moveTo>
                    <a:lnTo>
                      <a:pt x="448" y="122"/>
                    </a:lnTo>
                    <a:lnTo>
                      <a:pt x="448" y="122"/>
                    </a:lnTo>
                    <a:lnTo>
                      <a:pt x="444" y="118"/>
                    </a:lnTo>
                    <a:lnTo>
                      <a:pt x="440" y="114"/>
                    </a:lnTo>
                    <a:lnTo>
                      <a:pt x="434" y="112"/>
                    </a:lnTo>
                    <a:lnTo>
                      <a:pt x="428" y="112"/>
                    </a:lnTo>
                    <a:lnTo>
                      <a:pt x="378" y="112"/>
                    </a:lnTo>
                    <a:lnTo>
                      <a:pt x="378" y="68"/>
                    </a:lnTo>
                    <a:lnTo>
                      <a:pt x="378" y="68"/>
                    </a:lnTo>
                    <a:lnTo>
                      <a:pt x="376" y="56"/>
                    </a:lnTo>
                    <a:lnTo>
                      <a:pt x="370" y="46"/>
                    </a:lnTo>
                    <a:lnTo>
                      <a:pt x="332" y="10"/>
                    </a:lnTo>
                    <a:lnTo>
                      <a:pt x="332" y="10"/>
                    </a:lnTo>
                    <a:lnTo>
                      <a:pt x="322" y="4"/>
                    </a:lnTo>
                    <a:lnTo>
                      <a:pt x="312" y="0"/>
                    </a:lnTo>
                    <a:lnTo>
                      <a:pt x="160" y="0"/>
                    </a:lnTo>
                    <a:lnTo>
                      <a:pt x="160" y="0"/>
                    </a:lnTo>
                    <a:lnTo>
                      <a:pt x="148" y="4"/>
                    </a:lnTo>
                    <a:lnTo>
                      <a:pt x="138" y="10"/>
                    </a:lnTo>
                    <a:lnTo>
                      <a:pt x="104" y="44"/>
                    </a:lnTo>
                    <a:lnTo>
                      <a:pt x="104" y="44"/>
                    </a:lnTo>
                    <a:lnTo>
                      <a:pt x="98" y="54"/>
                    </a:lnTo>
                    <a:lnTo>
                      <a:pt x="96" y="64"/>
                    </a:lnTo>
                    <a:lnTo>
                      <a:pt x="96" y="112"/>
                    </a:lnTo>
                    <a:lnTo>
                      <a:pt x="42" y="112"/>
                    </a:lnTo>
                    <a:lnTo>
                      <a:pt x="42" y="112"/>
                    </a:lnTo>
                    <a:lnTo>
                      <a:pt x="38" y="112"/>
                    </a:lnTo>
                    <a:lnTo>
                      <a:pt x="32" y="114"/>
                    </a:lnTo>
                    <a:lnTo>
                      <a:pt x="28" y="118"/>
                    </a:lnTo>
                    <a:lnTo>
                      <a:pt x="24" y="122"/>
                    </a:lnTo>
                    <a:lnTo>
                      <a:pt x="2" y="154"/>
                    </a:lnTo>
                    <a:lnTo>
                      <a:pt x="2" y="154"/>
                    </a:lnTo>
                    <a:lnTo>
                      <a:pt x="0" y="158"/>
                    </a:lnTo>
                    <a:lnTo>
                      <a:pt x="0" y="160"/>
                    </a:lnTo>
                    <a:lnTo>
                      <a:pt x="2" y="164"/>
                    </a:lnTo>
                    <a:lnTo>
                      <a:pt x="8" y="164"/>
                    </a:lnTo>
                    <a:lnTo>
                      <a:pt x="44" y="164"/>
                    </a:lnTo>
                    <a:lnTo>
                      <a:pt x="44" y="564"/>
                    </a:lnTo>
                    <a:lnTo>
                      <a:pt x="44" y="564"/>
                    </a:lnTo>
                    <a:lnTo>
                      <a:pt x="44" y="568"/>
                    </a:lnTo>
                    <a:lnTo>
                      <a:pt x="48" y="572"/>
                    </a:lnTo>
                    <a:lnTo>
                      <a:pt x="52" y="576"/>
                    </a:lnTo>
                    <a:lnTo>
                      <a:pt x="56" y="576"/>
                    </a:lnTo>
                    <a:lnTo>
                      <a:pt x="418" y="576"/>
                    </a:lnTo>
                    <a:lnTo>
                      <a:pt x="418" y="576"/>
                    </a:lnTo>
                    <a:lnTo>
                      <a:pt x="422" y="576"/>
                    </a:lnTo>
                    <a:lnTo>
                      <a:pt x="426" y="572"/>
                    </a:lnTo>
                    <a:lnTo>
                      <a:pt x="430" y="568"/>
                    </a:lnTo>
                    <a:lnTo>
                      <a:pt x="430" y="564"/>
                    </a:lnTo>
                    <a:lnTo>
                      <a:pt x="430" y="164"/>
                    </a:lnTo>
                    <a:lnTo>
                      <a:pt x="464" y="164"/>
                    </a:lnTo>
                    <a:lnTo>
                      <a:pt x="464" y="164"/>
                    </a:lnTo>
                    <a:lnTo>
                      <a:pt x="468" y="164"/>
                    </a:lnTo>
                    <a:lnTo>
                      <a:pt x="470" y="162"/>
                    </a:lnTo>
                    <a:lnTo>
                      <a:pt x="472" y="158"/>
                    </a:lnTo>
                    <a:lnTo>
                      <a:pt x="470" y="154"/>
                    </a:lnTo>
                    <a:lnTo>
                      <a:pt x="470" y="154"/>
                    </a:lnTo>
                    <a:close/>
                    <a:moveTo>
                      <a:pt x="146" y="108"/>
                    </a:moveTo>
                    <a:lnTo>
                      <a:pt x="146" y="86"/>
                    </a:lnTo>
                    <a:lnTo>
                      <a:pt x="146" y="86"/>
                    </a:lnTo>
                    <a:lnTo>
                      <a:pt x="150" y="74"/>
                    </a:lnTo>
                    <a:lnTo>
                      <a:pt x="156" y="64"/>
                    </a:lnTo>
                    <a:lnTo>
                      <a:pt x="160" y="62"/>
                    </a:lnTo>
                    <a:lnTo>
                      <a:pt x="160" y="62"/>
                    </a:lnTo>
                    <a:lnTo>
                      <a:pt x="170" y="54"/>
                    </a:lnTo>
                    <a:lnTo>
                      <a:pt x="180" y="52"/>
                    </a:lnTo>
                    <a:lnTo>
                      <a:pt x="290" y="52"/>
                    </a:lnTo>
                    <a:lnTo>
                      <a:pt x="290" y="52"/>
                    </a:lnTo>
                    <a:lnTo>
                      <a:pt x="302" y="54"/>
                    </a:lnTo>
                    <a:lnTo>
                      <a:pt x="312" y="62"/>
                    </a:lnTo>
                    <a:lnTo>
                      <a:pt x="318" y="68"/>
                    </a:lnTo>
                    <a:lnTo>
                      <a:pt x="318" y="68"/>
                    </a:lnTo>
                    <a:lnTo>
                      <a:pt x="324" y="78"/>
                    </a:lnTo>
                    <a:lnTo>
                      <a:pt x="326" y="88"/>
                    </a:lnTo>
                    <a:lnTo>
                      <a:pt x="326" y="108"/>
                    </a:lnTo>
                    <a:lnTo>
                      <a:pt x="326" y="108"/>
                    </a:lnTo>
                    <a:lnTo>
                      <a:pt x="326" y="112"/>
                    </a:lnTo>
                    <a:lnTo>
                      <a:pt x="148" y="112"/>
                    </a:lnTo>
                    <a:lnTo>
                      <a:pt x="148" y="112"/>
                    </a:lnTo>
                    <a:lnTo>
                      <a:pt x="146" y="108"/>
                    </a:lnTo>
                    <a:lnTo>
                      <a:pt x="146" y="108"/>
                    </a:lnTo>
                    <a:close/>
                    <a:moveTo>
                      <a:pt x="378" y="176"/>
                    </a:moveTo>
                    <a:lnTo>
                      <a:pt x="378" y="512"/>
                    </a:lnTo>
                    <a:lnTo>
                      <a:pt x="378" y="512"/>
                    </a:lnTo>
                    <a:lnTo>
                      <a:pt x="378" y="518"/>
                    </a:lnTo>
                    <a:lnTo>
                      <a:pt x="374" y="522"/>
                    </a:lnTo>
                    <a:lnTo>
                      <a:pt x="370" y="524"/>
                    </a:lnTo>
                    <a:lnTo>
                      <a:pt x="366" y="524"/>
                    </a:lnTo>
                    <a:lnTo>
                      <a:pt x="108" y="524"/>
                    </a:lnTo>
                    <a:lnTo>
                      <a:pt x="108" y="524"/>
                    </a:lnTo>
                    <a:lnTo>
                      <a:pt x="102" y="524"/>
                    </a:lnTo>
                    <a:lnTo>
                      <a:pt x="98" y="522"/>
                    </a:lnTo>
                    <a:lnTo>
                      <a:pt x="96" y="518"/>
                    </a:lnTo>
                    <a:lnTo>
                      <a:pt x="96" y="512"/>
                    </a:lnTo>
                    <a:lnTo>
                      <a:pt x="96" y="176"/>
                    </a:lnTo>
                    <a:lnTo>
                      <a:pt x="96" y="176"/>
                    </a:lnTo>
                    <a:lnTo>
                      <a:pt x="96" y="172"/>
                    </a:lnTo>
                    <a:lnTo>
                      <a:pt x="98" y="168"/>
                    </a:lnTo>
                    <a:lnTo>
                      <a:pt x="102" y="166"/>
                    </a:lnTo>
                    <a:lnTo>
                      <a:pt x="108" y="164"/>
                    </a:lnTo>
                    <a:lnTo>
                      <a:pt x="170" y="164"/>
                    </a:lnTo>
                    <a:lnTo>
                      <a:pt x="368" y="164"/>
                    </a:lnTo>
                    <a:lnTo>
                      <a:pt x="368" y="164"/>
                    </a:lnTo>
                    <a:lnTo>
                      <a:pt x="372" y="166"/>
                    </a:lnTo>
                    <a:lnTo>
                      <a:pt x="376" y="168"/>
                    </a:lnTo>
                    <a:lnTo>
                      <a:pt x="378" y="172"/>
                    </a:lnTo>
                    <a:lnTo>
                      <a:pt x="378" y="176"/>
                    </a:lnTo>
                    <a:lnTo>
                      <a:pt x="378" y="1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05" name="Freeform 63"/>
              <p:cNvSpPr/>
              <p:nvPr/>
            </p:nvSpPr>
            <p:spPr bwMode="auto">
              <a:xfrm>
                <a:off x="4854575" y="1854200"/>
                <a:ext cx="63500" cy="463550"/>
              </a:xfrm>
              <a:custGeom>
                <a:avLst/>
                <a:gdLst>
                  <a:gd name="T0" fmla="*/ 28 w 40"/>
                  <a:gd name="T1" fmla="*/ 0 h 292"/>
                  <a:gd name="T2" fmla="*/ 12 w 40"/>
                  <a:gd name="T3" fmla="*/ 0 h 292"/>
                  <a:gd name="T4" fmla="*/ 12 w 40"/>
                  <a:gd name="T5" fmla="*/ 0 h 292"/>
                  <a:gd name="T6" fmla="*/ 8 w 40"/>
                  <a:gd name="T7" fmla="*/ 2 h 292"/>
                  <a:gd name="T8" fmla="*/ 4 w 40"/>
                  <a:gd name="T9" fmla="*/ 4 h 292"/>
                  <a:gd name="T10" fmla="*/ 2 w 40"/>
                  <a:gd name="T11" fmla="*/ 8 h 292"/>
                  <a:gd name="T12" fmla="*/ 0 w 40"/>
                  <a:gd name="T13" fmla="*/ 14 h 292"/>
                  <a:gd name="T14" fmla="*/ 0 w 40"/>
                  <a:gd name="T15" fmla="*/ 280 h 292"/>
                  <a:gd name="T16" fmla="*/ 0 w 40"/>
                  <a:gd name="T17" fmla="*/ 280 h 292"/>
                  <a:gd name="T18" fmla="*/ 2 w 40"/>
                  <a:gd name="T19" fmla="*/ 286 h 292"/>
                  <a:gd name="T20" fmla="*/ 4 w 40"/>
                  <a:gd name="T21" fmla="*/ 290 h 292"/>
                  <a:gd name="T22" fmla="*/ 8 w 40"/>
                  <a:gd name="T23" fmla="*/ 292 h 292"/>
                  <a:gd name="T24" fmla="*/ 12 w 40"/>
                  <a:gd name="T25" fmla="*/ 292 h 292"/>
                  <a:gd name="T26" fmla="*/ 28 w 40"/>
                  <a:gd name="T27" fmla="*/ 292 h 292"/>
                  <a:gd name="T28" fmla="*/ 28 w 40"/>
                  <a:gd name="T29" fmla="*/ 292 h 292"/>
                  <a:gd name="T30" fmla="*/ 32 w 40"/>
                  <a:gd name="T31" fmla="*/ 292 h 292"/>
                  <a:gd name="T32" fmla="*/ 36 w 40"/>
                  <a:gd name="T33" fmla="*/ 290 h 292"/>
                  <a:gd name="T34" fmla="*/ 38 w 40"/>
                  <a:gd name="T35" fmla="*/ 286 h 292"/>
                  <a:gd name="T36" fmla="*/ 40 w 40"/>
                  <a:gd name="T37" fmla="*/ 280 h 292"/>
                  <a:gd name="T38" fmla="*/ 40 w 40"/>
                  <a:gd name="T39" fmla="*/ 14 h 292"/>
                  <a:gd name="T40" fmla="*/ 40 w 40"/>
                  <a:gd name="T41" fmla="*/ 14 h 292"/>
                  <a:gd name="T42" fmla="*/ 38 w 40"/>
                  <a:gd name="T43" fmla="*/ 8 h 292"/>
                  <a:gd name="T44" fmla="*/ 36 w 40"/>
                  <a:gd name="T45" fmla="*/ 4 h 292"/>
                  <a:gd name="T46" fmla="*/ 32 w 40"/>
                  <a:gd name="T47" fmla="*/ 2 h 292"/>
                  <a:gd name="T48" fmla="*/ 28 w 40"/>
                  <a:gd name="T49" fmla="*/ 0 h 292"/>
                  <a:gd name="T50" fmla="*/ 28 w 40"/>
                  <a:gd name="T5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292">
                    <a:moveTo>
                      <a:pt x="28" y="0"/>
                    </a:moveTo>
                    <a:lnTo>
                      <a:pt x="12" y="0"/>
                    </a:lnTo>
                    <a:lnTo>
                      <a:pt x="12" y="0"/>
                    </a:lnTo>
                    <a:lnTo>
                      <a:pt x="8" y="2"/>
                    </a:lnTo>
                    <a:lnTo>
                      <a:pt x="4" y="4"/>
                    </a:lnTo>
                    <a:lnTo>
                      <a:pt x="2" y="8"/>
                    </a:lnTo>
                    <a:lnTo>
                      <a:pt x="0" y="14"/>
                    </a:lnTo>
                    <a:lnTo>
                      <a:pt x="0" y="280"/>
                    </a:lnTo>
                    <a:lnTo>
                      <a:pt x="0" y="280"/>
                    </a:lnTo>
                    <a:lnTo>
                      <a:pt x="2" y="286"/>
                    </a:lnTo>
                    <a:lnTo>
                      <a:pt x="4" y="290"/>
                    </a:lnTo>
                    <a:lnTo>
                      <a:pt x="8" y="292"/>
                    </a:lnTo>
                    <a:lnTo>
                      <a:pt x="12" y="292"/>
                    </a:lnTo>
                    <a:lnTo>
                      <a:pt x="28" y="292"/>
                    </a:lnTo>
                    <a:lnTo>
                      <a:pt x="28" y="292"/>
                    </a:lnTo>
                    <a:lnTo>
                      <a:pt x="32" y="292"/>
                    </a:lnTo>
                    <a:lnTo>
                      <a:pt x="36" y="290"/>
                    </a:lnTo>
                    <a:lnTo>
                      <a:pt x="38" y="286"/>
                    </a:lnTo>
                    <a:lnTo>
                      <a:pt x="40" y="280"/>
                    </a:lnTo>
                    <a:lnTo>
                      <a:pt x="40" y="14"/>
                    </a:lnTo>
                    <a:lnTo>
                      <a:pt x="40" y="14"/>
                    </a:lnTo>
                    <a:lnTo>
                      <a:pt x="38" y="8"/>
                    </a:lnTo>
                    <a:lnTo>
                      <a:pt x="36" y="4"/>
                    </a:lnTo>
                    <a:lnTo>
                      <a:pt x="32" y="2"/>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06" name="Freeform 64"/>
              <p:cNvSpPr/>
              <p:nvPr/>
            </p:nvSpPr>
            <p:spPr bwMode="auto">
              <a:xfrm>
                <a:off x="4991100" y="1854200"/>
                <a:ext cx="63500" cy="463550"/>
              </a:xfrm>
              <a:custGeom>
                <a:avLst/>
                <a:gdLst>
                  <a:gd name="T0" fmla="*/ 12 w 40"/>
                  <a:gd name="T1" fmla="*/ 292 h 292"/>
                  <a:gd name="T2" fmla="*/ 28 w 40"/>
                  <a:gd name="T3" fmla="*/ 292 h 292"/>
                  <a:gd name="T4" fmla="*/ 28 w 40"/>
                  <a:gd name="T5" fmla="*/ 292 h 292"/>
                  <a:gd name="T6" fmla="*/ 32 w 40"/>
                  <a:gd name="T7" fmla="*/ 292 h 292"/>
                  <a:gd name="T8" fmla="*/ 36 w 40"/>
                  <a:gd name="T9" fmla="*/ 290 h 292"/>
                  <a:gd name="T10" fmla="*/ 38 w 40"/>
                  <a:gd name="T11" fmla="*/ 286 h 292"/>
                  <a:gd name="T12" fmla="*/ 40 w 40"/>
                  <a:gd name="T13" fmla="*/ 280 h 292"/>
                  <a:gd name="T14" fmla="*/ 40 w 40"/>
                  <a:gd name="T15" fmla="*/ 14 h 292"/>
                  <a:gd name="T16" fmla="*/ 40 w 40"/>
                  <a:gd name="T17" fmla="*/ 14 h 292"/>
                  <a:gd name="T18" fmla="*/ 38 w 40"/>
                  <a:gd name="T19" fmla="*/ 8 h 292"/>
                  <a:gd name="T20" fmla="*/ 36 w 40"/>
                  <a:gd name="T21" fmla="*/ 4 h 292"/>
                  <a:gd name="T22" fmla="*/ 32 w 40"/>
                  <a:gd name="T23" fmla="*/ 2 h 292"/>
                  <a:gd name="T24" fmla="*/ 28 w 40"/>
                  <a:gd name="T25" fmla="*/ 0 h 292"/>
                  <a:gd name="T26" fmla="*/ 12 w 40"/>
                  <a:gd name="T27" fmla="*/ 0 h 292"/>
                  <a:gd name="T28" fmla="*/ 12 w 40"/>
                  <a:gd name="T29" fmla="*/ 0 h 292"/>
                  <a:gd name="T30" fmla="*/ 8 w 40"/>
                  <a:gd name="T31" fmla="*/ 2 h 292"/>
                  <a:gd name="T32" fmla="*/ 4 w 40"/>
                  <a:gd name="T33" fmla="*/ 4 h 292"/>
                  <a:gd name="T34" fmla="*/ 2 w 40"/>
                  <a:gd name="T35" fmla="*/ 8 h 292"/>
                  <a:gd name="T36" fmla="*/ 0 w 40"/>
                  <a:gd name="T37" fmla="*/ 14 h 292"/>
                  <a:gd name="T38" fmla="*/ 0 w 40"/>
                  <a:gd name="T39" fmla="*/ 280 h 292"/>
                  <a:gd name="T40" fmla="*/ 0 w 40"/>
                  <a:gd name="T41" fmla="*/ 280 h 292"/>
                  <a:gd name="T42" fmla="*/ 2 w 40"/>
                  <a:gd name="T43" fmla="*/ 286 h 292"/>
                  <a:gd name="T44" fmla="*/ 4 w 40"/>
                  <a:gd name="T45" fmla="*/ 290 h 292"/>
                  <a:gd name="T46" fmla="*/ 8 w 40"/>
                  <a:gd name="T47" fmla="*/ 292 h 292"/>
                  <a:gd name="T48" fmla="*/ 12 w 40"/>
                  <a:gd name="T49" fmla="*/ 292 h 292"/>
                  <a:gd name="T50" fmla="*/ 12 w 40"/>
                  <a:gd name="T5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292">
                    <a:moveTo>
                      <a:pt x="12" y="292"/>
                    </a:moveTo>
                    <a:lnTo>
                      <a:pt x="28" y="292"/>
                    </a:lnTo>
                    <a:lnTo>
                      <a:pt x="28" y="292"/>
                    </a:lnTo>
                    <a:lnTo>
                      <a:pt x="32" y="292"/>
                    </a:lnTo>
                    <a:lnTo>
                      <a:pt x="36" y="290"/>
                    </a:lnTo>
                    <a:lnTo>
                      <a:pt x="38" y="286"/>
                    </a:lnTo>
                    <a:lnTo>
                      <a:pt x="40" y="280"/>
                    </a:lnTo>
                    <a:lnTo>
                      <a:pt x="40" y="14"/>
                    </a:lnTo>
                    <a:lnTo>
                      <a:pt x="40" y="14"/>
                    </a:lnTo>
                    <a:lnTo>
                      <a:pt x="38" y="8"/>
                    </a:lnTo>
                    <a:lnTo>
                      <a:pt x="36" y="4"/>
                    </a:lnTo>
                    <a:lnTo>
                      <a:pt x="32" y="2"/>
                    </a:lnTo>
                    <a:lnTo>
                      <a:pt x="28" y="0"/>
                    </a:lnTo>
                    <a:lnTo>
                      <a:pt x="12" y="0"/>
                    </a:lnTo>
                    <a:lnTo>
                      <a:pt x="12" y="0"/>
                    </a:lnTo>
                    <a:lnTo>
                      <a:pt x="8" y="2"/>
                    </a:lnTo>
                    <a:lnTo>
                      <a:pt x="4" y="4"/>
                    </a:lnTo>
                    <a:lnTo>
                      <a:pt x="2" y="8"/>
                    </a:lnTo>
                    <a:lnTo>
                      <a:pt x="0" y="14"/>
                    </a:lnTo>
                    <a:lnTo>
                      <a:pt x="0" y="280"/>
                    </a:lnTo>
                    <a:lnTo>
                      <a:pt x="0" y="280"/>
                    </a:lnTo>
                    <a:lnTo>
                      <a:pt x="2" y="286"/>
                    </a:lnTo>
                    <a:lnTo>
                      <a:pt x="4" y="290"/>
                    </a:lnTo>
                    <a:lnTo>
                      <a:pt x="8" y="292"/>
                    </a:lnTo>
                    <a:lnTo>
                      <a:pt x="12" y="292"/>
                    </a:lnTo>
                    <a:lnTo>
                      <a:pt x="12"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07" name="Freeform 65"/>
              <p:cNvSpPr/>
              <p:nvPr/>
            </p:nvSpPr>
            <p:spPr bwMode="auto">
              <a:xfrm>
                <a:off x="5127625" y="1854200"/>
                <a:ext cx="63500" cy="463550"/>
              </a:xfrm>
              <a:custGeom>
                <a:avLst/>
                <a:gdLst>
                  <a:gd name="T0" fmla="*/ 12 w 40"/>
                  <a:gd name="T1" fmla="*/ 292 h 292"/>
                  <a:gd name="T2" fmla="*/ 28 w 40"/>
                  <a:gd name="T3" fmla="*/ 292 h 292"/>
                  <a:gd name="T4" fmla="*/ 28 w 40"/>
                  <a:gd name="T5" fmla="*/ 292 h 292"/>
                  <a:gd name="T6" fmla="*/ 32 w 40"/>
                  <a:gd name="T7" fmla="*/ 292 h 292"/>
                  <a:gd name="T8" fmla="*/ 36 w 40"/>
                  <a:gd name="T9" fmla="*/ 290 h 292"/>
                  <a:gd name="T10" fmla="*/ 38 w 40"/>
                  <a:gd name="T11" fmla="*/ 286 h 292"/>
                  <a:gd name="T12" fmla="*/ 40 w 40"/>
                  <a:gd name="T13" fmla="*/ 280 h 292"/>
                  <a:gd name="T14" fmla="*/ 40 w 40"/>
                  <a:gd name="T15" fmla="*/ 14 h 292"/>
                  <a:gd name="T16" fmla="*/ 40 w 40"/>
                  <a:gd name="T17" fmla="*/ 14 h 292"/>
                  <a:gd name="T18" fmla="*/ 38 w 40"/>
                  <a:gd name="T19" fmla="*/ 8 h 292"/>
                  <a:gd name="T20" fmla="*/ 36 w 40"/>
                  <a:gd name="T21" fmla="*/ 4 h 292"/>
                  <a:gd name="T22" fmla="*/ 32 w 40"/>
                  <a:gd name="T23" fmla="*/ 2 h 292"/>
                  <a:gd name="T24" fmla="*/ 28 w 40"/>
                  <a:gd name="T25" fmla="*/ 0 h 292"/>
                  <a:gd name="T26" fmla="*/ 12 w 40"/>
                  <a:gd name="T27" fmla="*/ 0 h 292"/>
                  <a:gd name="T28" fmla="*/ 12 w 40"/>
                  <a:gd name="T29" fmla="*/ 0 h 292"/>
                  <a:gd name="T30" fmla="*/ 8 w 40"/>
                  <a:gd name="T31" fmla="*/ 2 h 292"/>
                  <a:gd name="T32" fmla="*/ 4 w 40"/>
                  <a:gd name="T33" fmla="*/ 4 h 292"/>
                  <a:gd name="T34" fmla="*/ 0 w 40"/>
                  <a:gd name="T35" fmla="*/ 8 h 292"/>
                  <a:gd name="T36" fmla="*/ 0 w 40"/>
                  <a:gd name="T37" fmla="*/ 14 h 292"/>
                  <a:gd name="T38" fmla="*/ 0 w 40"/>
                  <a:gd name="T39" fmla="*/ 280 h 292"/>
                  <a:gd name="T40" fmla="*/ 0 w 40"/>
                  <a:gd name="T41" fmla="*/ 280 h 292"/>
                  <a:gd name="T42" fmla="*/ 0 w 40"/>
                  <a:gd name="T43" fmla="*/ 286 h 292"/>
                  <a:gd name="T44" fmla="*/ 4 w 40"/>
                  <a:gd name="T45" fmla="*/ 290 h 292"/>
                  <a:gd name="T46" fmla="*/ 8 w 40"/>
                  <a:gd name="T47" fmla="*/ 292 h 292"/>
                  <a:gd name="T48" fmla="*/ 12 w 40"/>
                  <a:gd name="T49" fmla="*/ 292 h 292"/>
                  <a:gd name="T50" fmla="*/ 12 w 40"/>
                  <a:gd name="T51"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292">
                    <a:moveTo>
                      <a:pt x="12" y="292"/>
                    </a:moveTo>
                    <a:lnTo>
                      <a:pt x="28" y="292"/>
                    </a:lnTo>
                    <a:lnTo>
                      <a:pt x="28" y="292"/>
                    </a:lnTo>
                    <a:lnTo>
                      <a:pt x="32" y="292"/>
                    </a:lnTo>
                    <a:lnTo>
                      <a:pt x="36" y="290"/>
                    </a:lnTo>
                    <a:lnTo>
                      <a:pt x="38" y="286"/>
                    </a:lnTo>
                    <a:lnTo>
                      <a:pt x="40" y="280"/>
                    </a:lnTo>
                    <a:lnTo>
                      <a:pt x="40" y="14"/>
                    </a:lnTo>
                    <a:lnTo>
                      <a:pt x="40" y="14"/>
                    </a:lnTo>
                    <a:lnTo>
                      <a:pt x="38" y="8"/>
                    </a:lnTo>
                    <a:lnTo>
                      <a:pt x="36" y="4"/>
                    </a:lnTo>
                    <a:lnTo>
                      <a:pt x="32" y="2"/>
                    </a:lnTo>
                    <a:lnTo>
                      <a:pt x="28" y="0"/>
                    </a:lnTo>
                    <a:lnTo>
                      <a:pt x="12" y="0"/>
                    </a:lnTo>
                    <a:lnTo>
                      <a:pt x="12" y="0"/>
                    </a:lnTo>
                    <a:lnTo>
                      <a:pt x="8" y="2"/>
                    </a:lnTo>
                    <a:lnTo>
                      <a:pt x="4" y="4"/>
                    </a:lnTo>
                    <a:lnTo>
                      <a:pt x="0" y="8"/>
                    </a:lnTo>
                    <a:lnTo>
                      <a:pt x="0" y="14"/>
                    </a:lnTo>
                    <a:lnTo>
                      <a:pt x="0" y="280"/>
                    </a:lnTo>
                    <a:lnTo>
                      <a:pt x="0" y="280"/>
                    </a:lnTo>
                    <a:lnTo>
                      <a:pt x="0" y="286"/>
                    </a:lnTo>
                    <a:lnTo>
                      <a:pt x="4" y="290"/>
                    </a:lnTo>
                    <a:lnTo>
                      <a:pt x="8" y="292"/>
                    </a:lnTo>
                    <a:lnTo>
                      <a:pt x="12" y="292"/>
                    </a:lnTo>
                    <a:lnTo>
                      <a:pt x="12" y="2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108" name="Group 53"/>
            <p:cNvGrpSpPr/>
            <p:nvPr/>
          </p:nvGrpSpPr>
          <p:grpSpPr>
            <a:xfrm>
              <a:off x="7026998" y="4485885"/>
              <a:ext cx="370486" cy="370486"/>
              <a:chOff x="4808538" y="2608263"/>
              <a:chExt cx="914400" cy="914400"/>
            </a:xfrm>
            <a:solidFill>
              <a:schemeClr val="bg1"/>
            </a:solidFill>
          </p:grpSpPr>
          <p:sp>
            <p:nvSpPr>
              <p:cNvPr id="109" name="Freeform 76"/>
              <p:cNvSpPr/>
              <p:nvPr/>
            </p:nvSpPr>
            <p:spPr bwMode="auto">
              <a:xfrm>
                <a:off x="4808538" y="2919413"/>
                <a:ext cx="603250" cy="603250"/>
              </a:xfrm>
              <a:custGeom>
                <a:avLst/>
                <a:gdLst>
                  <a:gd name="T0" fmla="*/ 0 w 380"/>
                  <a:gd name="T1" fmla="*/ 0 h 380"/>
                  <a:gd name="T2" fmla="*/ 0 w 380"/>
                  <a:gd name="T3" fmla="*/ 112 h 380"/>
                  <a:gd name="T4" fmla="*/ 0 w 380"/>
                  <a:gd name="T5" fmla="*/ 112 h 380"/>
                  <a:gd name="T6" fmla="*/ 26 w 380"/>
                  <a:gd name="T7" fmla="*/ 112 h 380"/>
                  <a:gd name="T8" fmla="*/ 52 w 380"/>
                  <a:gd name="T9" fmla="*/ 116 h 380"/>
                  <a:gd name="T10" fmla="*/ 78 w 380"/>
                  <a:gd name="T11" fmla="*/ 122 h 380"/>
                  <a:gd name="T12" fmla="*/ 102 w 380"/>
                  <a:gd name="T13" fmla="*/ 132 h 380"/>
                  <a:gd name="T14" fmla="*/ 126 w 380"/>
                  <a:gd name="T15" fmla="*/ 142 h 380"/>
                  <a:gd name="T16" fmla="*/ 150 w 380"/>
                  <a:gd name="T17" fmla="*/ 156 h 380"/>
                  <a:gd name="T18" fmla="*/ 170 w 380"/>
                  <a:gd name="T19" fmla="*/ 172 h 380"/>
                  <a:gd name="T20" fmla="*/ 190 w 380"/>
                  <a:gd name="T21" fmla="*/ 190 h 380"/>
                  <a:gd name="T22" fmla="*/ 190 w 380"/>
                  <a:gd name="T23" fmla="*/ 190 h 380"/>
                  <a:gd name="T24" fmla="*/ 208 w 380"/>
                  <a:gd name="T25" fmla="*/ 210 h 380"/>
                  <a:gd name="T26" fmla="*/ 224 w 380"/>
                  <a:gd name="T27" fmla="*/ 232 h 380"/>
                  <a:gd name="T28" fmla="*/ 238 w 380"/>
                  <a:gd name="T29" fmla="*/ 254 h 380"/>
                  <a:gd name="T30" fmla="*/ 248 w 380"/>
                  <a:gd name="T31" fmla="*/ 278 h 380"/>
                  <a:gd name="T32" fmla="*/ 258 w 380"/>
                  <a:gd name="T33" fmla="*/ 302 h 380"/>
                  <a:gd name="T34" fmla="*/ 264 w 380"/>
                  <a:gd name="T35" fmla="*/ 326 h 380"/>
                  <a:gd name="T36" fmla="*/ 268 w 380"/>
                  <a:gd name="T37" fmla="*/ 352 h 380"/>
                  <a:gd name="T38" fmla="*/ 270 w 380"/>
                  <a:gd name="T39" fmla="*/ 380 h 380"/>
                  <a:gd name="T40" fmla="*/ 380 w 380"/>
                  <a:gd name="T41" fmla="*/ 380 h 380"/>
                  <a:gd name="T42" fmla="*/ 380 w 380"/>
                  <a:gd name="T43" fmla="*/ 380 h 380"/>
                  <a:gd name="T44" fmla="*/ 378 w 380"/>
                  <a:gd name="T45" fmla="*/ 340 h 380"/>
                  <a:gd name="T46" fmla="*/ 372 w 380"/>
                  <a:gd name="T47" fmla="*/ 304 h 380"/>
                  <a:gd name="T48" fmla="*/ 362 w 380"/>
                  <a:gd name="T49" fmla="*/ 266 h 380"/>
                  <a:gd name="T50" fmla="*/ 350 w 380"/>
                  <a:gd name="T51" fmla="*/ 232 h 380"/>
                  <a:gd name="T52" fmla="*/ 334 w 380"/>
                  <a:gd name="T53" fmla="*/ 198 h 380"/>
                  <a:gd name="T54" fmla="*/ 314 w 380"/>
                  <a:gd name="T55" fmla="*/ 168 h 380"/>
                  <a:gd name="T56" fmla="*/ 292 w 380"/>
                  <a:gd name="T57" fmla="*/ 138 h 380"/>
                  <a:gd name="T58" fmla="*/ 268 w 380"/>
                  <a:gd name="T59" fmla="*/ 112 h 380"/>
                  <a:gd name="T60" fmla="*/ 240 w 380"/>
                  <a:gd name="T61" fmla="*/ 86 h 380"/>
                  <a:gd name="T62" fmla="*/ 212 w 380"/>
                  <a:gd name="T63" fmla="*/ 66 h 380"/>
                  <a:gd name="T64" fmla="*/ 180 w 380"/>
                  <a:gd name="T65" fmla="*/ 46 h 380"/>
                  <a:gd name="T66" fmla="*/ 146 w 380"/>
                  <a:gd name="T67" fmla="*/ 30 h 380"/>
                  <a:gd name="T68" fmla="*/ 112 w 380"/>
                  <a:gd name="T69" fmla="*/ 18 h 380"/>
                  <a:gd name="T70" fmla="*/ 76 w 380"/>
                  <a:gd name="T71" fmla="*/ 8 h 380"/>
                  <a:gd name="T72" fmla="*/ 38 w 380"/>
                  <a:gd name="T73" fmla="*/ 2 h 380"/>
                  <a:gd name="T74" fmla="*/ 0 w 380"/>
                  <a:gd name="T75" fmla="*/ 0 h 380"/>
                  <a:gd name="T76" fmla="*/ 0 w 380"/>
                  <a:gd name="T7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0" h="380">
                    <a:moveTo>
                      <a:pt x="0" y="0"/>
                    </a:moveTo>
                    <a:lnTo>
                      <a:pt x="0" y="112"/>
                    </a:lnTo>
                    <a:lnTo>
                      <a:pt x="0" y="112"/>
                    </a:lnTo>
                    <a:lnTo>
                      <a:pt x="26" y="112"/>
                    </a:lnTo>
                    <a:lnTo>
                      <a:pt x="52" y="116"/>
                    </a:lnTo>
                    <a:lnTo>
                      <a:pt x="78" y="122"/>
                    </a:lnTo>
                    <a:lnTo>
                      <a:pt x="102" y="132"/>
                    </a:lnTo>
                    <a:lnTo>
                      <a:pt x="126" y="142"/>
                    </a:lnTo>
                    <a:lnTo>
                      <a:pt x="150" y="156"/>
                    </a:lnTo>
                    <a:lnTo>
                      <a:pt x="170" y="172"/>
                    </a:lnTo>
                    <a:lnTo>
                      <a:pt x="190" y="190"/>
                    </a:lnTo>
                    <a:lnTo>
                      <a:pt x="190" y="190"/>
                    </a:lnTo>
                    <a:lnTo>
                      <a:pt x="208" y="210"/>
                    </a:lnTo>
                    <a:lnTo>
                      <a:pt x="224" y="232"/>
                    </a:lnTo>
                    <a:lnTo>
                      <a:pt x="238" y="254"/>
                    </a:lnTo>
                    <a:lnTo>
                      <a:pt x="248" y="278"/>
                    </a:lnTo>
                    <a:lnTo>
                      <a:pt x="258" y="302"/>
                    </a:lnTo>
                    <a:lnTo>
                      <a:pt x="264" y="326"/>
                    </a:lnTo>
                    <a:lnTo>
                      <a:pt x="268" y="352"/>
                    </a:lnTo>
                    <a:lnTo>
                      <a:pt x="270" y="380"/>
                    </a:lnTo>
                    <a:lnTo>
                      <a:pt x="380" y="380"/>
                    </a:lnTo>
                    <a:lnTo>
                      <a:pt x="380" y="380"/>
                    </a:lnTo>
                    <a:lnTo>
                      <a:pt x="378" y="340"/>
                    </a:lnTo>
                    <a:lnTo>
                      <a:pt x="372" y="304"/>
                    </a:lnTo>
                    <a:lnTo>
                      <a:pt x="362" y="266"/>
                    </a:lnTo>
                    <a:lnTo>
                      <a:pt x="350" y="232"/>
                    </a:lnTo>
                    <a:lnTo>
                      <a:pt x="334" y="198"/>
                    </a:lnTo>
                    <a:lnTo>
                      <a:pt x="314" y="168"/>
                    </a:lnTo>
                    <a:lnTo>
                      <a:pt x="292" y="138"/>
                    </a:lnTo>
                    <a:lnTo>
                      <a:pt x="268" y="112"/>
                    </a:lnTo>
                    <a:lnTo>
                      <a:pt x="240" y="86"/>
                    </a:lnTo>
                    <a:lnTo>
                      <a:pt x="212" y="66"/>
                    </a:lnTo>
                    <a:lnTo>
                      <a:pt x="180" y="46"/>
                    </a:lnTo>
                    <a:lnTo>
                      <a:pt x="146" y="30"/>
                    </a:lnTo>
                    <a:lnTo>
                      <a:pt x="112" y="18"/>
                    </a:lnTo>
                    <a:lnTo>
                      <a:pt x="76" y="8"/>
                    </a:lnTo>
                    <a:lnTo>
                      <a:pt x="38"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10" name="Freeform 77"/>
              <p:cNvSpPr/>
              <p:nvPr/>
            </p:nvSpPr>
            <p:spPr bwMode="auto">
              <a:xfrm>
                <a:off x="4808538" y="2608263"/>
                <a:ext cx="914400" cy="914400"/>
              </a:xfrm>
              <a:custGeom>
                <a:avLst/>
                <a:gdLst>
                  <a:gd name="T0" fmla="*/ 0 w 576"/>
                  <a:gd name="T1" fmla="*/ 0 h 576"/>
                  <a:gd name="T2" fmla="*/ 0 w 576"/>
                  <a:gd name="T3" fmla="*/ 110 h 576"/>
                  <a:gd name="T4" fmla="*/ 0 w 576"/>
                  <a:gd name="T5" fmla="*/ 110 h 576"/>
                  <a:gd name="T6" fmla="*/ 24 w 576"/>
                  <a:gd name="T7" fmla="*/ 112 h 576"/>
                  <a:gd name="T8" fmla="*/ 48 w 576"/>
                  <a:gd name="T9" fmla="*/ 114 h 576"/>
                  <a:gd name="T10" fmla="*/ 94 w 576"/>
                  <a:gd name="T11" fmla="*/ 120 h 576"/>
                  <a:gd name="T12" fmla="*/ 138 w 576"/>
                  <a:gd name="T13" fmla="*/ 132 h 576"/>
                  <a:gd name="T14" fmla="*/ 180 w 576"/>
                  <a:gd name="T15" fmla="*/ 148 h 576"/>
                  <a:gd name="T16" fmla="*/ 220 w 576"/>
                  <a:gd name="T17" fmla="*/ 166 h 576"/>
                  <a:gd name="T18" fmla="*/ 258 w 576"/>
                  <a:gd name="T19" fmla="*/ 190 h 576"/>
                  <a:gd name="T20" fmla="*/ 294 w 576"/>
                  <a:gd name="T21" fmla="*/ 216 h 576"/>
                  <a:gd name="T22" fmla="*/ 328 w 576"/>
                  <a:gd name="T23" fmla="*/ 246 h 576"/>
                  <a:gd name="T24" fmla="*/ 358 w 576"/>
                  <a:gd name="T25" fmla="*/ 280 h 576"/>
                  <a:gd name="T26" fmla="*/ 384 w 576"/>
                  <a:gd name="T27" fmla="*/ 316 h 576"/>
                  <a:gd name="T28" fmla="*/ 408 w 576"/>
                  <a:gd name="T29" fmla="*/ 354 h 576"/>
                  <a:gd name="T30" fmla="*/ 428 w 576"/>
                  <a:gd name="T31" fmla="*/ 394 h 576"/>
                  <a:gd name="T32" fmla="*/ 444 w 576"/>
                  <a:gd name="T33" fmla="*/ 438 h 576"/>
                  <a:gd name="T34" fmla="*/ 456 w 576"/>
                  <a:gd name="T35" fmla="*/ 482 h 576"/>
                  <a:gd name="T36" fmla="*/ 462 w 576"/>
                  <a:gd name="T37" fmla="*/ 528 h 576"/>
                  <a:gd name="T38" fmla="*/ 464 w 576"/>
                  <a:gd name="T39" fmla="*/ 552 h 576"/>
                  <a:gd name="T40" fmla="*/ 466 w 576"/>
                  <a:gd name="T41" fmla="*/ 576 h 576"/>
                  <a:gd name="T42" fmla="*/ 576 w 576"/>
                  <a:gd name="T43" fmla="*/ 576 h 576"/>
                  <a:gd name="T44" fmla="*/ 576 w 576"/>
                  <a:gd name="T45" fmla="*/ 576 h 576"/>
                  <a:gd name="T46" fmla="*/ 576 w 576"/>
                  <a:gd name="T47" fmla="*/ 546 h 576"/>
                  <a:gd name="T48" fmla="*/ 572 w 576"/>
                  <a:gd name="T49" fmla="*/ 516 h 576"/>
                  <a:gd name="T50" fmla="*/ 568 w 576"/>
                  <a:gd name="T51" fmla="*/ 488 h 576"/>
                  <a:gd name="T52" fmla="*/ 564 w 576"/>
                  <a:gd name="T53" fmla="*/ 460 h 576"/>
                  <a:gd name="T54" fmla="*/ 558 w 576"/>
                  <a:gd name="T55" fmla="*/ 432 h 576"/>
                  <a:gd name="T56" fmla="*/ 550 w 576"/>
                  <a:gd name="T57" fmla="*/ 404 h 576"/>
                  <a:gd name="T58" fmla="*/ 540 w 576"/>
                  <a:gd name="T59" fmla="*/ 378 h 576"/>
                  <a:gd name="T60" fmla="*/ 530 w 576"/>
                  <a:gd name="T61" fmla="*/ 352 h 576"/>
                  <a:gd name="T62" fmla="*/ 518 w 576"/>
                  <a:gd name="T63" fmla="*/ 326 h 576"/>
                  <a:gd name="T64" fmla="*/ 506 w 576"/>
                  <a:gd name="T65" fmla="*/ 302 h 576"/>
                  <a:gd name="T66" fmla="*/ 492 w 576"/>
                  <a:gd name="T67" fmla="*/ 278 h 576"/>
                  <a:gd name="T68" fmla="*/ 476 w 576"/>
                  <a:gd name="T69" fmla="*/ 254 h 576"/>
                  <a:gd name="T70" fmla="*/ 460 w 576"/>
                  <a:gd name="T71" fmla="*/ 232 h 576"/>
                  <a:gd name="T72" fmla="*/ 444 w 576"/>
                  <a:gd name="T73" fmla="*/ 210 h 576"/>
                  <a:gd name="T74" fmla="*/ 426 w 576"/>
                  <a:gd name="T75" fmla="*/ 188 h 576"/>
                  <a:gd name="T76" fmla="*/ 406 w 576"/>
                  <a:gd name="T77" fmla="*/ 168 h 576"/>
                  <a:gd name="T78" fmla="*/ 386 w 576"/>
                  <a:gd name="T79" fmla="*/ 150 h 576"/>
                  <a:gd name="T80" fmla="*/ 366 w 576"/>
                  <a:gd name="T81" fmla="*/ 132 h 576"/>
                  <a:gd name="T82" fmla="*/ 344 w 576"/>
                  <a:gd name="T83" fmla="*/ 114 h 576"/>
                  <a:gd name="T84" fmla="*/ 320 w 576"/>
                  <a:gd name="T85" fmla="*/ 98 h 576"/>
                  <a:gd name="T86" fmla="*/ 298 w 576"/>
                  <a:gd name="T87" fmla="*/ 84 h 576"/>
                  <a:gd name="T88" fmla="*/ 274 w 576"/>
                  <a:gd name="T89" fmla="*/ 70 h 576"/>
                  <a:gd name="T90" fmla="*/ 248 w 576"/>
                  <a:gd name="T91" fmla="*/ 56 h 576"/>
                  <a:gd name="T92" fmla="*/ 224 w 576"/>
                  <a:gd name="T93" fmla="*/ 46 h 576"/>
                  <a:gd name="T94" fmla="*/ 198 w 576"/>
                  <a:gd name="T95" fmla="*/ 34 h 576"/>
                  <a:gd name="T96" fmla="*/ 170 w 576"/>
                  <a:gd name="T97" fmla="*/ 26 h 576"/>
                  <a:gd name="T98" fmla="*/ 144 w 576"/>
                  <a:gd name="T99" fmla="*/ 18 h 576"/>
                  <a:gd name="T100" fmla="*/ 116 w 576"/>
                  <a:gd name="T101" fmla="*/ 12 h 576"/>
                  <a:gd name="T102" fmla="*/ 88 w 576"/>
                  <a:gd name="T103" fmla="*/ 6 h 576"/>
                  <a:gd name="T104" fmla="*/ 58 w 576"/>
                  <a:gd name="T105" fmla="*/ 2 h 576"/>
                  <a:gd name="T106" fmla="*/ 30 w 576"/>
                  <a:gd name="T107" fmla="*/ 0 h 576"/>
                  <a:gd name="T108" fmla="*/ 0 w 576"/>
                  <a:gd name="T109" fmla="*/ 0 h 576"/>
                  <a:gd name="T110" fmla="*/ 0 w 576"/>
                  <a:gd name="T11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576">
                    <a:moveTo>
                      <a:pt x="0" y="0"/>
                    </a:moveTo>
                    <a:lnTo>
                      <a:pt x="0" y="110"/>
                    </a:lnTo>
                    <a:lnTo>
                      <a:pt x="0" y="110"/>
                    </a:lnTo>
                    <a:lnTo>
                      <a:pt x="24" y="112"/>
                    </a:lnTo>
                    <a:lnTo>
                      <a:pt x="48" y="114"/>
                    </a:lnTo>
                    <a:lnTo>
                      <a:pt x="94" y="120"/>
                    </a:lnTo>
                    <a:lnTo>
                      <a:pt x="138" y="132"/>
                    </a:lnTo>
                    <a:lnTo>
                      <a:pt x="180" y="148"/>
                    </a:lnTo>
                    <a:lnTo>
                      <a:pt x="220" y="166"/>
                    </a:lnTo>
                    <a:lnTo>
                      <a:pt x="258" y="190"/>
                    </a:lnTo>
                    <a:lnTo>
                      <a:pt x="294" y="216"/>
                    </a:lnTo>
                    <a:lnTo>
                      <a:pt x="328" y="246"/>
                    </a:lnTo>
                    <a:lnTo>
                      <a:pt x="358" y="280"/>
                    </a:lnTo>
                    <a:lnTo>
                      <a:pt x="384" y="316"/>
                    </a:lnTo>
                    <a:lnTo>
                      <a:pt x="408" y="354"/>
                    </a:lnTo>
                    <a:lnTo>
                      <a:pt x="428" y="394"/>
                    </a:lnTo>
                    <a:lnTo>
                      <a:pt x="444" y="438"/>
                    </a:lnTo>
                    <a:lnTo>
                      <a:pt x="456" y="482"/>
                    </a:lnTo>
                    <a:lnTo>
                      <a:pt x="462" y="528"/>
                    </a:lnTo>
                    <a:lnTo>
                      <a:pt x="464" y="552"/>
                    </a:lnTo>
                    <a:lnTo>
                      <a:pt x="466" y="576"/>
                    </a:lnTo>
                    <a:lnTo>
                      <a:pt x="576" y="576"/>
                    </a:lnTo>
                    <a:lnTo>
                      <a:pt x="576" y="576"/>
                    </a:lnTo>
                    <a:lnTo>
                      <a:pt x="576" y="546"/>
                    </a:lnTo>
                    <a:lnTo>
                      <a:pt x="572" y="516"/>
                    </a:lnTo>
                    <a:lnTo>
                      <a:pt x="568" y="488"/>
                    </a:lnTo>
                    <a:lnTo>
                      <a:pt x="564" y="460"/>
                    </a:lnTo>
                    <a:lnTo>
                      <a:pt x="558" y="432"/>
                    </a:lnTo>
                    <a:lnTo>
                      <a:pt x="550" y="404"/>
                    </a:lnTo>
                    <a:lnTo>
                      <a:pt x="540" y="378"/>
                    </a:lnTo>
                    <a:lnTo>
                      <a:pt x="530" y="352"/>
                    </a:lnTo>
                    <a:lnTo>
                      <a:pt x="518" y="326"/>
                    </a:lnTo>
                    <a:lnTo>
                      <a:pt x="506" y="302"/>
                    </a:lnTo>
                    <a:lnTo>
                      <a:pt x="492" y="278"/>
                    </a:lnTo>
                    <a:lnTo>
                      <a:pt x="476" y="254"/>
                    </a:lnTo>
                    <a:lnTo>
                      <a:pt x="460" y="232"/>
                    </a:lnTo>
                    <a:lnTo>
                      <a:pt x="444" y="210"/>
                    </a:lnTo>
                    <a:lnTo>
                      <a:pt x="426" y="188"/>
                    </a:lnTo>
                    <a:lnTo>
                      <a:pt x="406" y="168"/>
                    </a:lnTo>
                    <a:lnTo>
                      <a:pt x="386" y="150"/>
                    </a:lnTo>
                    <a:lnTo>
                      <a:pt x="366" y="132"/>
                    </a:lnTo>
                    <a:lnTo>
                      <a:pt x="344" y="114"/>
                    </a:lnTo>
                    <a:lnTo>
                      <a:pt x="320" y="98"/>
                    </a:lnTo>
                    <a:lnTo>
                      <a:pt x="298" y="84"/>
                    </a:lnTo>
                    <a:lnTo>
                      <a:pt x="274" y="70"/>
                    </a:lnTo>
                    <a:lnTo>
                      <a:pt x="248" y="56"/>
                    </a:lnTo>
                    <a:lnTo>
                      <a:pt x="224" y="46"/>
                    </a:lnTo>
                    <a:lnTo>
                      <a:pt x="198" y="34"/>
                    </a:lnTo>
                    <a:lnTo>
                      <a:pt x="170" y="26"/>
                    </a:lnTo>
                    <a:lnTo>
                      <a:pt x="144" y="18"/>
                    </a:lnTo>
                    <a:lnTo>
                      <a:pt x="116" y="12"/>
                    </a:lnTo>
                    <a:lnTo>
                      <a:pt x="88" y="6"/>
                    </a:lnTo>
                    <a:lnTo>
                      <a:pt x="58" y="2"/>
                    </a:lnTo>
                    <a:lnTo>
                      <a:pt x="3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11" name="Freeform 78"/>
              <p:cNvSpPr/>
              <p:nvPr/>
            </p:nvSpPr>
            <p:spPr bwMode="auto">
              <a:xfrm>
                <a:off x="4808538" y="3278188"/>
                <a:ext cx="244475" cy="244475"/>
              </a:xfrm>
              <a:custGeom>
                <a:avLst/>
                <a:gdLst>
                  <a:gd name="T0" fmla="*/ 76 w 154"/>
                  <a:gd name="T1" fmla="*/ 0 h 154"/>
                  <a:gd name="T2" fmla="*/ 76 w 154"/>
                  <a:gd name="T3" fmla="*/ 0 h 154"/>
                  <a:gd name="T4" fmla="*/ 60 w 154"/>
                  <a:gd name="T5" fmla="*/ 2 h 154"/>
                  <a:gd name="T6" fmla="*/ 46 w 154"/>
                  <a:gd name="T7" fmla="*/ 6 h 154"/>
                  <a:gd name="T8" fmla="*/ 34 w 154"/>
                  <a:gd name="T9" fmla="*/ 12 h 154"/>
                  <a:gd name="T10" fmla="*/ 22 w 154"/>
                  <a:gd name="T11" fmla="*/ 22 h 154"/>
                  <a:gd name="T12" fmla="*/ 12 w 154"/>
                  <a:gd name="T13" fmla="*/ 34 h 154"/>
                  <a:gd name="T14" fmla="*/ 6 w 154"/>
                  <a:gd name="T15" fmla="*/ 46 h 154"/>
                  <a:gd name="T16" fmla="*/ 2 w 154"/>
                  <a:gd name="T17" fmla="*/ 62 h 154"/>
                  <a:gd name="T18" fmla="*/ 0 w 154"/>
                  <a:gd name="T19" fmla="*/ 76 h 154"/>
                  <a:gd name="T20" fmla="*/ 0 w 154"/>
                  <a:gd name="T21" fmla="*/ 76 h 154"/>
                  <a:gd name="T22" fmla="*/ 2 w 154"/>
                  <a:gd name="T23" fmla="*/ 92 h 154"/>
                  <a:gd name="T24" fmla="*/ 6 w 154"/>
                  <a:gd name="T25" fmla="*/ 106 h 154"/>
                  <a:gd name="T26" fmla="*/ 12 w 154"/>
                  <a:gd name="T27" fmla="*/ 120 h 154"/>
                  <a:gd name="T28" fmla="*/ 22 w 154"/>
                  <a:gd name="T29" fmla="*/ 130 h 154"/>
                  <a:gd name="T30" fmla="*/ 34 w 154"/>
                  <a:gd name="T31" fmla="*/ 140 h 154"/>
                  <a:gd name="T32" fmla="*/ 46 w 154"/>
                  <a:gd name="T33" fmla="*/ 148 h 154"/>
                  <a:gd name="T34" fmla="*/ 60 w 154"/>
                  <a:gd name="T35" fmla="*/ 152 h 154"/>
                  <a:gd name="T36" fmla="*/ 76 w 154"/>
                  <a:gd name="T37" fmla="*/ 154 h 154"/>
                  <a:gd name="T38" fmla="*/ 76 w 154"/>
                  <a:gd name="T39" fmla="*/ 154 h 154"/>
                  <a:gd name="T40" fmla="*/ 92 w 154"/>
                  <a:gd name="T41" fmla="*/ 152 h 154"/>
                  <a:gd name="T42" fmla="*/ 106 w 154"/>
                  <a:gd name="T43" fmla="*/ 148 h 154"/>
                  <a:gd name="T44" fmla="*/ 120 w 154"/>
                  <a:gd name="T45" fmla="*/ 140 h 154"/>
                  <a:gd name="T46" fmla="*/ 130 w 154"/>
                  <a:gd name="T47" fmla="*/ 130 h 154"/>
                  <a:gd name="T48" fmla="*/ 140 w 154"/>
                  <a:gd name="T49" fmla="*/ 120 h 154"/>
                  <a:gd name="T50" fmla="*/ 148 w 154"/>
                  <a:gd name="T51" fmla="*/ 106 h 154"/>
                  <a:gd name="T52" fmla="*/ 152 w 154"/>
                  <a:gd name="T53" fmla="*/ 92 h 154"/>
                  <a:gd name="T54" fmla="*/ 154 w 154"/>
                  <a:gd name="T55" fmla="*/ 76 h 154"/>
                  <a:gd name="T56" fmla="*/ 154 w 154"/>
                  <a:gd name="T57" fmla="*/ 76 h 154"/>
                  <a:gd name="T58" fmla="*/ 152 w 154"/>
                  <a:gd name="T59" fmla="*/ 62 h 154"/>
                  <a:gd name="T60" fmla="*/ 148 w 154"/>
                  <a:gd name="T61" fmla="*/ 46 h 154"/>
                  <a:gd name="T62" fmla="*/ 140 w 154"/>
                  <a:gd name="T63" fmla="*/ 34 h 154"/>
                  <a:gd name="T64" fmla="*/ 130 w 154"/>
                  <a:gd name="T65" fmla="*/ 22 h 154"/>
                  <a:gd name="T66" fmla="*/ 120 w 154"/>
                  <a:gd name="T67" fmla="*/ 12 h 154"/>
                  <a:gd name="T68" fmla="*/ 106 w 154"/>
                  <a:gd name="T69" fmla="*/ 6 h 154"/>
                  <a:gd name="T70" fmla="*/ 92 w 154"/>
                  <a:gd name="T71" fmla="*/ 2 h 154"/>
                  <a:gd name="T72" fmla="*/ 76 w 154"/>
                  <a:gd name="T73" fmla="*/ 0 h 154"/>
                  <a:gd name="T74" fmla="*/ 76 w 154"/>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76" y="0"/>
                    </a:moveTo>
                    <a:lnTo>
                      <a:pt x="76" y="0"/>
                    </a:lnTo>
                    <a:lnTo>
                      <a:pt x="60" y="2"/>
                    </a:lnTo>
                    <a:lnTo>
                      <a:pt x="46" y="6"/>
                    </a:lnTo>
                    <a:lnTo>
                      <a:pt x="34" y="12"/>
                    </a:lnTo>
                    <a:lnTo>
                      <a:pt x="22" y="22"/>
                    </a:lnTo>
                    <a:lnTo>
                      <a:pt x="12" y="34"/>
                    </a:lnTo>
                    <a:lnTo>
                      <a:pt x="6" y="46"/>
                    </a:lnTo>
                    <a:lnTo>
                      <a:pt x="2" y="62"/>
                    </a:lnTo>
                    <a:lnTo>
                      <a:pt x="0" y="76"/>
                    </a:lnTo>
                    <a:lnTo>
                      <a:pt x="0" y="76"/>
                    </a:lnTo>
                    <a:lnTo>
                      <a:pt x="2" y="92"/>
                    </a:lnTo>
                    <a:lnTo>
                      <a:pt x="6" y="106"/>
                    </a:lnTo>
                    <a:lnTo>
                      <a:pt x="12" y="120"/>
                    </a:lnTo>
                    <a:lnTo>
                      <a:pt x="22" y="130"/>
                    </a:lnTo>
                    <a:lnTo>
                      <a:pt x="34" y="140"/>
                    </a:lnTo>
                    <a:lnTo>
                      <a:pt x="46" y="148"/>
                    </a:lnTo>
                    <a:lnTo>
                      <a:pt x="60" y="152"/>
                    </a:lnTo>
                    <a:lnTo>
                      <a:pt x="76" y="154"/>
                    </a:lnTo>
                    <a:lnTo>
                      <a:pt x="76" y="154"/>
                    </a:lnTo>
                    <a:lnTo>
                      <a:pt x="92" y="152"/>
                    </a:lnTo>
                    <a:lnTo>
                      <a:pt x="106" y="148"/>
                    </a:lnTo>
                    <a:lnTo>
                      <a:pt x="120" y="140"/>
                    </a:lnTo>
                    <a:lnTo>
                      <a:pt x="130" y="130"/>
                    </a:lnTo>
                    <a:lnTo>
                      <a:pt x="140" y="120"/>
                    </a:lnTo>
                    <a:lnTo>
                      <a:pt x="148" y="106"/>
                    </a:lnTo>
                    <a:lnTo>
                      <a:pt x="152" y="92"/>
                    </a:lnTo>
                    <a:lnTo>
                      <a:pt x="154" y="76"/>
                    </a:lnTo>
                    <a:lnTo>
                      <a:pt x="154" y="76"/>
                    </a:lnTo>
                    <a:lnTo>
                      <a:pt x="152" y="62"/>
                    </a:lnTo>
                    <a:lnTo>
                      <a:pt x="148" y="46"/>
                    </a:lnTo>
                    <a:lnTo>
                      <a:pt x="140" y="34"/>
                    </a:lnTo>
                    <a:lnTo>
                      <a:pt x="130" y="22"/>
                    </a:lnTo>
                    <a:lnTo>
                      <a:pt x="120" y="12"/>
                    </a:lnTo>
                    <a:lnTo>
                      <a:pt x="106" y="6"/>
                    </a:lnTo>
                    <a:lnTo>
                      <a:pt x="92"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112" name="Group 67"/>
            <p:cNvGrpSpPr/>
            <p:nvPr/>
          </p:nvGrpSpPr>
          <p:grpSpPr>
            <a:xfrm>
              <a:off x="6183751" y="2219077"/>
              <a:ext cx="234077" cy="375823"/>
              <a:chOff x="5916613" y="2212975"/>
              <a:chExt cx="571500" cy="917575"/>
            </a:xfrm>
            <a:solidFill>
              <a:schemeClr val="bg1"/>
            </a:solidFill>
          </p:grpSpPr>
          <p:sp>
            <p:nvSpPr>
              <p:cNvPr id="113" name="Freeform 109"/>
              <p:cNvSpPr/>
              <p:nvPr/>
            </p:nvSpPr>
            <p:spPr bwMode="auto">
              <a:xfrm>
                <a:off x="5916613" y="2479675"/>
                <a:ext cx="571500" cy="650875"/>
              </a:xfrm>
              <a:custGeom>
                <a:avLst/>
                <a:gdLst>
                  <a:gd name="T0" fmla="*/ 360 w 360"/>
                  <a:gd name="T1" fmla="*/ 128 h 410"/>
                  <a:gd name="T2" fmla="*/ 360 w 360"/>
                  <a:gd name="T3" fmla="*/ 22 h 410"/>
                  <a:gd name="T4" fmla="*/ 354 w 360"/>
                  <a:gd name="T5" fmla="*/ 6 h 410"/>
                  <a:gd name="T6" fmla="*/ 336 w 360"/>
                  <a:gd name="T7" fmla="*/ 0 h 410"/>
                  <a:gd name="T8" fmla="*/ 320 w 360"/>
                  <a:gd name="T9" fmla="*/ 6 h 410"/>
                  <a:gd name="T10" fmla="*/ 312 w 360"/>
                  <a:gd name="T11" fmla="*/ 22 h 410"/>
                  <a:gd name="T12" fmla="*/ 312 w 360"/>
                  <a:gd name="T13" fmla="*/ 128 h 410"/>
                  <a:gd name="T14" fmla="*/ 312 w 360"/>
                  <a:gd name="T15" fmla="*/ 142 h 410"/>
                  <a:gd name="T16" fmla="*/ 308 w 360"/>
                  <a:gd name="T17" fmla="*/ 166 h 410"/>
                  <a:gd name="T18" fmla="*/ 298 w 360"/>
                  <a:gd name="T19" fmla="*/ 190 h 410"/>
                  <a:gd name="T20" fmla="*/ 276 w 360"/>
                  <a:gd name="T21" fmla="*/ 220 h 410"/>
                  <a:gd name="T22" fmla="*/ 246 w 360"/>
                  <a:gd name="T23" fmla="*/ 242 h 410"/>
                  <a:gd name="T24" fmla="*/ 222 w 360"/>
                  <a:gd name="T25" fmla="*/ 252 h 410"/>
                  <a:gd name="T26" fmla="*/ 198 w 360"/>
                  <a:gd name="T27" fmla="*/ 256 h 410"/>
                  <a:gd name="T28" fmla="*/ 184 w 360"/>
                  <a:gd name="T29" fmla="*/ 256 h 410"/>
                  <a:gd name="T30" fmla="*/ 180 w 360"/>
                  <a:gd name="T31" fmla="*/ 256 h 410"/>
                  <a:gd name="T32" fmla="*/ 180 w 360"/>
                  <a:gd name="T33" fmla="*/ 256 h 410"/>
                  <a:gd name="T34" fmla="*/ 178 w 360"/>
                  <a:gd name="T35" fmla="*/ 256 h 410"/>
                  <a:gd name="T36" fmla="*/ 152 w 360"/>
                  <a:gd name="T37" fmla="*/ 254 h 410"/>
                  <a:gd name="T38" fmla="*/ 128 w 360"/>
                  <a:gd name="T39" fmla="*/ 246 h 410"/>
                  <a:gd name="T40" fmla="*/ 106 w 360"/>
                  <a:gd name="T41" fmla="*/ 234 h 410"/>
                  <a:gd name="T42" fmla="*/ 70 w 360"/>
                  <a:gd name="T43" fmla="*/ 200 h 410"/>
                  <a:gd name="T44" fmla="*/ 58 w 360"/>
                  <a:gd name="T45" fmla="*/ 178 h 410"/>
                  <a:gd name="T46" fmla="*/ 52 w 360"/>
                  <a:gd name="T47" fmla="*/ 154 h 410"/>
                  <a:gd name="T48" fmla="*/ 48 w 360"/>
                  <a:gd name="T49" fmla="*/ 128 h 410"/>
                  <a:gd name="T50" fmla="*/ 48 w 360"/>
                  <a:gd name="T51" fmla="*/ 22 h 410"/>
                  <a:gd name="T52" fmla="*/ 46 w 360"/>
                  <a:gd name="T53" fmla="*/ 12 h 410"/>
                  <a:gd name="T54" fmla="*/ 34 w 360"/>
                  <a:gd name="T55" fmla="*/ 2 h 410"/>
                  <a:gd name="T56" fmla="*/ 16 w 360"/>
                  <a:gd name="T57" fmla="*/ 2 h 410"/>
                  <a:gd name="T58" fmla="*/ 2 w 360"/>
                  <a:gd name="T59" fmla="*/ 12 h 410"/>
                  <a:gd name="T60" fmla="*/ 0 w 360"/>
                  <a:gd name="T61" fmla="*/ 22 h 410"/>
                  <a:gd name="T62" fmla="*/ 0 w 360"/>
                  <a:gd name="T63" fmla="*/ 128 h 410"/>
                  <a:gd name="T64" fmla="*/ 4 w 360"/>
                  <a:gd name="T65" fmla="*/ 160 h 410"/>
                  <a:gd name="T66" fmla="*/ 12 w 360"/>
                  <a:gd name="T67" fmla="*/ 192 h 410"/>
                  <a:gd name="T68" fmla="*/ 26 w 360"/>
                  <a:gd name="T69" fmla="*/ 220 h 410"/>
                  <a:gd name="T70" fmla="*/ 44 w 360"/>
                  <a:gd name="T71" fmla="*/ 244 h 410"/>
                  <a:gd name="T72" fmla="*/ 66 w 360"/>
                  <a:gd name="T73" fmla="*/ 266 h 410"/>
                  <a:gd name="T74" fmla="*/ 92 w 360"/>
                  <a:gd name="T75" fmla="*/ 284 h 410"/>
                  <a:gd name="T76" fmla="*/ 122 w 360"/>
                  <a:gd name="T77" fmla="*/ 296 h 410"/>
                  <a:gd name="T78" fmla="*/ 152 w 360"/>
                  <a:gd name="T79" fmla="*/ 304 h 410"/>
                  <a:gd name="T80" fmla="*/ 44 w 360"/>
                  <a:gd name="T81" fmla="*/ 410 h 410"/>
                  <a:gd name="T82" fmla="*/ 208 w 360"/>
                  <a:gd name="T83" fmla="*/ 378 h 410"/>
                  <a:gd name="T84" fmla="*/ 208 w 360"/>
                  <a:gd name="T85" fmla="*/ 304 h 410"/>
                  <a:gd name="T86" fmla="*/ 240 w 360"/>
                  <a:gd name="T87" fmla="*/ 296 h 410"/>
                  <a:gd name="T88" fmla="*/ 268 w 360"/>
                  <a:gd name="T89" fmla="*/ 284 h 410"/>
                  <a:gd name="T90" fmla="*/ 294 w 360"/>
                  <a:gd name="T91" fmla="*/ 266 h 410"/>
                  <a:gd name="T92" fmla="*/ 316 w 360"/>
                  <a:gd name="T93" fmla="*/ 244 h 410"/>
                  <a:gd name="T94" fmla="*/ 336 w 360"/>
                  <a:gd name="T95" fmla="*/ 220 h 410"/>
                  <a:gd name="T96" fmla="*/ 350 w 360"/>
                  <a:gd name="T97" fmla="*/ 192 h 410"/>
                  <a:gd name="T98" fmla="*/ 358 w 360"/>
                  <a:gd name="T99" fmla="*/ 160 h 410"/>
                  <a:gd name="T100" fmla="*/ 360 w 360"/>
                  <a:gd name="T101" fmla="*/ 128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 h="410">
                    <a:moveTo>
                      <a:pt x="360" y="128"/>
                    </a:moveTo>
                    <a:lnTo>
                      <a:pt x="360" y="128"/>
                    </a:lnTo>
                    <a:lnTo>
                      <a:pt x="360" y="22"/>
                    </a:lnTo>
                    <a:lnTo>
                      <a:pt x="360" y="22"/>
                    </a:lnTo>
                    <a:lnTo>
                      <a:pt x="358" y="12"/>
                    </a:lnTo>
                    <a:lnTo>
                      <a:pt x="354" y="6"/>
                    </a:lnTo>
                    <a:lnTo>
                      <a:pt x="346" y="2"/>
                    </a:lnTo>
                    <a:lnTo>
                      <a:pt x="336" y="0"/>
                    </a:lnTo>
                    <a:lnTo>
                      <a:pt x="328" y="2"/>
                    </a:lnTo>
                    <a:lnTo>
                      <a:pt x="320" y="6"/>
                    </a:lnTo>
                    <a:lnTo>
                      <a:pt x="314" y="12"/>
                    </a:lnTo>
                    <a:lnTo>
                      <a:pt x="312" y="22"/>
                    </a:lnTo>
                    <a:lnTo>
                      <a:pt x="312" y="22"/>
                    </a:lnTo>
                    <a:lnTo>
                      <a:pt x="312" y="128"/>
                    </a:lnTo>
                    <a:lnTo>
                      <a:pt x="312" y="128"/>
                    </a:lnTo>
                    <a:lnTo>
                      <a:pt x="312" y="142"/>
                    </a:lnTo>
                    <a:lnTo>
                      <a:pt x="310" y="154"/>
                    </a:lnTo>
                    <a:lnTo>
                      <a:pt x="308" y="166"/>
                    </a:lnTo>
                    <a:lnTo>
                      <a:pt x="302" y="178"/>
                    </a:lnTo>
                    <a:lnTo>
                      <a:pt x="298" y="190"/>
                    </a:lnTo>
                    <a:lnTo>
                      <a:pt x="290" y="200"/>
                    </a:lnTo>
                    <a:lnTo>
                      <a:pt x="276" y="220"/>
                    </a:lnTo>
                    <a:lnTo>
                      <a:pt x="256" y="234"/>
                    </a:lnTo>
                    <a:lnTo>
                      <a:pt x="246" y="242"/>
                    </a:lnTo>
                    <a:lnTo>
                      <a:pt x="234" y="246"/>
                    </a:lnTo>
                    <a:lnTo>
                      <a:pt x="222" y="252"/>
                    </a:lnTo>
                    <a:lnTo>
                      <a:pt x="210" y="254"/>
                    </a:lnTo>
                    <a:lnTo>
                      <a:pt x="198" y="256"/>
                    </a:lnTo>
                    <a:lnTo>
                      <a:pt x="184" y="256"/>
                    </a:lnTo>
                    <a:lnTo>
                      <a:pt x="184" y="256"/>
                    </a:lnTo>
                    <a:lnTo>
                      <a:pt x="182" y="256"/>
                    </a:lnTo>
                    <a:lnTo>
                      <a:pt x="180" y="256"/>
                    </a:lnTo>
                    <a:lnTo>
                      <a:pt x="180" y="256"/>
                    </a:lnTo>
                    <a:lnTo>
                      <a:pt x="180" y="256"/>
                    </a:lnTo>
                    <a:lnTo>
                      <a:pt x="178" y="256"/>
                    </a:lnTo>
                    <a:lnTo>
                      <a:pt x="178" y="256"/>
                    </a:lnTo>
                    <a:lnTo>
                      <a:pt x="164" y="256"/>
                    </a:lnTo>
                    <a:lnTo>
                      <a:pt x="152" y="254"/>
                    </a:lnTo>
                    <a:lnTo>
                      <a:pt x="140" y="252"/>
                    </a:lnTo>
                    <a:lnTo>
                      <a:pt x="128" y="246"/>
                    </a:lnTo>
                    <a:lnTo>
                      <a:pt x="116" y="242"/>
                    </a:lnTo>
                    <a:lnTo>
                      <a:pt x="106" y="234"/>
                    </a:lnTo>
                    <a:lnTo>
                      <a:pt x="86" y="220"/>
                    </a:lnTo>
                    <a:lnTo>
                      <a:pt x="70" y="200"/>
                    </a:lnTo>
                    <a:lnTo>
                      <a:pt x="64" y="190"/>
                    </a:lnTo>
                    <a:lnTo>
                      <a:pt x="58" y="178"/>
                    </a:lnTo>
                    <a:lnTo>
                      <a:pt x="54" y="166"/>
                    </a:lnTo>
                    <a:lnTo>
                      <a:pt x="52" y="154"/>
                    </a:lnTo>
                    <a:lnTo>
                      <a:pt x="50" y="142"/>
                    </a:lnTo>
                    <a:lnTo>
                      <a:pt x="48" y="128"/>
                    </a:lnTo>
                    <a:lnTo>
                      <a:pt x="48" y="128"/>
                    </a:lnTo>
                    <a:lnTo>
                      <a:pt x="48" y="22"/>
                    </a:lnTo>
                    <a:lnTo>
                      <a:pt x="48" y="22"/>
                    </a:lnTo>
                    <a:lnTo>
                      <a:pt x="46" y="12"/>
                    </a:lnTo>
                    <a:lnTo>
                      <a:pt x="42" y="6"/>
                    </a:lnTo>
                    <a:lnTo>
                      <a:pt x="34" y="2"/>
                    </a:lnTo>
                    <a:lnTo>
                      <a:pt x="24" y="0"/>
                    </a:lnTo>
                    <a:lnTo>
                      <a:pt x="16" y="2"/>
                    </a:lnTo>
                    <a:lnTo>
                      <a:pt x="8" y="6"/>
                    </a:lnTo>
                    <a:lnTo>
                      <a:pt x="2" y="12"/>
                    </a:lnTo>
                    <a:lnTo>
                      <a:pt x="0" y="22"/>
                    </a:lnTo>
                    <a:lnTo>
                      <a:pt x="0" y="22"/>
                    </a:lnTo>
                    <a:lnTo>
                      <a:pt x="0" y="128"/>
                    </a:lnTo>
                    <a:lnTo>
                      <a:pt x="0" y="128"/>
                    </a:lnTo>
                    <a:lnTo>
                      <a:pt x="2" y="144"/>
                    </a:lnTo>
                    <a:lnTo>
                      <a:pt x="4" y="160"/>
                    </a:lnTo>
                    <a:lnTo>
                      <a:pt x="8" y="176"/>
                    </a:lnTo>
                    <a:lnTo>
                      <a:pt x="12" y="192"/>
                    </a:lnTo>
                    <a:lnTo>
                      <a:pt x="18" y="206"/>
                    </a:lnTo>
                    <a:lnTo>
                      <a:pt x="26" y="220"/>
                    </a:lnTo>
                    <a:lnTo>
                      <a:pt x="34" y="232"/>
                    </a:lnTo>
                    <a:lnTo>
                      <a:pt x="44" y="244"/>
                    </a:lnTo>
                    <a:lnTo>
                      <a:pt x="56" y="256"/>
                    </a:lnTo>
                    <a:lnTo>
                      <a:pt x="66" y="266"/>
                    </a:lnTo>
                    <a:lnTo>
                      <a:pt x="80" y="276"/>
                    </a:lnTo>
                    <a:lnTo>
                      <a:pt x="92" y="284"/>
                    </a:lnTo>
                    <a:lnTo>
                      <a:pt x="106" y="290"/>
                    </a:lnTo>
                    <a:lnTo>
                      <a:pt x="122" y="296"/>
                    </a:lnTo>
                    <a:lnTo>
                      <a:pt x="136" y="300"/>
                    </a:lnTo>
                    <a:lnTo>
                      <a:pt x="152" y="304"/>
                    </a:lnTo>
                    <a:lnTo>
                      <a:pt x="152" y="380"/>
                    </a:lnTo>
                    <a:lnTo>
                      <a:pt x="44" y="410"/>
                    </a:lnTo>
                    <a:lnTo>
                      <a:pt x="318" y="410"/>
                    </a:lnTo>
                    <a:lnTo>
                      <a:pt x="208" y="378"/>
                    </a:lnTo>
                    <a:lnTo>
                      <a:pt x="208" y="304"/>
                    </a:lnTo>
                    <a:lnTo>
                      <a:pt x="208" y="304"/>
                    </a:lnTo>
                    <a:lnTo>
                      <a:pt x="224" y="300"/>
                    </a:lnTo>
                    <a:lnTo>
                      <a:pt x="240" y="296"/>
                    </a:lnTo>
                    <a:lnTo>
                      <a:pt x="254" y="290"/>
                    </a:lnTo>
                    <a:lnTo>
                      <a:pt x="268" y="284"/>
                    </a:lnTo>
                    <a:lnTo>
                      <a:pt x="282" y="276"/>
                    </a:lnTo>
                    <a:lnTo>
                      <a:pt x="294" y="266"/>
                    </a:lnTo>
                    <a:lnTo>
                      <a:pt x="306" y="256"/>
                    </a:lnTo>
                    <a:lnTo>
                      <a:pt x="316" y="244"/>
                    </a:lnTo>
                    <a:lnTo>
                      <a:pt x="326" y="232"/>
                    </a:lnTo>
                    <a:lnTo>
                      <a:pt x="336" y="220"/>
                    </a:lnTo>
                    <a:lnTo>
                      <a:pt x="342" y="206"/>
                    </a:lnTo>
                    <a:lnTo>
                      <a:pt x="350" y="192"/>
                    </a:lnTo>
                    <a:lnTo>
                      <a:pt x="354" y="176"/>
                    </a:lnTo>
                    <a:lnTo>
                      <a:pt x="358" y="160"/>
                    </a:lnTo>
                    <a:lnTo>
                      <a:pt x="360" y="144"/>
                    </a:lnTo>
                    <a:lnTo>
                      <a:pt x="360" y="128"/>
                    </a:lnTo>
                    <a:lnTo>
                      <a:pt x="36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14" name="Freeform 110"/>
              <p:cNvSpPr/>
              <p:nvPr/>
            </p:nvSpPr>
            <p:spPr bwMode="auto">
              <a:xfrm>
                <a:off x="6065838" y="2212975"/>
                <a:ext cx="276225" cy="603250"/>
              </a:xfrm>
              <a:custGeom>
                <a:avLst/>
                <a:gdLst>
                  <a:gd name="T0" fmla="*/ 86 w 174"/>
                  <a:gd name="T1" fmla="*/ 380 h 380"/>
                  <a:gd name="T2" fmla="*/ 86 w 174"/>
                  <a:gd name="T3" fmla="*/ 380 h 380"/>
                  <a:gd name="T4" fmla="*/ 86 w 174"/>
                  <a:gd name="T5" fmla="*/ 380 h 380"/>
                  <a:gd name="T6" fmla="*/ 86 w 174"/>
                  <a:gd name="T7" fmla="*/ 380 h 380"/>
                  <a:gd name="T8" fmla="*/ 88 w 174"/>
                  <a:gd name="T9" fmla="*/ 380 h 380"/>
                  <a:gd name="T10" fmla="*/ 88 w 174"/>
                  <a:gd name="T11" fmla="*/ 380 h 380"/>
                  <a:gd name="T12" fmla="*/ 106 w 174"/>
                  <a:gd name="T13" fmla="*/ 378 h 380"/>
                  <a:gd name="T14" fmla="*/ 122 w 174"/>
                  <a:gd name="T15" fmla="*/ 374 h 380"/>
                  <a:gd name="T16" fmla="*/ 136 w 174"/>
                  <a:gd name="T17" fmla="*/ 366 h 380"/>
                  <a:gd name="T18" fmla="*/ 150 w 174"/>
                  <a:gd name="T19" fmla="*/ 354 h 380"/>
                  <a:gd name="T20" fmla="*/ 160 w 174"/>
                  <a:gd name="T21" fmla="*/ 342 h 380"/>
                  <a:gd name="T22" fmla="*/ 168 w 174"/>
                  <a:gd name="T23" fmla="*/ 328 h 380"/>
                  <a:gd name="T24" fmla="*/ 172 w 174"/>
                  <a:gd name="T25" fmla="*/ 312 h 380"/>
                  <a:gd name="T26" fmla="*/ 174 w 174"/>
                  <a:gd name="T27" fmla="*/ 294 h 380"/>
                  <a:gd name="T28" fmla="*/ 174 w 174"/>
                  <a:gd name="T29" fmla="*/ 86 h 380"/>
                  <a:gd name="T30" fmla="*/ 174 w 174"/>
                  <a:gd name="T31" fmla="*/ 86 h 380"/>
                  <a:gd name="T32" fmla="*/ 172 w 174"/>
                  <a:gd name="T33" fmla="*/ 68 h 380"/>
                  <a:gd name="T34" fmla="*/ 168 w 174"/>
                  <a:gd name="T35" fmla="*/ 52 h 380"/>
                  <a:gd name="T36" fmla="*/ 160 w 174"/>
                  <a:gd name="T37" fmla="*/ 38 h 380"/>
                  <a:gd name="T38" fmla="*/ 150 w 174"/>
                  <a:gd name="T39" fmla="*/ 26 h 380"/>
                  <a:gd name="T40" fmla="*/ 136 w 174"/>
                  <a:gd name="T41" fmla="*/ 14 h 380"/>
                  <a:gd name="T42" fmla="*/ 122 w 174"/>
                  <a:gd name="T43" fmla="*/ 6 h 380"/>
                  <a:gd name="T44" fmla="*/ 106 w 174"/>
                  <a:gd name="T45" fmla="*/ 2 h 380"/>
                  <a:gd name="T46" fmla="*/ 88 w 174"/>
                  <a:gd name="T47" fmla="*/ 0 h 380"/>
                  <a:gd name="T48" fmla="*/ 88 w 174"/>
                  <a:gd name="T49" fmla="*/ 0 h 380"/>
                  <a:gd name="T50" fmla="*/ 86 w 174"/>
                  <a:gd name="T51" fmla="*/ 0 h 380"/>
                  <a:gd name="T52" fmla="*/ 86 w 174"/>
                  <a:gd name="T53" fmla="*/ 0 h 380"/>
                  <a:gd name="T54" fmla="*/ 86 w 174"/>
                  <a:gd name="T55" fmla="*/ 0 h 380"/>
                  <a:gd name="T56" fmla="*/ 86 w 174"/>
                  <a:gd name="T57" fmla="*/ 0 h 380"/>
                  <a:gd name="T58" fmla="*/ 68 w 174"/>
                  <a:gd name="T59" fmla="*/ 2 h 380"/>
                  <a:gd name="T60" fmla="*/ 52 w 174"/>
                  <a:gd name="T61" fmla="*/ 8 h 380"/>
                  <a:gd name="T62" fmla="*/ 36 w 174"/>
                  <a:gd name="T63" fmla="*/ 14 h 380"/>
                  <a:gd name="T64" fmla="*/ 24 w 174"/>
                  <a:gd name="T65" fmla="*/ 26 h 380"/>
                  <a:gd name="T66" fmla="*/ 14 w 174"/>
                  <a:gd name="T67" fmla="*/ 38 h 380"/>
                  <a:gd name="T68" fmla="*/ 6 w 174"/>
                  <a:gd name="T69" fmla="*/ 52 h 380"/>
                  <a:gd name="T70" fmla="*/ 0 w 174"/>
                  <a:gd name="T71" fmla="*/ 68 h 380"/>
                  <a:gd name="T72" fmla="*/ 0 w 174"/>
                  <a:gd name="T73" fmla="*/ 86 h 380"/>
                  <a:gd name="T74" fmla="*/ 0 w 174"/>
                  <a:gd name="T75" fmla="*/ 294 h 380"/>
                  <a:gd name="T76" fmla="*/ 0 w 174"/>
                  <a:gd name="T77" fmla="*/ 294 h 380"/>
                  <a:gd name="T78" fmla="*/ 0 w 174"/>
                  <a:gd name="T79" fmla="*/ 312 h 380"/>
                  <a:gd name="T80" fmla="*/ 6 w 174"/>
                  <a:gd name="T81" fmla="*/ 328 h 380"/>
                  <a:gd name="T82" fmla="*/ 14 w 174"/>
                  <a:gd name="T83" fmla="*/ 342 h 380"/>
                  <a:gd name="T84" fmla="*/ 24 w 174"/>
                  <a:gd name="T85" fmla="*/ 354 h 380"/>
                  <a:gd name="T86" fmla="*/ 36 w 174"/>
                  <a:gd name="T87" fmla="*/ 366 h 380"/>
                  <a:gd name="T88" fmla="*/ 52 w 174"/>
                  <a:gd name="T89" fmla="*/ 374 h 380"/>
                  <a:gd name="T90" fmla="*/ 68 w 174"/>
                  <a:gd name="T91" fmla="*/ 378 h 380"/>
                  <a:gd name="T92" fmla="*/ 86 w 174"/>
                  <a:gd name="T93" fmla="*/ 380 h 380"/>
                  <a:gd name="T94" fmla="*/ 86 w 174"/>
                  <a:gd name="T9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380">
                    <a:moveTo>
                      <a:pt x="86" y="380"/>
                    </a:moveTo>
                    <a:lnTo>
                      <a:pt x="86" y="380"/>
                    </a:lnTo>
                    <a:lnTo>
                      <a:pt x="86" y="380"/>
                    </a:lnTo>
                    <a:lnTo>
                      <a:pt x="86" y="380"/>
                    </a:lnTo>
                    <a:lnTo>
                      <a:pt x="88" y="380"/>
                    </a:lnTo>
                    <a:lnTo>
                      <a:pt x="88" y="380"/>
                    </a:lnTo>
                    <a:lnTo>
                      <a:pt x="106" y="378"/>
                    </a:lnTo>
                    <a:lnTo>
                      <a:pt x="122" y="374"/>
                    </a:lnTo>
                    <a:lnTo>
                      <a:pt x="136" y="366"/>
                    </a:lnTo>
                    <a:lnTo>
                      <a:pt x="150" y="354"/>
                    </a:lnTo>
                    <a:lnTo>
                      <a:pt x="160" y="342"/>
                    </a:lnTo>
                    <a:lnTo>
                      <a:pt x="168" y="328"/>
                    </a:lnTo>
                    <a:lnTo>
                      <a:pt x="172" y="312"/>
                    </a:lnTo>
                    <a:lnTo>
                      <a:pt x="174" y="294"/>
                    </a:lnTo>
                    <a:lnTo>
                      <a:pt x="174" y="86"/>
                    </a:lnTo>
                    <a:lnTo>
                      <a:pt x="174" y="86"/>
                    </a:lnTo>
                    <a:lnTo>
                      <a:pt x="172" y="68"/>
                    </a:lnTo>
                    <a:lnTo>
                      <a:pt x="168" y="52"/>
                    </a:lnTo>
                    <a:lnTo>
                      <a:pt x="160" y="38"/>
                    </a:lnTo>
                    <a:lnTo>
                      <a:pt x="150" y="26"/>
                    </a:lnTo>
                    <a:lnTo>
                      <a:pt x="136" y="14"/>
                    </a:lnTo>
                    <a:lnTo>
                      <a:pt x="122" y="6"/>
                    </a:lnTo>
                    <a:lnTo>
                      <a:pt x="106" y="2"/>
                    </a:lnTo>
                    <a:lnTo>
                      <a:pt x="88" y="0"/>
                    </a:lnTo>
                    <a:lnTo>
                      <a:pt x="88" y="0"/>
                    </a:lnTo>
                    <a:lnTo>
                      <a:pt x="86" y="0"/>
                    </a:lnTo>
                    <a:lnTo>
                      <a:pt x="86" y="0"/>
                    </a:lnTo>
                    <a:lnTo>
                      <a:pt x="86" y="0"/>
                    </a:lnTo>
                    <a:lnTo>
                      <a:pt x="86" y="0"/>
                    </a:lnTo>
                    <a:lnTo>
                      <a:pt x="68" y="2"/>
                    </a:lnTo>
                    <a:lnTo>
                      <a:pt x="52" y="8"/>
                    </a:lnTo>
                    <a:lnTo>
                      <a:pt x="36" y="14"/>
                    </a:lnTo>
                    <a:lnTo>
                      <a:pt x="24" y="26"/>
                    </a:lnTo>
                    <a:lnTo>
                      <a:pt x="14" y="38"/>
                    </a:lnTo>
                    <a:lnTo>
                      <a:pt x="6" y="52"/>
                    </a:lnTo>
                    <a:lnTo>
                      <a:pt x="0" y="68"/>
                    </a:lnTo>
                    <a:lnTo>
                      <a:pt x="0" y="86"/>
                    </a:lnTo>
                    <a:lnTo>
                      <a:pt x="0" y="294"/>
                    </a:lnTo>
                    <a:lnTo>
                      <a:pt x="0" y="294"/>
                    </a:lnTo>
                    <a:lnTo>
                      <a:pt x="0" y="312"/>
                    </a:lnTo>
                    <a:lnTo>
                      <a:pt x="6" y="328"/>
                    </a:lnTo>
                    <a:lnTo>
                      <a:pt x="14" y="342"/>
                    </a:lnTo>
                    <a:lnTo>
                      <a:pt x="24" y="354"/>
                    </a:lnTo>
                    <a:lnTo>
                      <a:pt x="36" y="366"/>
                    </a:lnTo>
                    <a:lnTo>
                      <a:pt x="52" y="374"/>
                    </a:lnTo>
                    <a:lnTo>
                      <a:pt x="68" y="378"/>
                    </a:lnTo>
                    <a:lnTo>
                      <a:pt x="86" y="380"/>
                    </a:lnTo>
                    <a:lnTo>
                      <a:pt x="86" y="3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115" name="Group 80"/>
            <p:cNvGrpSpPr/>
            <p:nvPr/>
          </p:nvGrpSpPr>
          <p:grpSpPr>
            <a:xfrm>
              <a:off x="5390343" y="2863557"/>
              <a:ext cx="348657" cy="361199"/>
              <a:chOff x="2927350" y="3395663"/>
              <a:chExt cx="882650" cy="914400"/>
            </a:xfrm>
            <a:solidFill>
              <a:schemeClr val="bg1"/>
            </a:solidFill>
          </p:grpSpPr>
          <p:sp>
            <p:nvSpPr>
              <p:cNvPr id="116" name="Freeform 157"/>
              <p:cNvSpPr/>
              <p:nvPr/>
            </p:nvSpPr>
            <p:spPr bwMode="auto">
              <a:xfrm>
                <a:off x="2927350" y="4043363"/>
                <a:ext cx="882650" cy="266700"/>
              </a:xfrm>
              <a:custGeom>
                <a:avLst/>
                <a:gdLst>
                  <a:gd name="T0" fmla="*/ 278 w 556"/>
                  <a:gd name="T1" fmla="*/ 40 h 168"/>
                  <a:gd name="T2" fmla="*/ 276 w 556"/>
                  <a:gd name="T3" fmla="*/ 40 h 168"/>
                  <a:gd name="T4" fmla="*/ 276 w 556"/>
                  <a:gd name="T5" fmla="*/ 40 h 168"/>
                  <a:gd name="T6" fmla="*/ 220 w 556"/>
                  <a:gd name="T7" fmla="*/ 38 h 168"/>
                  <a:gd name="T8" fmla="*/ 166 w 556"/>
                  <a:gd name="T9" fmla="*/ 34 h 168"/>
                  <a:gd name="T10" fmla="*/ 116 w 556"/>
                  <a:gd name="T11" fmla="*/ 30 h 168"/>
                  <a:gd name="T12" fmla="*/ 72 w 556"/>
                  <a:gd name="T13" fmla="*/ 22 h 168"/>
                  <a:gd name="T14" fmla="*/ 72 w 556"/>
                  <a:gd name="T15" fmla="*/ 22 h 168"/>
                  <a:gd name="T16" fmla="*/ 38 w 556"/>
                  <a:gd name="T17" fmla="*/ 16 h 168"/>
                  <a:gd name="T18" fmla="*/ 20 w 556"/>
                  <a:gd name="T19" fmla="*/ 10 h 168"/>
                  <a:gd name="T20" fmla="*/ 0 w 556"/>
                  <a:gd name="T21" fmla="*/ 2 h 168"/>
                  <a:gd name="T22" fmla="*/ 0 w 556"/>
                  <a:gd name="T23" fmla="*/ 114 h 168"/>
                  <a:gd name="T24" fmla="*/ 0 w 556"/>
                  <a:gd name="T25" fmla="*/ 114 h 168"/>
                  <a:gd name="T26" fmla="*/ 2 w 556"/>
                  <a:gd name="T27" fmla="*/ 120 h 168"/>
                  <a:gd name="T28" fmla="*/ 6 w 556"/>
                  <a:gd name="T29" fmla="*/ 126 h 168"/>
                  <a:gd name="T30" fmla="*/ 12 w 556"/>
                  <a:gd name="T31" fmla="*/ 130 h 168"/>
                  <a:gd name="T32" fmla="*/ 22 w 556"/>
                  <a:gd name="T33" fmla="*/ 136 h 168"/>
                  <a:gd name="T34" fmla="*/ 48 w 556"/>
                  <a:gd name="T35" fmla="*/ 144 h 168"/>
                  <a:gd name="T36" fmla="*/ 82 w 556"/>
                  <a:gd name="T37" fmla="*/ 152 h 168"/>
                  <a:gd name="T38" fmla="*/ 122 w 556"/>
                  <a:gd name="T39" fmla="*/ 160 h 168"/>
                  <a:gd name="T40" fmla="*/ 168 w 556"/>
                  <a:gd name="T41" fmla="*/ 164 h 168"/>
                  <a:gd name="T42" fmla="*/ 220 w 556"/>
                  <a:gd name="T43" fmla="*/ 168 h 168"/>
                  <a:gd name="T44" fmla="*/ 276 w 556"/>
                  <a:gd name="T45" fmla="*/ 168 h 168"/>
                  <a:gd name="T46" fmla="*/ 276 w 556"/>
                  <a:gd name="T47" fmla="*/ 168 h 168"/>
                  <a:gd name="T48" fmla="*/ 278 w 556"/>
                  <a:gd name="T49" fmla="*/ 168 h 168"/>
                  <a:gd name="T50" fmla="*/ 278 w 556"/>
                  <a:gd name="T51" fmla="*/ 168 h 168"/>
                  <a:gd name="T52" fmla="*/ 334 w 556"/>
                  <a:gd name="T53" fmla="*/ 168 h 168"/>
                  <a:gd name="T54" fmla="*/ 386 w 556"/>
                  <a:gd name="T55" fmla="*/ 164 h 168"/>
                  <a:gd name="T56" fmla="*/ 434 w 556"/>
                  <a:gd name="T57" fmla="*/ 158 h 168"/>
                  <a:gd name="T58" fmla="*/ 474 w 556"/>
                  <a:gd name="T59" fmla="*/ 152 h 168"/>
                  <a:gd name="T60" fmla="*/ 508 w 556"/>
                  <a:gd name="T61" fmla="*/ 144 h 168"/>
                  <a:gd name="T62" fmla="*/ 534 w 556"/>
                  <a:gd name="T63" fmla="*/ 136 h 168"/>
                  <a:gd name="T64" fmla="*/ 544 w 556"/>
                  <a:gd name="T65" fmla="*/ 130 h 168"/>
                  <a:gd name="T66" fmla="*/ 550 w 556"/>
                  <a:gd name="T67" fmla="*/ 126 h 168"/>
                  <a:gd name="T68" fmla="*/ 554 w 556"/>
                  <a:gd name="T69" fmla="*/ 120 h 168"/>
                  <a:gd name="T70" fmla="*/ 556 w 556"/>
                  <a:gd name="T71" fmla="*/ 114 h 168"/>
                  <a:gd name="T72" fmla="*/ 556 w 556"/>
                  <a:gd name="T73" fmla="*/ 0 h 168"/>
                  <a:gd name="T74" fmla="*/ 556 w 556"/>
                  <a:gd name="T75" fmla="*/ 0 h 168"/>
                  <a:gd name="T76" fmla="*/ 536 w 556"/>
                  <a:gd name="T77" fmla="*/ 8 h 168"/>
                  <a:gd name="T78" fmla="*/ 516 w 556"/>
                  <a:gd name="T79" fmla="*/ 14 h 168"/>
                  <a:gd name="T80" fmla="*/ 484 w 556"/>
                  <a:gd name="T81" fmla="*/ 22 h 168"/>
                  <a:gd name="T82" fmla="*/ 484 w 556"/>
                  <a:gd name="T83" fmla="*/ 22 h 168"/>
                  <a:gd name="T84" fmla="*/ 438 w 556"/>
                  <a:gd name="T85" fmla="*/ 30 h 168"/>
                  <a:gd name="T86" fmla="*/ 390 w 556"/>
                  <a:gd name="T87" fmla="*/ 34 h 168"/>
                  <a:gd name="T88" fmla="*/ 336 w 556"/>
                  <a:gd name="T89" fmla="*/ 38 h 168"/>
                  <a:gd name="T90" fmla="*/ 278 w 556"/>
                  <a:gd name="T91" fmla="*/ 40 h 168"/>
                  <a:gd name="T92" fmla="*/ 278 w 556"/>
                  <a:gd name="T93"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6" h="168">
                    <a:moveTo>
                      <a:pt x="278" y="40"/>
                    </a:moveTo>
                    <a:lnTo>
                      <a:pt x="276" y="40"/>
                    </a:lnTo>
                    <a:lnTo>
                      <a:pt x="276" y="40"/>
                    </a:lnTo>
                    <a:lnTo>
                      <a:pt x="220" y="38"/>
                    </a:lnTo>
                    <a:lnTo>
                      <a:pt x="166" y="34"/>
                    </a:lnTo>
                    <a:lnTo>
                      <a:pt x="116" y="30"/>
                    </a:lnTo>
                    <a:lnTo>
                      <a:pt x="72" y="22"/>
                    </a:lnTo>
                    <a:lnTo>
                      <a:pt x="72" y="22"/>
                    </a:lnTo>
                    <a:lnTo>
                      <a:pt x="38" y="16"/>
                    </a:lnTo>
                    <a:lnTo>
                      <a:pt x="20" y="10"/>
                    </a:lnTo>
                    <a:lnTo>
                      <a:pt x="0" y="2"/>
                    </a:lnTo>
                    <a:lnTo>
                      <a:pt x="0" y="114"/>
                    </a:lnTo>
                    <a:lnTo>
                      <a:pt x="0" y="114"/>
                    </a:lnTo>
                    <a:lnTo>
                      <a:pt x="2" y="120"/>
                    </a:lnTo>
                    <a:lnTo>
                      <a:pt x="6" y="126"/>
                    </a:lnTo>
                    <a:lnTo>
                      <a:pt x="12" y="130"/>
                    </a:lnTo>
                    <a:lnTo>
                      <a:pt x="22" y="136"/>
                    </a:lnTo>
                    <a:lnTo>
                      <a:pt x="48" y="144"/>
                    </a:lnTo>
                    <a:lnTo>
                      <a:pt x="82" y="152"/>
                    </a:lnTo>
                    <a:lnTo>
                      <a:pt x="122" y="160"/>
                    </a:lnTo>
                    <a:lnTo>
                      <a:pt x="168" y="164"/>
                    </a:lnTo>
                    <a:lnTo>
                      <a:pt x="220" y="168"/>
                    </a:lnTo>
                    <a:lnTo>
                      <a:pt x="276" y="168"/>
                    </a:lnTo>
                    <a:lnTo>
                      <a:pt x="276" y="168"/>
                    </a:lnTo>
                    <a:lnTo>
                      <a:pt x="278" y="168"/>
                    </a:lnTo>
                    <a:lnTo>
                      <a:pt x="278" y="168"/>
                    </a:lnTo>
                    <a:lnTo>
                      <a:pt x="334" y="168"/>
                    </a:lnTo>
                    <a:lnTo>
                      <a:pt x="386" y="164"/>
                    </a:lnTo>
                    <a:lnTo>
                      <a:pt x="434" y="158"/>
                    </a:lnTo>
                    <a:lnTo>
                      <a:pt x="474" y="152"/>
                    </a:lnTo>
                    <a:lnTo>
                      <a:pt x="508" y="144"/>
                    </a:lnTo>
                    <a:lnTo>
                      <a:pt x="534" y="136"/>
                    </a:lnTo>
                    <a:lnTo>
                      <a:pt x="544" y="130"/>
                    </a:lnTo>
                    <a:lnTo>
                      <a:pt x="550" y="126"/>
                    </a:lnTo>
                    <a:lnTo>
                      <a:pt x="554" y="120"/>
                    </a:lnTo>
                    <a:lnTo>
                      <a:pt x="556" y="114"/>
                    </a:lnTo>
                    <a:lnTo>
                      <a:pt x="556" y="0"/>
                    </a:lnTo>
                    <a:lnTo>
                      <a:pt x="556" y="0"/>
                    </a:lnTo>
                    <a:lnTo>
                      <a:pt x="536" y="8"/>
                    </a:lnTo>
                    <a:lnTo>
                      <a:pt x="516" y="14"/>
                    </a:lnTo>
                    <a:lnTo>
                      <a:pt x="484" y="22"/>
                    </a:lnTo>
                    <a:lnTo>
                      <a:pt x="484" y="22"/>
                    </a:lnTo>
                    <a:lnTo>
                      <a:pt x="438" y="30"/>
                    </a:lnTo>
                    <a:lnTo>
                      <a:pt x="390" y="34"/>
                    </a:lnTo>
                    <a:lnTo>
                      <a:pt x="336" y="38"/>
                    </a:lnTo>
                    <a:lnTo>
                      <a:pt x="278" y="40"/>
                    </a:lnTo>
                    <a:lnTo>
                      <a:pt x="27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17" name="Freeform 158"/>
              <p:cNvSpPr/>
              <p:nvPr/>
            </p:nvSpPr>
            <p:spPr bwMode="auto">
              <a:xfrm>
                <a:off x="2927350" y="3763963"/>
                <a:ext cx="882650" cy="269875"/>
              </a:xfrm>
              <a:custGeom>
                <a:avLst/>
                <a:gdLst>
                  <a:gd name="T0" fmla="*/ 278 w 556"/>
                  <a:gd name="T1" fmla="*/ 38 h 170"/>
                  <a:gd name="T2" fmla="*/ 276 w 556"/>
                  <a:gd name="T3" fmla="*/ 38 h 170"/>
                  <a:gd name="T4" fmla="*/ 276 w 556"/>
                  <a:gd name="T5" fmla="*/ 38 h 170"/>
                  <a:gd name="T6" fmla="*/ 220 w 556"/>
                  <a:gd name="T7" fmla="*/ 36 h 170"/>
                  <a:gd name="T8" fmla="*/ 166 w 556"/>
                  <a:gd name="T9" fmla="*/ 34 h 170"/>
                  <a:gd name="T10" fmla="*/ 116 w 556"/>
                  <a:gd name="T11" fmla="*/ 28 h 170"/>
                  <a:gd name="T12" fmla="*/ 72 w 556"/>
                  <a:gd name="T13" fmla="*/ 20 h 170"/>
                  <a:gd name="T14" fmla="*/ 72 w 556"/>
                  <a:gd name="T15" fmla="*/ 20 h 170"/>
                  <a:gd name="T16" fmla="*/ 38 w 556"/>
                  <a:gd name="T17" fmla="*/ 14 h 170"/>
                  <a:gd name="T18" fmla="*/ 20 w 556"/>
                  <a:gd name="T19" fmla="*/ 8 h 170"/>
                  <a:gd name="T20" fmla="*/ 0 w 556"/>
                  <a:gd name="T21" fmla="*/ 0 h 170"/>
                  <a:gd name="T22" fmla="*/ 0 w 556"/>
                  <a:gd name="T23" fmla="*/ 0 h 170"/>
                  <a:gd name="T24" fmla="*/ 0 w 556"/>
                  <a:gd name="T25" fmla="*/ 0 h 170"/>
                  <a:gd name="T26" fmla="*/ 0 w 556"/>
                  <a:gd name="T27" fmla="*/ 116 h 170"/>
                  <a:gd name="T28" fmla="*/ 0 w 556"/>
                  <a:gd name="T29" fmla="*/ 116 h 170"/>
                  <a:gd name="T30" fmla="*/ 2 w 556"/>
                  <a:gd name="T31" fmla="*/ 122 h 170"/>
                  <a:gd name="T32" fmla="*/ 6 w 556"/>
                  <a:gd name="T33" fmla="*/ 126 h 170"/>
                  <a:gd name="T34" fmla="*/ 12 w 556"/>
                  <a:gd name="T35" fmla="*/ 132 h 170"/>
                  <a:gd name="T36" fmla="*/ 22 w 556"/>
                  <a:gd name="T37" fmla="*/ 136 h 170"/>
                  <a:gd name="T38" fmla="*/ 48 w 556"/>
                  <a:gd name="T39" fmla="*/ 146 h 170"/>
                  <a:gd name="T40" fmla="*/ 82 w 556"/>
                  <a:gd name="T41" fmla="*/ 154 h 170"/>
                  <a:gd name="T42" fmla="*/ 122 w 556"/>
                  <a:gd name="T43" fmla="*/ 160 h 170"/>
                  <a:gd name="T44" fmla="*/ 168 w 556"/>
                  <a:gd name="T45" fmla="*/ 164 h 170"/>
                  <a:gd name="T46" fmla="*/ 220 w 556"/>
                  <a:gd name="T47" fmla="*/ 168 h 170"/>
                  <a:gd name="T48" fmla="*/ 276 w 556"/>
                  <a:gd name="T49" fmla="*/ 170 h 170"/>
                  <a:gd name="T50" fmla="*/ 276 w 556"/>
                  <a:gd name="T51" fmla="*/ 170 h 170"/>
                  <a:gd name="T52" fmla="*/ 278 w 556"/>
                  <a:gd name="T53" fmla="*/ 170 h 170"/>
                  <a:gd name="T54" fmla="*/ 278 w 556"/>
                  <a:gd name="T55" fmla="*/ 170 h 170"/>
                  <a:gd name="T56" fmla="*/ 334 w 556"/>
                  <a:gd name="T57" fmla="*/ 168 h 170"/>
                  <a:gd name="T58" fmla="*/ 386 w 556"/>
                  <a:gd name="T59" fmla="*/ 164 h 170"/>
                  <a:gd name="T60" fmla="*/ 434 w 556"/>
                  <a:gd name="T61" fmla="*/ 160 h 170"/>
                  <a:gd name="T62" fmla="*/ 474 w 556"/>
                  <a:gd name="T63" fmla="*/ 154 h 170"/>
                  <a:gd name="T64" fmla="*/ 508 w 556"/>
                  <a:gd name="T65" fmla="*/ 146 h 170"/>
                  <a:gd name="T66" fmla="*/ 534 w 556"/>
                  <a:gd name="T67" fmla="*/ 136 h 170"/>
                  <a:gd name="T68" fmla="*/ 544 w 556"/>
                  <a:gd name="T69" fmla="*/ 132 h 170"/>
                  <a:gd name="T70" fmla="*/ 550 w 556"/>
                  <a:gd name="T71" fmla="*/ 126 h 170"/>
                  <a:gd name="T72" fmla="*/ 554 w 556"/>
                  <a:gd name="T73" fmla="*/ 120 h 170"/>
                  <a:gd name="T74" fmla="*/ 556 w 556"/>
                  <a:gd name="T75" fmla="*/ 116 h 170"/>
                  <a:gd name="T76" fmla="*/ 556 w 556"/>
                  <a:gd name="T77" fmla="*/ 0 h 170"/>
                  <a:gd name="T78" fmla="*/ 556 w 556"/>
                  <a:gd name="T79" fmla="*/ 0 h 170"/>
                  <a:gd name="T80" fmla="*/ 556 w 556"/>
                  <a:gd name="T81" fmla="*/ 0 h 170"/>
                  <a:gd name="T82" fmla="*/ 556 w 556"/>
                  <a:gd name="T83" fmla="*/ 0 h 170"/>
                  <a:gd name="T84" fmla="*/ 536 w 556"/>
                  <a:gd name="T85" fmla="*/ 8 h 170"/>
                  <a:gd name="T86" fmla="*/ 516 w 556"/>
                  <a:gd name="T87" fmla="*/ 14 h 170"/>
                  <a:gd name="T88" fmla="*/ 484 w 556"/>
                  <a:gd name="T89" fmla="*/ 20 h 170"/>
                  <a:gd name="T90" fmla="*/ 484 w 556"/>
                  <a:gd name="T91" fmla="*/ 20 h 170"/>
                  <a:gd name="T92" fmla="*/ 438 w 556"/>
                  <a:gd name="T93" fmla="*/ 28 h 170"/>
                  <a:gd name="T94" fmla="*/ 390 w 556"/>
                  <a:gd name="T95" fmla="*/ 32 h 170"/>
                  <a:gd name="T96" fmla="*/ 336 w 556"/>
                  <a:gd name="T97" fmla="*/ 36 h 170"/>
                  <a:gd name="T98" fmla="*/ 278 w 556"/>
                  <a:gd name="T99" fmla="*/ 38 h 170"/>
                  <a:gd name="T100" fmla="*/ 278 w 556"/>
                  <a:gd name="T101"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170">
                    <a:moveTo>
                      <a:pt x="278" y="38"/>
                    </a:moveTo>
                    <a:lnTo>
                      <a:pt x="276" y="38"/>
                    </a:lnTo>
                    <a:lnTo>
                      <a:pt x="276" y="38"/>
                    </a:lnTo>
                    <a:lnTo>
                      <a:pt x="220" y="36"/>
                    </a:lnTo>
                    <a:lnTo>
                      <a:pt x="166" y="34"/>
                    </a:lnTo>
                    <a:lnTo>
                      <a:pt x="116" y="28"/>
                    </a:lnTo>
                    <a:lnTo>
                      <a:pt x="72" y="20"/>
                    </a:lnTo>
                    <a:lnTo>
                      <a:pt x="72" y="20"/>
                    </a:lnTo>
                    <a:lnTo>
                      <a:pt x="38" y="14"/>
                    </a:lnTo>
                    <a:lnTo>
                      <a:pt x="20" y="8"/>
                    </a:lnTo>
                    <a:lnTo>
                      <a:pt x="0" y="0"/>
                    </a:lnTo>
                    <a:lnTo>
                      <a:pt x="0" y="0"/>
                    </a:lnTo>
                    <a:lnTo>
                      <a:pt x="0" y="0"/>
                    </a:lnTo>
                    <a:lnTo>
                      <a:pt x="0" y="116"/>
                    </a:lnTo>
                    <a:lnTo>
                      <a:pt x="0" y="116"/>
                    </a:lnTo>
                    <a:lnTo>
                      <a:pt x="2" y="122"/>
                    </a:lnTo>
                    <a:lnTo>
                      <a:pt x="6" y="126"/>
                    </a:lnTo>
                    <a:lnTo>
                      <a:pt x="12" y="132"/>
                    </a:lnTo>
                    <a:lnTo>
                      <a:pt x="22" y="136"/>
                    </a:lnTo>
                    <a:lnTo>
                      <a:pt x="48" y="146"/>
                    </a:lnTo>
                    <a:lnTo>
                      <a:pt x="82" y="154"/>
                    </a:lnTo>
                    <a:lnTo>
                      <a:pt x="122" y="160"/>
                    </a:lnTo>
                    <a:lnTo>
                      <a:pt x="168" y="164"/>
                    </a:lnTo>
                    <a:lnTo>
                      <a:pt x="220" y="168"/>
                    </a:lnTo>
                    <a:lnTo>
                      <a:pt x="276" y="170"/>
                    </a:lnTo>
                    <a:lnTo>
                      <a:pt x="276" y="170"/>
                    </a:lnTo>
                    <a:lnTo>
                      <a:pt x="278" y="170"/>
                    </a:lnTo>
                    <a:lnTo>
                      <a:pt x="278" y="170"/>
                    </a:lnTo>
                    <a:lnTo>
                      <a:pt x="334" y="168"/>
                    </a:lnTo>
                    <a:lnTo>
                      <a:pt x="386" y="164"/>
                    </a:lnTo>
                    <a:lnTo>
                      <a:pt x="434" y="160"/>
                    </a:lnTo>
                    <a:lnTo>
                      <a:pt x="474" y="154"/>
                    </a:lnTo>
                    <a:lnTo>
                      <a:pt x="508" y="146"/>
                    </a:lnTo>
                    <a:lnTo>
                      <a:pt x="534" y="136"/>
                    </a:lnTo>
                    <a:lnTo>
                      <a:pt x="544" y="132"/>
                    </a:lnTo>
                    <a:lnTo>
                      <a:pt x="550" y="126"/>
                    </a:lnTo>
                    <a:lnTo>
                      <a:pt x="554" y="120"/>
                    </a:lnTo>
                    <a:lnTo>
                      <a:pt x="556" y="116"/>
                    </a:lnTo>
                    <a:lnTo>
                      <a:pt x="556" y="0"/>
                    </a:lnTo>
                    <a:lnTo>
                      <a:pt x="556" y="0"/>
                    </a:lnTo>
                    <a:lnTo>
                      <a:pt x="556" y="0"/>
                    </a:lnTo>
                    <a:lnTo>
                      <a:pt x="556" y="0"/>
                    </a:lnTo>
                    <a:lnTo>
                      <a:pt x="536" y="8"/>
                    </a:lnTo>
                    <a:lnTo>
                      <a:pt x="516" y="14"/>
                    </a:lnTo>
                    <a:lnTo>
                      <a:pt x="484" y="20"/>
                    </a:lnTo>
                    <a:lnTo>
                      <a:pt x="484" y="20"/>
                    </a:lnTo>
                    <a:lnTo>
                      <a:pt x="438" y="28"/>
                    </a:lnTo>
                    <a:lnTo>
                      <a:pt x="390" y="32"/>
                    </a:lnTo>
                    <a:lnTo>
                      <a:pt x="336" y="36"/>
                    </a:lnTo>
                    <a:lnTo>
                      <a:pt x="278" y="38"/>
                    </a:lnTo>
                    <a:lnTo>
                      <a:pt x="2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18" name="Freeform 159"/>
              <p:cNvSpPr/>
              <p:nvPr/>
            </p:nvSpPr>
            <p:spPr bwMode="auto">
              <a:xfrm>
                <a:off x="2927350" y="3395663"/>
                <a:ext cx="882650" cy="355600"/>
              </a:xfrm>
              <a:custGeom>
                <a:avLst/>
                <a:gdLst>
                  <a:gd name="T0" fmla="*/ 276 w 556"/>
                  <a:gd name="T1" fmla="*/ 224 h 224"/>
                  <a:gd name="T2" fmla="*/ 276 w 556"/>
                  <a:gd name="T3" fmla="*/ 224 h 224"/>
                  <a:gd name="T4" fmla="*/ 278 w 556"/>
                  <a:gd name="T5" fmla="*/ 224 h 224"/>
                  <a:gd name="T6" fmla="*/ 278 w 556"/>
                  <a:gd name="T7" fmla="*/ 224 h 224"/>
                  <a:gd name="T8" fmla="*/ 334 w 556"/>
                  <a:gd name="T9" fmla="*/ 222 h 224"/>
                  <a:gd name="T10" fmla="*/ 386 w 556"/>
                  <a:gd name="T11" fmla="*/ 218 h 224"/>
                  <a:gd name="T12" fmla="*/ 434 w 556"/>
                  <a:gd name="T13" fmla="*/ 214 h 224"/>
                  <a:gd name="T14" fmla="*/ 474 w 556"/>
                  <a:gd name="T15" fmla="*/ 208 h 224"/>
                  <a:gd name="T16" fmla="*/ 508 w 556"/>
                  <a:gd name="T17" fmla="*/ 200 h 224"/>
                  <a:gd name="T18" fmla="*/ 534 w 556"/>
                  <a:gd name="T19" fmla="*/ 190 h 224"/>
                  <a:gd name="T20" fmla="*/ 544 w 556"/>
                  <a:gd name="T21" fmla="*/ 186 h 224"/>
                  <a:gd name="T22" fmla="*/ 550 w 556"/>
                  <a:gd name="T23" fmla="*/ 180 h 224"/>
                  <a:gd name="T24" fmla="*/ 554 w 556"/>
                  <a:gd name="T25" fmla="*/ 174 h 224"/>
                  <a:gd name="T26" fmla="*/ 556 w 556"/>
                  <a:gd name="T27" fmla="*/ 170 h 224"/>
                  <a:gd name="T28" fmla="*/ 556 w 556"/>
                  <a:gd name="T29" fmla="*/ 54 h 224"/>
                  <a:gd name="T30" fmla="*/ 556 w 556"/>
                  <a:gd name="T31" fmla="*/ 54 h 224"/>
                  <a:gd name="T32" fmla="*/ 554 w 556"/>
                  <a:gd name="T33" fmla="*/ 48 h 224"/>
                  <a:gd name="T34" fmla="*/ 550 w 556"/>
                  <a:gd name="T35" fmla="*/ 42 h 224"/>
                  <a:gd name="T36" fmla="*/ 544 w 556"/>
                  <a:gd name="T37" fmla="*/ 38 h 224"/>
                  <a:gd name="T38" fmla="*/ 534 w 556"/>
                  <a:gd name="T39" fmla="*/ 32 h 224"/>
                  <a:gd name="T40" fmla="*/ 508 w 556"/>
                  <a:gd name="T41" fmla="*/ 24 h 224"/>
                  <a:gd name="T42" fmla="*/ 474 w 556"/>
                  <a:gd name="T43" fmla="*/ 16 h 224"/>
                  <a:gd name="T44" fmla="*/ 434 w 556"/>
                  <a:gd name="T45" fmla="*/ 10 h 224"/>
                  <a:gd name="T46" fmla="*/ 388 w 556"/>
                  <a:gd name="T47" fmla="*/ 4 h 224"/>
                  <a:gd name="T48" fmla="*/ 336 w 556"/>
                  <a:gd name="T49" fmla="*/ 2 h 224"/>
                  <a:gd name="T50" fmla="*/ 280 w 556"/>
                  <a:gd name="T51" fmla="*/ 0 h 224"/>
                  <a:gd name="T52" fmla="*/ 280 w 556"/>
                  <a:gd name="T53" fmla="*/ 0 h 224"/>
                  <a:gd name="T54" fmla="*/ 278 w 556"/>
                  <a:gd name="T55" fmla="*/ 0 h 224"/>
                  <a:gd name="T56" fmla="*/ 278 w 556"/>
                  <a:gd name="T57" fmla="*/ 0 h 224"/>
                  <a:gd name="T58" fmla="*/ 222 w 556"/>
                  <a:gd name="T59" fmla="*/ 2 h 224"/>
                  <a:gd name="T60" fmla="*/ 170 w 556"/>
                  <a:gd name="T61" fmla="*/ 4 h 224"/>
                  <a:gd name="T62" fmla="*/ 122 w 556"/>
                  <a:gd name="T63" fmla="*/ 10 h 224"/>
                  <a:gd name="T64" fmla="*/ 82 w 556"/>
                  <a:gd name="T65" fmla="*/ 16 h 224"/>
                  <a:gd name="T66" fmla="*/ 48 w 556"/>
                  <a:gd name="T67" fmla="*/ 24 h 224"/>
                  <a:gd name="T68" fmla="*/ 22 w 556"/>
                  <a:gd name="T69" fmla="*/ 34 h 224"/>
                  <a:gd name="T70" fmla="*/ 12 w 556"/>
                  <a:gd name="T71" fmla="*/ 38 h 224"/>
                  <a:gd name="T72" fmla="*/ 6 w 556"/>
                  <a:gd name="T73" fmla="*/ 44 h 224"/>
                  <a:gd name="T74" fmla="*/ 2 w 556"/>
                  <a:gd name="T75" fmla="*/ 48 h 224"/>
                  <a:gd name="T76" fmla="*/ 0 w 556"/>
                  <a:gd name="T77" fmla="*/ 54 h 224"/>
                  <a:gd name="T78" fmla="*/ 0 w 556"/>
                  <a:gd name="T79" fmla="*/ 170 h 224"/>
                  <a:gd name="T80" fmla="*/ 0 w 556"/>
                  <a:gd name="T81" fmla="*/ 170 h 224"/>
                  <a:gd name="T82" fmla="*/ 2 w 556"/>
                  <a:gd name="T83" fmla="*/ 176 h 224"/>
                  <a:gd name="T84" fmla="*/ 6 w 556"/>
                  <a:gd name="T85" fmla="*/ 180 h 224"/>
                  <a:gd name="T86" fmla="*/ 12 w 556"/>
                  <a:gd name="T87" fmla="*/ 186 h 224"/>
                  <a:gd name="T88" fmla="*/ 22 w 556"/>
                  <a:gd name="T89" fmla="*/ 190 h 224"/>
                  <a:gd name="T90" fmla="*/ 48 w 556"/>
                  <a:gd name="T91" fmla="*/ 200 h 224"/>
                  <a:gd name="T92" fmla="*/ 82 w 556"/>
                  <a:gd name="T93" fmla="*/ 208 h 224"/>
                  <a:gd name="T94" fmla="*/ 122 w 556"/>
                  <a:gd name="T95" fmla="*/ 214 h 224"/>
                  <a:gd name="T96" fmla="*/ 168 w 556"/>
                  <a:gd name="T97" fmla="*/ 220 h 224"/>
                  <a:gd name="T98" fmla="*/ 220 w 556"/>
                  <a:gd name="T99" fmla="*/ 222 h 224"/>
                  <a:gd name="T100" fmla="*/ 276 w 556"/>
                  <a:gd name="T101" fmla="*/ 224 h 224"/>
                  <a:gd name="T102" fmla="*/ 276 w 556"/>
                  <a:gd name="T10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224">
                    <a:moveTo>
                      <a:pt x="276" y="224"/>
                    </a:moveTo>
                    <a:lnTo>
                      <a:pt x="276" y="224"/>
                    </a:lnTo>
                    <a:lnTo>
                      <a:pt x="278" y="224"/>
                    </a:lnTo>
                    <a:lnTo>
                      <a:pt x="278" y="224"/>
                    </a:lnTo>
                    <a:lnTo>
                      <a:pt x="334" y="222"/>
                    </a:lnTo>
                    <a:lnTo>
                      <a:pt x="386" y="218"/>
                    </a:lnTo>
                    <a:lnTo>
                      <a:pt x="434" y="214"/>
                    </a:lnTo>
                    <a:lnTo>
                      <a:pt x="474" y="208"/>
                    </a:lnTo>
                    <a:lnTo>
                      <a:pt x="508" y="200"/>
                    </a:lnTo>
                    <a:lnTo>
                      <a:pt x="534" y="190"/>
                    </a:lnTo>
                    <a:lnTo>
                      <a:pt x="544" y="186"/>
                    </a:lnTo>
                    <a:lnTo>
                      <a:pt x="550" y="180"/>
                    </a:lnTo>
                    <a:lnTo>
                      <a:pt x="554" y="174"/>
                    </a:lnTo>
                    <a:lnTo>
                      <a:pt x="556" y="170"/>
                    </a:lnTo>
                    <a:lnTo>
                      <a:pt x="556" y="54"/>
                    </a:lnTo>
                    <a:lnTo>
                      <a:pt x="556" y="54"/>
                    </a:lnTo>
                    <a:lnTo>
                      <a:pt x="554" y="48"/>
                    </a:lnTo>
                    <a:lnTo>
                      <a:pt x="550" y="42"/>
                    </a:lnTo>
                    <a:lnTo>
                      <a:pt x="544" y="38"/>
                    </a:lnTo>
                    <a:lnTo>
                      <a:pt x="534" y="32"/>
                    </a:lnTo>
                    <a:lnTo>
                      <a:pt x="508" y="24"/>
                    </a:lnTo>
                    <a:lnTo>
                      <a:pt x="474" y="16"/>
                    </a:lnTo>
                    <a:lnTo>
                      <a:pt x="434" y="10"/>
                    </a:lnTo>
                    <a:lnTo>
                      <a:pt x="388" y="4"/>
                    </a:lnTo>
                    <a:lnTo>
                      <a:pt x="336" y="2"/>
                    </a:lnTo>
                    <a:lnTo>
                      <a:pt x="280" y="0"/>
                    </a:lnTo>
                    <a:lnTo>
                      <a:pt x="280" y="0"/>
                    </a:lnTo>
                    <a:lnTo>
                      <a:pt x="278" y="0"/>
                    </a:lnTo>
                    <a:lnTo>
                      <a:pt x="278" y="0"/>
                    </a:lnTo>
                    <a:lnTo>
                      <a:pt x="222" y="2"/>
                    </a:lnTo>
                    <a:lnTo>
                      <a:pt x="170" y="4"/>
                    </a:lnTo>
                    <a:lnTo>
                      <a:pt x="122" y="10"/>
                    </a:lnTo>
                    <a:lnTo>
                      <a:pt x="82" y="16"/>
                    </a:lnTo>
                    <a:lnTo>
                      <a:pt x="48" y="24"/>
                    </a:lnTo>
                    <a:lnTo>
                      <a:pt x="22" y="34"/>
                    </a:lnTo>
                    <a:lnTo>
                      <a:pt x="12" y="38"/>
                    </a:lnTo>
                    <a:lnTo>
                      <a:pt x="6" y="44"/>
                    </a:lnTo>
                    <a:lnTo>
                      <a:pt x="2" y="48"/>
                    </a:lnTo>
                    <a:lnTo>
                      <a:pt x="0" y="54"/>
                    </a:lnTo>
                    <a:lnTo>
                      <a:pt x="0" y="170"/>
                    </a:lnTo>
                    <a:lnTo>
                      <a:pt x="0" y="170"/>
                    </a:lnTo>
                    <a:lnTo>
                      <a:pt x="2" y="176"/>
                    </a:lnTo>
                    <a:lnTo>
                      <a:pt x="6" y="180"/>
                    </a:lnTo>
                    <a:lnTo>
                      <a:pt x="12" y="186"/>
                    </a:lnTo>
                    <a:lnTo>
                      <a:pt x="22" y="190"/>
                    </a:lnTo>
                    <a:lnTo>
                      <a:pt x="48" y="200"/>
                    </a:lnTo>
                    <a:lnTo>
                      <a:pt x="82" y="208"/>
                    </a:lnTo>
                    <a:lnTo>
                      <a:pt x="122" y="214"/>
                    </a:lnTo>
                    <a:lnTo>
                      <a:pt x="168" y="220"/>
                    </a:lnTo>
                    <a:lnTo>
                      <a:pt x="220" y="222"/>
                    </a:lnTo>
                    <a:lnTo>
                      <a:pt x="276" y="224"/>
                    </a:lnTo>
                    <a:lnTo>
                      <a:pt x="276"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119" name="Freeform 144"/>
            <p:cNvSpPr>
              <a:spLocks noEditPoints="1"/>
            </p:cNvSpPr>
            <p:nvPr/>
          </p:nvSpPr>
          <p:spPr bwMode="auto">
            <a:xfrm>
              <a:off x="7662583" y="3935105"/>
              <a:ext cx="367258" cy="367258"/>
            </a:xfrm>
            <a:custGeom>
              <a:avLst/>
              <a:gdLst>
                <a:gd name="T0" fmla="*/ 272 w 576"/>
                <a:gd name="T1" fmla="*/ 30 h 576"/>
                <a:gd name="T2" fmla="*/ 266 w 576"/>
                <a:gd name="T3" fmla="*/ 24 h 576"/>
                <a:gd name="T4" fmla="*/ 250 w 576"/>
                <a:gd name="T5" fmla="*/ 16 h 576"/>
                <a:gd name="T6" fmla="*/ 80 w 576"/>
                <a:gd name="T7" fmla="*/ 0 h 576"/>
                <a:gd name="T8" fmla="*/ 72 w 576"/>
                <a:gd name="T9" fmla="*/ 0 h 576"/>
                <a:gd name="T10" fmla="*/ 56 w 576"/>
                <a:gd name="T11" fmla="*/ 6 h 576"/>
                <a:gd name="T12" fmla="*/ 12 w 576"/>
                <a:gd name="T13" fmla="*/ 48 h 576"/>
                <a:gd name="T14" fmla="*/ 8 w 576"/>
                <a:gd name="T15" fmla="*/ 56 h 576"/>
                <a:gd name="T16" fmla="*/ 2 w 576"/>
                <a:gd name="T17" fmla="*/ 72 h 576"/>
                <a:gd name="T18" fmla="*/ 16 w 576"/>
                <a:gd name="T19" fmla="*/ 242 h 576"/>
                <a:gd name="T20" fmla="*/ 16 w 576"/>
                <a:gd name="T21" fmla="*/ 250 h 576"/>
                <a:gd name="T22" fmla="*/ 24 w 576"/>
                <a:gd name="T23" fmla="*/ 266 h 576"/>
                <a:gd name="T24" fmla="*/ 328 w 576"/>
                <a:gd name="T25" fmla="*/ 570 h 576"/>
                <a:gd name="T26" fmla="*/ 334 w 576"/>
                <a:gd name="T27" fmla="*/ 574 h 576"/>
                <a:gd name="T28" fmla="*/ 348 w 576"/>
                <a:gd name="T29" fmla="*/ 574 h 576"/>
                <a:gd name="T30" fmla="*/ 570 w 576"/>
                <a:gd name="T31" fmla="*/ 354 h 576"/>
                <a:gd name="T32" fmla="*/ 574 w 576"/>
                <a:gd name="T33" fmla="*/ 348 h 576"/>
                <a:gd name="T34" fmla="*/ 574 w 576"/>
                <a:gd name="T35" fmla="*/ 334 h 576"/>
                <a:gd name="T36" fmla="*/ 570 w 576"/>
                <a:gd name="T37" fmla="*/ 328 h 576"/>
                <a:gd name="T38" fmla="*/ 126 w 576"/>
                <a:gd name="T39" fmla="*/ 126 h 576"/>
                <a:gd name="T40" fmla="*/ 112 w 576"/>
                <a:gd name="T41" fmla="*/ 136 h 576"/>
                <a:gd name="T42" fmla="*/ 98 w 576"/>
                <a:gd name="T43" fmla="*/ 138 h 576"/>
                <a:gd name="T44" fmla="*/ 82 w 576"/>
                <a:gd name="T45" fmla="*/ 136 h 576"/>
                <a:gd name="T46" fmla="*/ 70 w 576"/>
                <a:gd name="T47" fmla="*/ 126 h 576"/>
                <a:gd name="T48" fmla="*/ 64 w 576"/>
                <a:gd name="T49" fmla="*/ 120 h 576"/>
                <a:gd name="T50" fmla="*/ 58 w 576"/>
                <a:gd name="T51" fmla="*/ 106 h 576"/>
                <a:gd name="T52" fmla="*/ 58 w 576"/>
                <a:gd name="T53" fmla="*/ 90 h 576"/>
                <a:gd name="T54" fmla="*/ 64 w 576"/>
                <a:gd name="T55" fmla="*/ 76 h 576"/>
                <a:gd name="T56" fmla="*/ 70 w 576"/>
                <a:gd name="T57" fmla="*/ 70 h 576"/>
                <a:gd name="T58" fmla="*/ 82 w 576"/>
                <a:gd name="T59" fmla="*/ 62 h 576"/>
                <a:gd name="T60" fmla="*/ 98 w 576"/>
                <a:gd name="T61" fmla="*/ 58 h 576"/>
                <a:gd name="T62" fmla="*/ 112 w 576"/>
                <a:gd name="T63" fmla="*/ 62 h 576"/>
                <a:gd name="T64" fmla="*/ 126 w 576"/>
                <a:gd name="T65" fmla="*/ 70 h 576"/>
                <a:gd name="T66" fmla="*/ 130 w 576"/>
                <a:gd name="T67" fmla="*/ 76 h 576"/>
                <a:gd name="T68" fmla="*/ 136 w 576"/>
                <a:gd name="T69" fmla="*/ 90 h 576"/>
                <a:gd name="T70" fmla="*/ 136 w 576"/>
                <a:gd name="T71" fmla="*/ 106 h 576"/>
                <a:gd name="T72" fmla="*/ 130 w 576"/>
                <a:gd name="T73" fmla="*/ 120 h 576"/>
                <a:gd name="T74" fmla="*/ 126 w 576"/>
                <a:gd name="T75" fmla="*/ 12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6" h="576">
                  <a:moveTo>
                    <a:pt x="570" y="328"/>
                  </a:moveTo>
                  <a:lnTo>
                    <a:pt x="272" y="30"/>
                  </a:lnTo>
                  <a:lnTo>
                    <a:pt x="272" y="30"/>
                  </a:lnTo>
                  <a:lnTo>
                    <a:pt x="266" y="24"/>
                  </a:lnTo>
                  <a:lnTo>
                    <a:pt x="258" y="20"/>
                  </a:lnTo>
                  <a:lnTo>
                    <a:pt x="250" y="16"/>
                  </a:lnTo>
                  <a:lnTo>
                    <a:pt x="242" y="16"/>
                  </a:lnTo>
                  <a:lnTo>
                    <a:pt x="80" y="0"/>
                  </a:lnTo>
                  <a:lnTo>
                    <a:pt x="80" y="0"/>
                  </a:lnTo>
                  <a:lnTo>
                    <a:pt x="72" y="0"/>
                  </a:lnTo>
                  <a:lnTo>
                    <a:pt x="64" y="4"/>
                  </a:lnTo>
                  <a:lnTo>
                    <a:pt x="56" y="6"/>
                  </a:lnTo>
                  <a:lnTo>
                    <a:pt x="48" y="12"/>
                  </a:lnTo>
                  <a:lnTo>
                    <a:pt x="12" y="48"/>
                  </a:lnTo>
                  <a:lnTo>
                    <a:pt x="12" y="48"/>
                  </a:lnTo>
                  <a:lnTo>
                    <a:pt x="8" y="56"/>
                  </a:lnTo>
                  <a:lnTo>
                    <a:pt x="4" y="64"/>
                  </a:lnTo>
                  <a:lnTo>
                    <a:pt x="2" y="72"/>
                  </a:lnTo>
                  <a:lnTo>
                    <a:pt x="0" y="80"/>
                  </a:lnTo>
                  <a:lnTo>
                    <a:pt x="16" y="242"/>
                  </a:lnTo>
                  <a:lnTo>
                    <a:pt x="16" y="242"/>
                  </a:lnTo>
                  <a:lnTo>
                    <a:pt x="16" y="250"/>
                  </a:lnTo>
                  <a:lnTo>
                    <a:pt x="20" y="258"/>
                  </a:lnTo>
                  <a:lnTo>
                    <a:pt x="24" y="266"/>
                  </a:lnTo>
                  <a:lnTo>
                    <a:pt x="30" y="272"/>
                  </a:lnTo>
                  <a:lnTo>
                    <a:pt x="328" y="570"/>
                  </a:lnTo>
                  <a:lnTo>
                    <a:pt x="328" y="570"/>
                  </a:lnTo>
                  <a:lnTo>
                    <a:pt x="334" y="574"/>
                  </a:lnTo>
                  <a:lnTo>
                    <a:pt x="340" y="576"/>
                  </a:lnTo>
                  <a:lnTo>
                    <a:pt x="348" y="574"/>
                  </a:lnTo>
                  <a:lnTo>
                    <a:pt x="354" y="570"/>
                  </a:lnTo>
                  <a:lnTo>
                    <a:pt x="570" y="354"/>
                  </a:lnTo>
                  <a:lnTo>
                    <a:pt x="570" y="354"/>
                  </a:lnTo>
                  <a:lnTo>
                    <a:pt x="574" y="348"/>
                  </a:lnTo>
                  <a:lnTo>
                    <a:pt x="576" y="340"/>
                  </a:lnTo>
                  <a:lnTo>
                    <a:pt x="574" y="334"/>
                  </a:lnTo>
                  <a:lnTo>
                    <a:pt x="570" y="328"/>
                  </a:lnTo>
                  <a:lnTo>
                    <a:pt x="570" y="328"/>
                  </a:lnTo>
                  <a:close/>
                  <a:moveTo>
                    <a:pt x="126" y="126"/>
                  </a:moveTo>
                  <a:lnTo>
                    <a:pt x="126" y="126"/>
                  </a:lnTo>
                  <a:lnTo>
                    <a:pt x="120" y="132"/>
                  </a:lnTo>
                  <a:lnTo>
                    <a:pt x="112" y="136"/>
                  </a:lnTo>
                  <a:lnTo>
                    <a:pt x="104" y="138"/>
                  </a:lnTo>
                  <a:lnTo>
                    <a:pt x="98" y="138"/>
                  </a:lnTo>
                  <a:lnTo>
                    <a:pt x="90" y="138"/>
                  </a:lnTo>
                  <a:lnTo>
                    <a:pt x="82" y="136"/>
                  </a:lnTo>
                  <a:lnTo>
                    <a:pt x="76" y="132"/>
                  </a:lnTo>
                  <a:lnTo>
                    <a:pt x="70" y="126"/>
                  </a:lnTo>
                  <a:lnTo>
                    <a:pt x="70" y="126"/>
                  </a:lnTo>
                  <a:lnTo>
                    <a:pt x="64" y="120"/>
                  </a:lnTo>
                  <a:lnTo>
                    <a:pt x="60" y="114"/>
                  </a:lnTo>
                  <a:lnTo>
                    <a:pt x="58" y="106"/>
                  </a:lnTo>
                  <a:lnTo>
                    <a:pt x="58" y="98"/>
                  </a:lnTo>
                  <a:lnTo>
                    <a:pt x="58" y="90"/>
                  </a:lnTo>
                  <a:lnTo>
                    <a:pt x="60" y="84"/>
                  </a:lnTo>
                  <a:lnTo>
                    <a:pt x="64" y="76"/>
                  </a:lnTo>
                  <a:lnTo>
                    <a:pt x="70" y="70"/>
                  </a:lnTo>
                  <a:lnTo>
                    <a:pt x="70" y="70"/>
                  </a:lnTo>
                  <a:lnTo>
                    <a:pt x="76" y="64"/>
                  </a:lnTo>
                  <a:lnTo>
                    <a:pt x="82" y="62"/>
                  </a:lnTo>
                  <a:lnTo>
                    <a:pt x="90" y="60"/>
                  </a:lnTo>
                  <a:lnTo>
                    <a:pt x="98" y="58"/>
                  </a:lnTo>
                  <a:lnTo>
                    <a:pt x="104" y="60"/>
                  </a:lnTo>
                  <a:lnTo>
                    <a:pt x="112" y="62"/>
                  </a:lnTo>
                  <a:lnTo>
                    <a:pt x="120" y="64"/>
                  </a:lnTo>
                  <a:lnTo>
                    <a:pt x="126" y="70"/>
                  </a:lnTo>
                  <a:lnTo>
                    <a:pt x="126" y="70"/>
                  </a:lnTo>
                  <a:lnTo>
                    <a:pt x="130" y="76"/>
                  </a:lnTo>
                  <a:lnTo>
                    <a:pt x="134" y="84"/>
                  </a:lnTo>
                  <a:lnTo>
                    <a:pt x="136" y="90"/>
                  </a:lnTo>
                  <a:lnTo>
                    <a:pt x="138" y="98"/>
                  </a:lnTo>
                  <a:lnTo>
                    <a:pt x="136" y="106"/>
                  </a:lnTo>
                  <a:lnTo>
                    <a:pt x="134" y="114"/>
                  </a:lnTo>
                  <a:lnTo>
                    <a:pt x="130" y="120"/>
                  </a:lnTo>
                  <a:lnTo>
                    <a:pt x="126" y="126"/>
                  </a:lnTo>
                  <a:lnTo>
                    <a:pt x="126" y="12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400" fill="hold"/>
                                        <p:tgtEl>
                                          <p:spTgt spid="85"/>
                                        </p:tgtEl>
                                        <p:attrNameLst>
                                          <p:attrName>ppt_w</p:attrName>
                                        </p:attrNameLst>
                                      </p:cBhvr>
                                      <p:tavLst>
                                        <p:tav tm="0">
                                          <p:val>
                                            <p:fltVal val="0"/>
                                          </p:val>
                                        </p:tav>
                                        <p:tav tm="100000">
                                          <p:val>
                                            <p:strVal val="#ppt_w"/>
                                          </p:val>
                                        </p:tav>
                                      </p:tavLst>
                                    </p:anim>
                                    <p:anim calcmode="lin" valueType="num">
                                      <p:cBhvr>
                                        <p:cTn id="17" dur="400" fill="hold"/>
                                        <p:tgtEl>
                                          <p:spTgt spid="85"/>
                                        </p:tgtEl>
                                        <p:attrNameLst>
                                          <p:attrName>ppt_h</p:attrName>
                                        </p:attrNameLst>
                                      </p:cBhvr>
                                      <p:tavLst>
                                        <p:tav tm="0">
                                          <p:val>
                                            <p:fltVal val="0"/>
                                          </p:val>
                                        </p:tav>
                                        <p:tav tm="100000">
                                          <p:val>
                                            <p:strVal val="#ppt_h"/>
                                          </p:val>
                                        </p:tav>
                                      </p:tavLst>
                                    </p:anim>
                                    <p:animEffect transition="in" filter="fade">
                                      <p:cBhvr>
                                        <p:cTn id="18" dur="400"/>
                                        <p:tgtEl>
                                          <p:spTgt spid="8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p:cTn id="22" dur="400" fill="hold"/>
                                        <p:tgtEl>
                                          <p:spTgt spid="95"/>
                                        </p:tgtEl>
                                        <p:attrNameLst>
                                          <p:attrName>ppt_w</p:attrName>
                                        </p:attrNameLst>
                                      </p:cBhvr>
                                      <p:tavLst>
                                        <p:tav tm="0">
                                          <p:val>
                                            <p:fltVal val="0"/>
                                          </p:val>
                                        </p:tav>
                                        <p:tav tm="100000">
                                          <p:val>
                                            <p:strVal val="#ppt_w"/>
                                          </p:val>
                                        </p:tav>
                                      </p:tavLst>
                                    </p:anim>
                                    <p:anim calcmode="lin" valueType="num">
                                      <p:cBhvr>
                                        <p:cTn id="23" dur="400" fill="hold"/>
                                        <p:tgtEl>
                                          <p:spTgt spid="95"/>
                                        </p:tgtEl>
                                        <p:attrNameLst>
                                          <p:attrName>ppt_h</p:attrName>
                                        </p:attrNameLst>
                                      </p:cBhvr>
                                      <p:tavLst>
                                        <p:tav tm="0">
                                          <p:val>
                                            <p:fltVal val="0"/>
                                          </p:val>
                                        </p:tav>
                                        <p:tav tm="100000">
                                          <p:val>
                                            <p:strVal val="#ppt_h"/>
                                          </p:val>
                                        </p:tav>
                                      </p:tavLst>
                                    </p:anim>
                                    <p:animEffect transition="in" filter="fade">
                                      <p:cBhvr>
                                        <p:cTn id="24" dur="400"/>
                                        <p:tgtEl>
                                          <p:spTgt spid="9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400" fill="hold"/>
                                        <p:tgtEl>
                                          <p:spTgt spid="91"/>
                                        </p:tgtEl>
                                        <p:attrNameLst>
                                          <p:attrName>ppt_w</p:attrName>
                                        </p:attrNameLst>
                                      </p:cBhvr>
                                      <p:tavLst>
                                        <p:tav tm="0">
                                          <p:val>
                                            <p:fltVal val="0"/>
                                          </p:val>
                                        </p:tav>
                                        <p:tav tm="100000">
                                          <p:val>
                                            <p:strVal val="#ppt_w"/>
                                          </p:val>
                                        </p:tav>
                                      </p:tavLst>
                                    </p:anim>
                                    <p:anim calcmode="lin" valueType="num">
                                      <p:cBhvr>
                                        <p:cTn id="29" dur="400" fill="hold"/>
                                        <p:tgtEl>
                                          <p:spTgt spid="91"/>
                                        </p:tgtEl>
                                        <p:attrNameLst>
                                          <p:attrName>ppt_h</p:attrName>
                                        </p:attrNameLst>
                                      </p:cBhvr>
                                      <p:tavLst>
                                        <p:tav tm="0">
                                          <p:val>
                                            <p:fltVal val="0"/>
                                          </p:val>
                                        </p:tav>
                                        <p:tav tm="100000">
                                          <p:val>
                                            <p:strVal val="#ppt_h"/>
                                          </p:val>
                                        </p:tav>
                                      </p:tavLst>
                                    </p:anim>
                                    <p:animEffect transition="in" filter="fade">
                                      <p:cBhvr>
                                        <p:cTn id="30" dur="400"/>
                                        <p:tgtEl>
                                          <p:spTgt spid="9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400" fill="hold"/>
                                        <p:tgtEl>
                                          <p:spTgt spid="93"/>
                                        </p:tgtEl>
                                        <p:attrNameLst>
                                          <p:attrName>ppt_w</p:attrName>
                                        </p:attrNameLst>
                                      </p:cBhvr>
                                      <p:tavLst>
                                        <p:tav tm="0">
                                          <p:val>
                                            <p:fltVal val="0"/>
                                          </p:val>
                                        </p:tav>
                                        <p:tav tm="100000">
                                          <p:val>
                                            <p:strVal val="#ppt_w"/>
                                          </p:val>
                                        </p:tav>
                                      </p:tavLst>
                                    </p:anim>
                                    <p:anim calcmode="lin" valueType="num">
                                      <p:cBhvr>
                                        <p:cTn id="35" dur="400" fill="hold"/>
                                        <p:tgtEl>
                                          <p:spTgt spid="93"/>
                                        </p:tgtEl>
                                        <p:attrNameLst>
                                          <p:attrName>ppt_h</p:attrName>
                                        </p:attrNameLst>
                                      </p:cBhvr>
                                      <p:tavLst>
                                        <p:tav tm="0">
                                          <p:val>
                                            <p:fltVal val="0"/>
                                          </p:val>
                                        </p:tav>
                                        <p:tav tm="100000">
                                          <p:val>
                                            <p:strVal val="#ppt_h"/>
                                          </p:val>
                                        </p:tav>
                                      </p:tavLst>
                                    </p:anim>
                                    <p:animEffect transition="in" filter="fade">
                                      <p:cBhvr>
                                        <p:cTn id="36" dur="400"/>
                                        <p:tgtEl>
                                          <p:spTgt spid="9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p:cTn id="40" dur="400" fill="hold"/>
                                        <p:tgtEl>
                                          <p:spTgt spid="88"/>
                                        </p:tgtEl>
                                        <p:attrNameLst>
                                          <p:attrName>ppt_w</p:attrName>
                                        </p:attrNameLst>
                                      </p:cBhvr>
                                      <p:tavLst>
                                        <p:tav tm="0">
                                          <p:val>
                                            <p:fltVal val="0"/>
                                          </p:val>
                                        </p:tav>
                                        <p:tav tm="100000">
                                          <p:val>
                                            <p:strVal val="#ppt_w"/>
                                          </p:val>
                                        </p:tav>
                                      </p:tavLst>
                                    </p:anim>
                                    <p:anim calcmode="lin" valueType="num">
                                      <p:cBhvr>
                                        <p:cTn id="41" dur="400" fill="hold"/>
                                        <p:tgtEl>
                                          <p:spTgt spid="88"/>
                                        </p:tgtEl>
                                        <p:attrNameLst>
                                          <p:attrName>ppt_h</p:attrName>
                                        </p:attrNameLst>
                                      </p:cBhvr>
                                      <p:tavLst>
                                        <p:tav tm="0">
                                          <p:val>
                                            <p:fltVal val="0"/>
                                          </p:val>
                                        </p:tav>
                                        <p:tav tm="100000">
                                          <p:val>
                                            <p:strVal val="#ppt_h"/>
                                          </p:val>
                                        </p:tav>
                                      </p:tavLst>
                                    </p:anim>
                                    <p:animEffect transition="in" filter="fade">
                                      <p:cBhvr>
                                        <p:cTn id="42" dur="400"/>
                                        <p:tgtEl>
                                          <p:spTgt spid="88"/>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p:cTn id="46" dur="400" fill="hold"/>
                                        <p:tgtEl>
                                          <p:spTgt spid="96"/>
                                        </p:tgtEl>
                                        <p:attrNameLst>
                                          <p:attrName>ppt_w</p:attrName>
                                        </p:attrNameLst>
                                      </p:cBhvr>
                                      <p:tavLst>
                                        <p:tav tm="0">
                                          <p:val>
                                            <p:fltVal val="0"/>
                                          </p:val>
                                        </p:tav>
                                        <p:tav tm="100000">
                                          <p:val>
                                            <p:strVal val="#ppt_w"/>
                                          </p:val>
                                        </p:tav>
                                      </p:tavLst>
                                    </p:anim>
                                    <p:anim calcmode="lin" valueType="num">
                                      <p:cBhvr>
                                        <p:cTn id="47" dur="400" fill="hold"/>
                                        <p:tgtEl>
                                          <p:spTgt spid="96"/>
                                        </p:tgtEl>
                                        <p:attrNameLst>
                                          <p:attrName>ppt_h</p:attrName>
                                        </p:attrNameLst>
                                      </p:cBhvr>
                                      <p:tavLst>
                                        <p:tav tm="0">
                                          <p:val>
                                            <p:fltVal val="0"/>
                                          </p:val>
                                        </p:tav>
                                        <p:tav tm="100000">
                                          <p:val>
                                            <p:strVal val="#ppt_h"/>
                                          </p:val>
                                        </p:tav>
                                      </p:tavLst>
                                    </p:anim>
                                    <p:animEffect transition="in" filter="fade">
                                      <p:cBhvr>
                                        <p:cTn id="48" dur="400"/>
                                        <p:tgtEl>
                                          <p:spTgt spid="9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 calcmode="lin" valueType="num">
                                      <p:cBhvr>
                                        <p:cTn id="52" dur="400" fill="hold"/>
                                        <p:tgtEl>
                                          <p:spTgt spid="92"/>
                                        </p:tgtEl>
                                        <p:attrNameLst>
                                          <p:attrName>ppt_w</p:attrName>
                                        </p:attrNameLst>
                                      </p:cBhvr>
                                      <p:tavLst>
                                        <p:tav tm="0">
                                          <p:val>
                                            <p:fltVal val="0"/>
                                          </p:val>
                                        </p:tav>
                                        <p:tav tm="100000">
                                          <p:val>
                                            <p:strVal val="#ppt_w"/>
                                          </p:val>
                                        </p:tav>
                                      </p:tavLst>
                                    </p:anim>
                                    <p:anim calcmode="lin" valueType="num">
                                      <p:cBhvr>
                                        <p:cTn id="53" dur="400" fill="hold"/>
                                        <p:tgtEl>
                                          <p:spTgt spid="92"/>
                                        </p:tgtEl>
                                        <p:attrNameLst>
                                          <p:attrName>ppt_h</p:attrName>
                                        </p:attrNameLst>
                                      </p:cBhvr>
                                      <p:tavLst>
                                        <p:tav tm="0">
                                          <p:val>
                                            <p:fltVal val="0"/>
                                          </p:val>
                                        </p:tav>
                                        <p:tav tm="100000">
                                          <p:val>
                                            <p:strVal val="#ppt_h"/>
                                          </p:val>
                                        </p:tav>
                                      </p:tavLst>
                                    </p:anim>
                                    <p:animEffect transition="in" filter="fade">
                                      <p:cBhvr>
                                        <p:cTn id="54" dur="400"/>
                                        <p:tgtEl>
                                          <p:spTgt spid="92"/>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p:cTn id="58" dur="400" fill="hold"/>
                                        <p:tgtEl>
                                          <p:spTgt spid="94"/>
                                        </p:tgtEl>
                                        <p:attrNameLst>
                                          <p:attrName>ppt_w</p:attrName>
                                        </p:attrNameLst>
                                      </p:cBhvr>
                                      <p:tavLst>
                                        <p:tav tm="0">
                                          <p:val>
                                            <p:fltVal val="0"/>
                                          </p:val>
                                        </p:tav>
                                        <p:tav tm="100000">
                                          <p:val>
                                            <p:strVal val="#ppt_w"/>
                                          </p:val>
                                        </p:tav>
                                      </p:tavLst>
                                    </p:anim>
                                    <p:anim calcmode="lin" valueType="num">
                                      <p:cBhvr>
                                        <p:cTn id="59" dur="400" fill="hold"/>
                                        <p:tgtEl>
                                          <p:spTgt spid="94"/>
                                        </p:tgtEl>
                                        <p:attrNameLst>
                                          <p:attrName>ppt_h</p:attrName>
                                        </p:attrNameLst>
                                      </p:cBhvr>
                                      <p:tavLst>
                                        <p:tav tm="0">
                                          <p:val>
                                            <p:fltVal val="0"/>
                                          </p:val>
                                        </p:tav>
                                        <p:tav tm="100000">
                                          <p:val>
                                            <p:strVal val="#ppt_h"/>
                                          </p:val>
                                        </p:tav>
                                      </p:tavLst>
                                    </p:anim>
                                    <p:animEffect transition="in" filter="fade">
                                      <p:cBhvr>
                                        <p:cTn id="60" dur="4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P spid="94" grpId="0"/>
      <p:bldP spid="95" grpId="0"/>
      <p:bldP spid="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7" name="Group 2"/>
          <p:cNvGrpSpPr/>
          <p:nvPr/>
        </p:nvGrpSpPr>
        <p:grpSpPr>
          <a:xfrm>
            <a:off x="1358496" y="2132696"/>
            <a:ext cx="2142660" cy="2120676"/>
            <a:chOff x="1021066" y="1539127"/>
            <a:chExt cx="1343698" cy="1329913"/>
          </a:xfrm>
          <a:solidFill>
            <a:srgbClr val="018989">
              <a:alpha val="72000"/>
            </a:srgbClr>
          </a:solidFill>
        </p:grpSpPr>
        <p:sp>
          <p:nvSpPr>
            <p:cNvPr id="8" name="Freeform 1"/>
            <p:cNvSpPr>
              <a:spLocks noChangeArrowheads="1"/>
            </p:cNvSpPr>
            <p:nvPr/>
          </p:nvSpPr>
          <p:spPr bwMode="auto">
            <a:xfrm>
              <a:off x="102106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grpFill/>
            <a:ln>
              <a:noFill/>
            </a:ln>
            <a:effectLst/>
          </p:spPr>
          <p:txBody>
            <a:bodyPr wrap="none" anchor="ctr"/>
            <a:lstStyle/>
            <a:p>
              <a:endParaRPr lang="en-US">
                <a:latin typeface="+mn-ea"/>
              </a:endParaRPr>
            </a:p>
          </p:txBody>
        </p:sp>
        <p:sp>
          <p:nvSpPr>
            <p:cNvPr id="9" name="Freeform 2"/>
            <p:cNvSpPr>
              <a:spLocks noChangeArrowheads="1"/>
            </p:cNvSpPr>
            <p:nvPr/>
          </p:nvSpPr>
          <p:spPr bwMode="auto">
            <a:xfrm>
              <a:off x="102106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grpFill/>
            <a:ln>
              <a:noFill/>
            </a:ln>
            <a:effectLst/>
          </p:spPr>
          <p:txBody>
            <a:bodyPr wrap="none" anchor="ctr"/>
            <a:lstStyle/>
            <a:p>
              <a:endParaRPr lang="en-US">
                <a:latin typeface="+mn-ea"/>
              </a:endParaRPr>
            </a:p>
          </p:txBody>
        </p:sp>
      </p:grpSp>
      <p:grpSp>
        <p:nvGrpSpPr>
          <p:cNvPr id="10" name="Group 3"/>
          <p:cNvGrpSpPr/>
          <p:nvPr/>
        </p:nvGrpSpPr>
        <p:grpSpPr>
          <a:xfrm>
            <a:off x="3840431" y="2132696"/>
            <a:ext cx="2142660" cy="2120676"/>
            <a:chOff x="2951469" y="1539127"/>
            <a:chExt cx="1343698" cy="1329913"/>
          </a:xfrm>
          <a:solidFill>
            <a:srgbClr val="F04E3F">
              <a:alpha val="77000"/>
            </a:srgbClr>
          </a:solidFill>
        </p:grpSpPr>
        <p:sp>
          <p:nvSpPr>
            <p:cNvPr id="11" name="Freeform 1"/>
            <p:cNvSpPr>
              <a:spLocks noChangeArrowheads="1"/>
            </p:cNvSpPr>
            <p:nvPr/>
          </p:nvSpPr>
          <p:spPr bwMode="auto">
            <a:xfrm>
              <a:off x="2951469"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grpFill/>
            <a:ln>
              <a:noFill/>
            </a:ln>
            <a:effectLst/>
          </p:spPr>
          <p:txBody>
            <a:bodyPr wrap="none" anchor="ctr"/>
            <a:lstStyle/>
            <a:p>
              <a:endParaRPr lang="en-US">
                <a:latin typeface="+mn-ea"/>
              </a:endParaRPr>
            </a:p>
          </p:txBody>
        </p:sp>
        <p:sp>
          <p:nvSpPr>
            <p:cNvPr id="12" name="Freeform 2"/>
            <p:cNvSpPr>
              <a:spLocks noChangeArrowheads="1"/>
            </p:cNvSpPr>
            <p:nvPr/>
          </p:nvSpPr>
          <p:spPr bwMode="auto">
            <a:xfrm>
              <a:off x="2951469"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grpFill/>
            <a:ln>
              <a:noFill/>
            </a:ln>
            <a:effectLst/>
          </p:spPr>
          <p:txBody>
            <a:bodyPr wrap="none" anchor="ctr"/>
            <a:lstStyle/>
            <a:p>
              <a:endParaRPr lang="en-US">
                <a:latin typeface="+mn-ea"/>
              </a:endParaRPr>
            </a:p>
          </p:txBody>
        </p:sp>
      </p:grpSp>
      <p:grpSp>
        <p:nvGrpSpPr>
          <p:cNvPr id="13" name="Group 4"/>
          <p:cNvGrpSpPr/>
          <p:nvPr/>
        </p:nvGrpSpPr>
        <p:grpSpPr>
          <a:xfrm>
            <a:off x="6322367" y="2132696"/>
            <a:ext cx="2142660" cy="2120676"/>
            <a:chOff x="4881873" y="1539127"/>
            <a:chExt cx="1343698" cy="1329913"/>
          </a:xfrm>
          <a:solidFill>
            <a:srgbClr val="018989">
              <a:alpha val="78000"/>
            </a:srgbClr>
          </a:solidFill>
        </p:grpSpPr>
        <p:sp>
          <p:nvSpPr>
            <p:cNvPr id="14" name="Freeform 1"/>
            <p:cNvSpPr>
              <a:spLocks noChangeArrowheads="1"/>
            </p:cNvSpPr>
            <p:nvPr/>
          </p:nvSpPr>
          <p:spPr bwMode="auto">
            <a:xfrm>
              <a:off x="4881873"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grpFill/>
            <a:ln>
              <a:noFill/>
            </a:ln>
            <a:effectLst/>
          </p:spPr>
          <p:txBody>
            <a:bodyPr wrap="none" anchor="ctr"/>
            <a:lstStyle/>
            <a:p>
              <a:endParaRPr lang="en-US">
                <a:latin typeface="+mn-ea"/>
              </a:endParaRPr>
            </a:p>
          </p:txBody>
        </p:sp>
        <p:sp>
          <p:nvSpPr>
            <p:cNvPr id="15" name="Freeform 2"/>
            <p:cNvSpPr>
              <a:spLocks noChangeArrowheads="1"/>
            </p:cNvSpPr>
            <p:nvPr/>
          </p:nvSpPr>
          <p:spPr bwMode="auto">
            <a:xfrm>
              <a:off x="4881873"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grpFill/>
            <a:ln>
              <a:noFill/>
            </a:ln>
            <a:effectLst/>
          </p:spPr>
          <p:txBody>
            <a:bodyPr wrap="none" anchor="ctr"/>
            <a:lstStyle/>
            <a:p>
              <a:endParaRPr lang="en-US">
                <a:latin typeface="+mn-ea"/>
              </a:endParaRPr>
            </a:p>
          </p:txBody>
        </p:sp>
      </p:grpSp>
      <p:grpSp>
        <p:nvGrpSpPr>
          <p:cNvPr id="16" name="Group 6"/>
          <p:cNvGrpSpPr/>
          <p:nvPr/>
        </p:nvGrpSpPr>
        <p:grpSpPr>
          <a:xfrm>
            <a:off x="8775274" y="2132696"/>
            <a:ext cx="2142660" cy="2120676"/>
            <a:chOff x="6812276" y="1539127"/>
            <a:chExt cx="1343698" cy="1329913"/>
          </a:xfrm>
          <a:solidFill>
            <a:srgbClr val="F04E3F">
              <a:alpha val="77000"/>
            </a:srgbClr>
          </a:solidFill>
        </p:grpSpPr>
        <p:sp>
          <p:nvSpPr>
            <p:cNvPr id="17" name="Freeform 1"/>
            <p:cNvSpPr>
              <a:spLocks noChangeArrowheads="1"/>
            </p:cNvSpPr>
            <p:nvPr/>
          </p:nvSpPr>
          <p:spPr bwMode="auto">
            <a:xfrm>
              <a:off x="6812276" y="1539127"/>
              <a:ext cx="1343698" cy="1329913"/>
            </a:xfrm>
            <a:custGeom>
              <a:avLst/>
              <a:gdLst>
                <a:gd name="T0" fmla="*/ 5469 w 6447"/>
                <a:gd name="T1" fmla="*/ 5469 h 6381"/>
                <a:gd name="T2" fmla="*/ 5469 w 6447"/>
                <a:gd name="T3" fmla="*/ 5469 h 6381"/>
                <a:gd name="T4" fmla="*/ 6446 w 6447"/>
                <a:gd name="T5" fmla="*/ 3190 h 6381"/>
                <a:gd name="T6" fmla="*/ 3256 w 6447"/>
                <a:gd name="T7" fmla="*/ 0 h 6381"/>
                <a:gd name="T8" fmla="*/ 0 w 6447"/>
                <a:gd name="T9" fmla="*/ 3190 h 6381"/>
                <a:gd name="T10" fmla="*/ 3256 w 6447"/>
                <a:gd name="T11" fmla="*/ 6380 h 6381"/>
                <a:gd name="T12" fmla="*/ 6446 w 6447"/>
                <a:gd name="T13" fmla="*/ 6380 h 6381"/>
                <a:gd name="T14" fmla="*/ 6446 w 6447"/>
                <a:gd name="T15" fmla="*/ 5469 h 6381"/>
                <a:gd name="T16" fmla="*/ 5469 w 6447"/>
                <a:gd name="T17" fmla="*/ 5469 h 6381"/>
                <a:gd name="T18" fmla="*/ 5729 w 6447"/>
                <a:gd name="T19" fmla="*/ 5469 h 6381"/>
                <a:gd name="T20" fmla="*/ 5729 w 6447"/>
                <a:gd name="T21" fmla="*/ 5469 h 6381"/>
                <a:gd name="T22" fmla="*/ 5729 w 6447"/>
                <a:gd name="T23" fmla="*/ 5469 h 6381"/>
                <a:gd name="T24" fmla="*/ 5600 w 6447"/>
                <a:gd name="T25" fmla="*/ 5469 h 6381"/>
                <a:gd name="T26" fmla="*/ 5600 w 6447"/>
                <a:gd name="T27" fmla="*/ 5469 h 6381"/>
                <a:gd name="T28" fmla="*/ 5600 w 6447"/>
                <a:gd name="T29" fmla="*/ 5469 h 6381"/>
                <a:gd name="T30" fmla="*/ 5600 w 6447"/>
                <a:gd name="T31" fmla="*/ 5469 h 6381"/>
                <a:gd name="T32" fmla="*/ 5600 w 6447"/>
                <a:gd name="T33" fmla="*/ 5469 h 6381"/>
                <a:gd name="T34" fmla="*/ 5600 w 6447"/>
                <a:gd name="T35" fmla="*/ 5469 h 6381"/>
                <a:gd name="T36" fmla="*/ 5600 w 6447"/>
                <a:gd name="T37" fmla="*/ 5469 h 6381"/>
                <a:gd name="T38" fmla="*/ 5600 w 6447"/>
                <a:gd name="T39" fmla="*/ 5469 h 6381"/>
                <a:gd name="T40" fmla="*/ 5600 w 6447"/>
                <a:gd name="T41" fmla="*/ 5469 h 6381"/>
                <a:gd name="T42" fmla="*/ 5600 w 6447"/>
                <a:gd name="T43" fmla="*/ 5469 h 6381"/>
                <a:gd name="T44" fmla="*/ 5600 w 6447"/>
                <a:gd name="T45" fmla="*/ 5469 h 6381"/>
                <a:gd name="T46" fmla="*/ 5600 w 6447"/>
                <a:gd name="T47" fmla="*/ 5469 h 6381"/>
                <a:gd name="T48" fmla="*/ 5600 w 6447"/>
                <a:gd name="T49" fmla="*/ 5469 h 6381"/>
                <a:gd name="T50" fmla="*/ 5600 w 6447"/>
                <a:gd name="T51" fmla="*/ 5469 h 6381"/>
                <a:gd name="T52" fmla="*/ 5600 w 6447"/>
                <a:gd name="T53" fmla="*/ 5469 h 6381"/>
                <a:gd name="T54" fmla="*/ 5600 w 6447"/>
                <a:gd name="T55" fmla="*/ 5469 h 6381"/>
                <a:gd name="T56" fmla="*/ 5600 w 6447"/>
                <a:gd name="T57" fmla="*/ 5469 h 6381"/>
                <a:gd name="T58" fmla="*/ 5600 w 6447"/>
                <a:gd name="T59" fmla="*/ 5469 h 6381"/>
                <a:gd name="T60" fmla="*/ 5729 w 6447"/>
                <a:gd name="T61"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7" h="6381">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4298" y="6380"/>
                    <a:pt x="5340" y="6380"/>
                    <a:pt x="6446" y="6380"/>
                  </a:cubicBezTo>
                  <a:cubicBezTo>
                    <a:pt x="6446" y="6119"/>
                    <a:pt x="6446" y="5794"/>
                    <a:pt x="6446" y="5469"/>
                  </a:cubicBezTo>
                  <a:cubicBezTo>
                    <a:pt x="6121" y="5469"/>
                    <a:pt x="5794" y="5469"/>
                    <a:pt x="5469" y="5469"/>
                  </a:cubicBezTo>
                  <a:close/>
                  <a:moveTo>
                    <a:pt x="5729" y="5469"/>
                  </a:moveTo>
                  <a:lnTo>
                    <a:pt x="5729" y="5469"/>
                  </a:lnTo>
                  <a:lnTo>
                    <a:pt x="5729"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600" y="5469"/>
                  </a:lnTo>
                  <a:lnTo>
                    <a:pt x="5729" y="5469"/>
                  </a:lnTo>
                  <a:close/>
                </a:path>
              </a:pathLst>
            </a:custGeom>
            <a:grpFill/>
            <a:ln>
              <a:noFill/>
            </a:ln>
            <a:effectLst/>
          </p:spPr>
          <p:txBody>
            <a:bodyPr wrap="none" anchor="ctr"/>
            <a:lstStyle/>
            <a:p>
              <a:endParaRPr lang="en-US">
                <a:latin typeface="+mn-ea"/>
              </a:endParaRPr>
            </a:p>
          </p:txBody>
        </p:sp>
        <p:sp>
          <p:nvSpPr>
            <p:cNvPr id="18" name="Freeform 2"/>
            <p:cNvSpPr>
              <a:spLocks noChangeArrowheads="1"/>
            </p:cNvSpPr>
            <p:nvPr/>
          </p:nvSpPr>
          <p:spPr bwMode="auto">
            <a:xfrm>
              <a:off x="6812276" y="1539127"/>
              <a:ext cx="1343698" cy="1329913"/>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grpFill/>
            <a:ln>
              <a:noFill/>
            </a:ln>
            <a:effectLst/>
          </p:spPr>
          <p:txBody>
            <a:bodyPr wrap="none" anchor="ctr"/>
            <a:lstStyle/>
            <a:p>
              <a:endParaRPr lang="en-US">
                <a:latin typeface="+mn-ea"/>
              </a:endParaRPr>
            </a:p>
          </p:txBody>
        </p:sp>
      </p:grpSp>
      <p:sp>
        <p:nvSpPr>
          <p:cNvPr id="19" name="TextBox 18"/>
          <p:cNvSpPr txBox="1"/>
          <p:nvPr/>
        </p:nvSpPr>
        <p:spPr>
          <a:xfrm>
            <a:off x="1795701" y="2825243"/>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20" name="TextBox 19"/>
          <p:cNvSpPr txBox="1"/>
          <p:nvPr/>
        </p:nvSpPr>
        <p:spPr>
          <a:xfrm>
            <a:off x="4277729" y="2833802"/>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21" name="TextBox 20"/>
          <p:cNvSpPr txBox="1"/>
          <p:nvPr/>
        </p:nvSpPr>
        <p:spPr>
          <a:xfrm>
            <a:off x="6755472" y="2837045"/>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22" name="TextBox 21"/>
          <p:cNvSpPr txBox="1"/>
          <p:nvPr/>
        </p:nvSpPr>
        <p:spPr>
          <a:xfrm>
            <a:off x="9233595" y="2837045"/>
            <a:ext cx="1346640" cy="584775"/>
          </a:xfrm>
          <a:prstGeom prst="rect">
            <a:avLst/>
          </a:prstGeom>
          <a:noFill/>
        </p:spPr>
        <p:txBody>
          <a:bodyPr wrap="square" rtlCol="0">
            <a:spAutoFit/>
          </a:bodyPr>
          <a:lstStyle/>
          <a:p>
            <a:pPr algn="ctr"/>
            <a:r>
              <a:rPr lang="en-US" sz="3200" b="1" dirty="0" smtClean="0">
                <a:solidFill>
                  <a:schemeClr val="bg1"/>
                </a:solidFill>
                <a:latin typeface="+mn-ea"/>
                <a:cs typeface="Helvetica Neue"/>
              </a:rPr>
              <a:t>25%</a:t>
            </a:r>
            <a:endParaRPr lang="en-US" sz="3200" b="1" dirty="0">
              <a:solidFill>
                <a:schemeClr val="bg1"/>
              </a:solidFill>
              <a:latin typeface="+mn-ea"/>
              <a:cs typeface="Helvetica Neue"/>
            </a:endParaRPr>
          </a:p>
        </p:txBody>
      </p:sp>
      <p:sp>
        <p:nvSpPr>
          <p:cNvPr id="23" name="Oval 29"/>
          <p:cNvSpPr/>
          <p:nvPr/>
        </p:nvSpPr>
        <p:spPr>
          <a:xfrm>
            <a:off x="2052590" y="5441972"/>
            <a:ext cx="785018" cy="785018"/>
          </a:xfrm>
          <a:prstGeom prst="ellipse">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4" name="TextBox 23"/>
          <p:cNvSpPr txBox="1"/>
          <p:nvPr/>
        </p:nvSpPr>
        <p:spPr>
          <a:xfrm>
            <a:off x="1928820" y="4383262"/>
            <a:ext cx="1925370" cy="1000274"/>
          </a:xfrm>
          <a:prstGeom prst="rect">
            <a:avLst/>
          </a:prstGeom>
          <a:noFill/>
        </p:spPr>
        <p:txBody>
          <a:bodyPr wrap="square" lIns="0" rIns="0" bIns="0" rtlCol="0">
            <a:spAutoFit/>
          </a:bodyPr>
          <a:lstStyle/>
          <a:p>
            <a:r>
              <a:rPr lang="zh-CN" altLang="en-US" sz="2000" dirty="0" smtClean="0">
                <a:solidFill>
                  <a:schemeClr val="bg1">
                    <a:lumMod val="50000"/>
                  </a:schemeClr>
                </a:solidFill>
                <a:latin typeface="+mn-ea"/>
                <a:cs typeface="Calibri" panose="020F0502020204030204"/>
              </a:rPr>
              <a:t>加入标题</a:t>
            </a:r>
            <a:endParaRPr lang="en-US" sz="2000" dirty="0" smtClean="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25" name="Oval 35"/>
          <p:cNvSpPr/>
          <p:nvPr/>
        </p:nvSpPr>
        <p:spPr>
          <a:xfrm>
            <a:off x="4509127" y="5441972"/>
            <a:ext cx="785018" cy="785018"/>
          </a:xfrm>
          <a:prstGeom prst="ellipse">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6" name="TextBox 25"/>
          <p:cNvSpPr txBox="1"/>
          <p:nvPr/>
        </p:nvSpPr>
        <p:spPr>
          <a:xfrm>
            <a:off x="4385357" y="438326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mn-ea"/>
                <a:cs typeface="Calibri" panose="020F0502020204030204"/>
              </a:rPr>
              <a:t>加入标题</a:t>
            </a:r>
            <a:endParaRPr lang="en-US" altLang="zh-CN" sz="2000" dirty="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27" name="TextBox 26"/>
          <p:cNvSpPr txBox="1"/>
          <p:nvPr/>
        </p:nvSpPr>
        <p:spPr>
          <a:xfrm>
            <a:off x="6898931" y="438326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mn-ea"/>
                <a:cs typeface="Calibri" panose="020F0502020204030204"/>
              </a:rPr>
              <a:t>加入标题</a:t>
            </a:r>
            <a:endParaRPr lang="en-US" altLang="zh-CN" sz="2000" dirty="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sp>
        <p:nvSpPr>
          <p:cNvPr id="28" name="Oval 41"/>
          <p:cNvSpPr/>
          <p:nvPr/>
        </p:nvSpPr>
        <p:spPr>
          <a:xfrm>
            <a:off x="9460789" y="5441972"/>
            <a:ext cx="785018" cy="785018"/>
          </a:xfrm>
          <a:prstGeom prst="ellipse">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29" name="TextBox 28"/>
          <p:cNvSpPr txBox="1"/>
          <p:nvPr/>
        </p:nvSpPr>
        <p:spPr>
          <a:xfrm>
            <a:off x="9337019" y="4383262"/>
            <a:ext cx="1925370" cy="1000274"/>
          </a:xfrm>
          <a:prstGeom prst="rect">
            <a:avLst/>
          </a:prstGeom>
          <a:noFill/>
        </p:spPr>
        <p:txBody>
          <a:bodyPr wrap="square" lIns="0" rIns="0" bIns="0" rtlCol="0">
            <a:spAutoFit/>
          </a:bodyPr>
          <a:lstStyle/>
          <a:p>
            <a:r>
              <a:rPr lang="zh-CN" altLang="en-US" sz="2000" dirty="0">
                <a:solidFill>
                  <a:schemeClr val="bg1">
                    <a:lumMod val="50000"/>
                  </a:schemeClr>
                </a:solidFill>
                <a:latin typeface="+mn-ea"/>
                <a:cs typeface="Calibri" panose="020F0502020204030204"/>
              </a:rPr>
              <a:t>加入标题</a:t>
            </a:r>
            <a:endParaRPr lang="en-US" altLang="zh-CN" sz="2000" dirty="0">
              <a:solidFill>
                <a:schemeClr val="bg1">
                  <a:lumMod val="50000"/>
                </a:schemeClr>
              </a:solidFill>
              <a:latin typeface="+mn-ea"/>
              <a:cs typeface="Calibri" panose="020F0502020204030204"/>
            </a:endParaRPr>
          </a:p>
          <a:p>
            <a:r>
              <a:rPr lang="zh-CN" altLang="en-US" sz="1400" dirty="0" smtClean="0">
                <a:solidFill>
                  <a:schemeClr val="bg1">
                    <a:lumMod val="50000"/>
                  </a:schemeClr>
                </a:solidFill>
                <a:latin typeface="+mn-ea"/>
                <a:cs typeface="Calibri" panose="020F0502020204030204"/>
              </a:rPr>
              <a:t>此处添加详细文本描述，建议与标题相关并符合整体语言风格。</a:t>
            </a:r>
            <a:endParaRPr lang="en-US" sz="1400" dirty="0">
              <a:solidFill>
                <a:schemeClr val="bg1">
                  <a:lumMod val="50000"/>
                </a:schemeClr>
              </a:solidFill>
              <a:latin typeface="+mn-ea"/>
              <a:cs typeface="Calibri" panose="020F0502020204030204"/>
            </a:endParaRPr>
          </a:p>
        </p:txBody>
      </p:sp>
      <p:grpSp>
        <p:nvGrpSpPr>
          <p:cNvPr id="30" name="Group 5"/>
          <p:cNvGrpSpPr/>
          <p:nvPr/>
        </p:nvGrpSpPr>
        <p:grpSpPr>
          <a:xfrm>
            <a:off x="7018878" y="5346541"/>
            <a:ext cx="789718" cy="902318"/>
            <a:chOff x="4847177" y="3292130"/>
            <a:chExt cx="495245" cy="565860"/>
          </a:xfrm>
        </p:grpSpPr>
        <p:sp>
          <p:nvSpPr>
            <p:cNvPr id="32" name="Oval 38"/>
            <p:cNvSpPr/>
            <p:nvPr/>
          </p:nvSpPr>
          <p:spPr>
            <a:xfrm>
              <a:off x="4850124" y="3365692"/>
              <a:ext cx="492298" cy="492298"/>
            </a:xfrm>
            <a:prstGeom prst="ellipse">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ea"/>
              </a:endParaRPr>
            </a:p>
          </p:txBody>
        </p:sp>
        <p:sp>
          <p:nvSpPr>
            <p:cNvPr id="33" name="TextBox 32"/>
            <p:cNvSpPr txBox="1"/>
            <p:nvPr/>
          </p:nvSpPr>
          <p:spPr>
            <a:xfrm>
              <a:off x="4847177" y="3292130"/>
              <a:ext cx="468149" cy="523198"/>
            </a:xfrm>
            <a:prstGeom prst="rect">
              <a:avLst/>
            </a:prstGeom>
            <a:noFill/>
          </p:spPr>
          <p:txBody>
            <a:bodyPr wrap="square" lIns="91420" tIns="45709" rIns="91420" bIns="45709" rtlCol="0">
              <a:spAutoFit/>
            </a:bodyPr>
            <a:lstStyle/>
            <a:p>
              <a:pPr algn="ctr"/>
              <a:endParaRPr lang="ru-RU" sz="2800" dirty="0">
                <a:solidFill>
                  <a:schemeClr val="bg1"/>
                </a:solidFill>
                <a:latin typeface="+mn-ea"/>
              </a:endParaRPr>
            </a:p>
          </p:txBody>
        </p:sp>
      </p:grpSp>
      <p:sp>
        <p:nvSpPr>
          <p:cNvPr id="38" name="Freeform 33"/>
          <p:cNvSpPr>
            <a:spLocks noEditPoints="1"/>
          </p:cNvSpPr>
          <p:nvPr/>
        </p:nvSpPr>
        <p:spPr bwMode="auto">
          <a:xfrm>
            <a:off x="4703240" y="5628804"/>
            <a:ext cx="397842" cy="370166"/>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latin typeface="+mn-ea"/>
            </a:endParaRPr>
          </a:p>
        </p:txBody>
      </p:sp>
      <p:grpSp>
        <p:nvGrpSpPr>
          <p:cNvPr id="39" name="Group 40"/>
          <p:cNvGrpSpPr/>
          <p:nvPr/>
        </p:nvGrpSpPr>
        <p:grpSpPr>
          <a:xfrm>
            <a:off x="7202331" y="5664895"/>
            <a:ext cx="419280" cy="299898"/>
            <a:chOff x="3962400" y="3128963"/>
            <a:chExt cx="914400" cy="654050"/>
          </a:xfrm>
          <a:solidFill>
            <a:schemeClr val="bg1"/>
          </a:solidFill>
        </p:grpSpPr>
        <p:sp>
          <p:nvSpPr>
            <p:cNvPr id="40" name="Freeform 57"/>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1" name="Freeform 58"/>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2" name="Group 53"/>
          <p:cNvGrpSpPr/>
          <p:nvPr/>
        </p:nvGrpSpPr>
        <p:grpSpPr>
          <a:xfrm>
            <a:off x="9661004" y="5610441"/>
            <a:ext cx="407834" cy="407830"/>
            <a:chOff x="4808538" y="2608263"/>
            <a:chExt cx="914400" cy="914400"/>
          </a:xfrm>
          <a:solidFill>
            <a:schemeClr val="bg1"/>
          </a:solidFill>
        </p:grpSpPr>
        <p:sp>
          <p:nvSpPr>
            <p:cNvPr id="43" name="Freeform 76"/>
            <p:cNvSpPr/>
            <p:nvPr/>
          </p:nvSpPr>
          <p:spPr bwMode="auto">
            <a:xfrm>
              <a:off x="4808538" y="2919413"/>
              <a:ext cx="603250" cy="603250"/>
            </a:xfrm>
            <a:custGeom>
              <a:avLst/>
              <a:gdLst>
                <a:gd name="T0" fmla="*/ 0 w 380"/>
                <a:gd name="T1" fmla="*/ 0 h 380"/>
                <a:gd name="T2" fmla="*/ 0 w 380"/>
                <a:gd name="T3" fmla="*/ 112 h 380"/>
                <a:gd name="T4" fmla="*/ 0 w 380"/>
                <a:gd name="T5" fmla="*/ 112 h 380"/>
                <a:gd name="T6" fmla="*/ 26 w 380"/>
                <a:gd name="T7" fmla="*/ 112 h 380"/>
                <a:gd name="T8" fmla="*/ 52 w 380"/>
                <a:gd name="T9" fmla="*/ 116 h 380"/>
                <a:gd name="T10" fmla="*/ 78 w 380"/>
                <a:gd name="T11" fmla="*/ 122 h 380"/>
                <a:gd name="T12" fmla="*/ 102 w 380"/>
                <a:gd name="T13" fmla="*/ 132 h 380"/>
                <a:gd name="T14" fmla="*/ 126 w 380"/>
                <a:gd name="T15" fmla="*/ 142 h 380"/>
                <a:gd name="T16" fmla="*/ 150 w 380"/>
                <a:gd name="T17" fmla="*/ 156 h 380"/>
                <a:gd name="T18" fmla="*/ 170 w 380"/>
                <a:gd name="T19" fmla="*/ 172 h 380"/>
                <a:gd name="T20" fmla="*/ 190 w 380"/>
                <a:gd name="T21" fmla="*/ 190 h 380"/>
                <a:gd name="T22" fmla="*/ 190 w 380"/>
                <a:gd name="T23" fmla="*/ 190 h 380"/>
                <a:gd name="T24" fmla="*/ 208 w 380"/>
                <a:gd name="T25" fmla="*/ 210 h 380"/>
                <a:gd name="T26" fmla="*/ 224 w 380"/>
                <a:gd name="T27" fmla="*/ 232 h 380"/>
                <a:gd name="T28" fmla="*/ 238 w 380"/>
                <a:gd name="T29" fmla="*/ 254 h 380"/>
                <a:gd name="T30" fmla="*/ 248 w 380"/>
                <a:gd name="T31" fmla="*/ 278 h 380"/>
                <a:gd name="T32" fmla="*/ 258 w 380"/>
                <a:gd name="T33" fmla="*/ 302 h 380"/>
                <a:gd name="T34" fmla="*/ 264 w 380"/>
                <a:gd name="T35" fmla="*/ 326 h 380"/>
                <a:gd name="T36" fmla="*/ 268 w 380"/>
                <a:gd name="T37" fmla="*/ 352 h 380"/>
                <a:gd name="T38" fmla="*/ 270 w 380"/>
                <a:gd name="T39" fmla="*/ 380 h 380"/>
                <a:gd name="T40" fmla="*/ 380 w 380"/>
                <a:gd name="T41" fmla="*/ 380 h 380"/>
                <a:gd name="T42" fmla="*/ 380 w 380"/>
                <a:gd name="T43" fmla="*/ 380 h 380"/>
                <a:gd name="T44" fmla="*/ 378 w 380"/>
                <a:gd name="T45" fmla="*/ 340 h 380"/>
                <a:gd name="T46" fmla="*/ 372 w 380"/>
                <a:gd name="T47" fmla="*/ 304 h 380"/>
                <a:gd name="T48" fmla="*/ 362 w 380"/>
                <a:gd name="T49" fmla="*/ 266 h 380"/>
                <a:gd name="T50" fmla="*/ 350 w 380"/>
                <a:gd name="T51" fmla="*/ 232 h 380"/>
                <a:gd name="T52" fmla="*/ 334 w 380"/>
                <a:gd name="T53" fmla="*/ 198 h 380"/>
                <a:gd name="T54" fmla="*/ 314 w 380"/>
                <a:gd name="T55" fmla="*/ 168 h 380"/>
                <a:gd name="T56" fmla="*/ 292 w 380"/>
                <a:gd name="T57" fmla="*/ 138 h 380"/>
                <a:gd name="T58" fmla="*/ 268 w 380"/>
                <a:gd name="T59" fmla="*/ 112 h 380"/>
                <a:gd name="T60" fmla="*/ 240 w 380"/>
                <a:gd name="T61" fmla="*/ 86 h 380"/>
                <a:gd name="T62" fmla="*/ 212 w 380"/>
                <a:gd name="T63" fmla="*/ 66 h 380"/>
                <a:gd name="T64" fmla="*/ 180 w 380"/>
                <a:gd name="T65" fmla="*/ 46 h 380"/>
                <a:gd name="T66" fmla="*/ 146 w 380"/>
                <a:gd name="T67" fmla="*/ 30 h 380"/>
                <a:gd name="T68" fmla="*/ 112 w 380"/>
                <a:gd name="T69" fmla="*/ 18 h 380"/>
                <a:gd name="T70" fmla="*/ 76 w 380"/>
                <a:gd name="T71" fmla="*/ 8 h 380"/>
                <a:gd name="T72" fmla="*/ 38 w 380"/>
                <a:gd name="T73" fmla="*/ 2 h 380"/>
                <a:gd name="T74" fmla="*/ 0 w 380"/>
                <a:gd name="T75" fmla="*/ 0 h 380"/>
                <a:gd name="T76" fmla="*/ 0 w 380"/>
                <a:gd name="T7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0" h="380">
                  <a:moveTo>
                    <a:pt x="0" y="0"/>
                  </a:moveTo>
                  <a:lnTo>
                    <a:pt x="0" y="112"/>
                  </a:lnTo>
                  <a:lnTo>
                    <a:pt x="0" y="112"/>
                  </a:lnTo>
                  <a:lnTo>
                    <a:pt x="26" y="112"/>
                  </a:lnTo>
                  <a:lnTo>
                    <a:pt x="52" y="116"/>
                  </a:lnTo>
                  <a:lnTo>
                    <a:pt x="78" y="122"/>
                  </a:lnTo>
                  <a:lnTo>
                    <a:pt x="102" y="132"/>
                  </a:lnTo>
                  <a:lnTo>
                    <a:pt x="126" y="142"/>
                  </a:lnTo>
                  <a:lnTo>
                    <a:pt x="150" y="156"/>
                  </a:lnTo>
                  <a:lnTo>
                    <a:pt x="170" y="172"/>
                  </a:lnTo>
                  <a:lnTo>
                    <a:pt x="190" y="190"/>
                  </a:lnTo>
                  <a:lnTo>
                    <a:pt x="190" y="190"/>
                  </a:lnTo>
                  <a:lnTo>
                    <a:pt x="208" y="210"/>
                  </a:lnTo>
                  <a:lnTo>
                    <a:pt x="224" y="232"/>
                  </a:lnTo>
                  <a:lnTo>
                    <a:pt x="238" y="254"/>
                  </a:lnTo>
                  <a:lnTo>
                    <a:pt x="248" y="278"/>
                  </a:lnTo>
                  <a:lnTo>
                    <a:pt x="258" y="302"/>
                  </a:lnTo>
                  <a:lnTo>
                    <a:pt x="264" y="326"/>
                  </a:lnTo>
                  <a:lnTo>
                    <a:pt x="268" y="352"/>
                  </a:lnTo>
                  <a:lnTo>
                    <a:pt x="270" y="380"/>
                  </a:lnTo>
                  <a:lnTo>
                    <a:pt x="380" y="380"/>
                  </a:lnTo>
                  <a:lnTo>
                    <a:pt x="380" y="380"/>
                  </a:lnTo>
                  <a:lnTo>
                    <a:pt x="378" y="340"/>
                  </a:lnTo>
                  <a:lnTo>
                    <a:pt x="372" y="304"/>
                  </a:lnTo>
                  <a:lnTo>
                    <a:pt x="362" y="266"/>
                  </a:lnTo>
                  <a:lnTo>
                    <a:pt x="350" y="232"/>
                  </a:lnTo>
                  <a:lnTo>
                    <a:pt x="334" y="198"/>
                  </a:lnTo>
                  <a:lnTo>
                    <a:pt x="314" y="168"/>
                  </a:lnTo>
                  <a:lnTo>
                    <a:pt x="292" y="138"/>
                  </a:lnTo>
                  <a:lnTo>
                    <a:pt x="268" y="112"/>
                  </a:lnTo>
                  <a:lnTo>
                    <a:pt x="240" y="86"/>
                  </a:lnTo>
                  <a:lnTo>
                    <a:pt x="212" y="66"/>
                  </a:lnTo>
                  <a:lnTo>
                    <a:pt x="180" y="46"/>
                  </a:lnTo>
                  <a:lnTo>
                    <a:pt x="146" y="30"/>
                  </a:lnTo>
                  <a:lnTo>
                    <a:pt x="112" y="18"/>
                  </a:lnTo>
                  <a:lnTo>
                    <a:pt x="76" y="8"/>
                  </a:lnTo>
                  <a:lnTo>
                    <a:pt x="38"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4" name="Freeform 77"/>
            <p:cNvSpPr/>
            <p:nvPr/>
          </p:nvSpPr>
          <p:spPr bwMode="auto">
            <a:xfrm>
              <a:off x="4808538" y="2608263"/>
              <a:ext cx="914400" cy="914400"/>
            </a:xfrm>
            <a:custGeom>
              <a:avLst/>
              <a:gdLst>
                <a:gd name="T0" fmla="*/ 0 w 576"/>
                <a:gd name="T1" fmla="*/ 0 h 576"/>
                <a:gd name="T2" fmla="*/ 0 w 576"/>
                <a:gd name="T3" fmla="*/ 110 h 576"/>
                <a:gd name="T4" fmla="*/ 0 w 576"/>
                <a:gd name="T5" fmla="*/ 110 h 576"/>
                <a:gd name="T6" fmla="*/ 24 w 576"/>
                <a:gd name="T7" fmla="*/ 112 h 576"/>
                <a:gd name="T8" fmla="*/ 48 w 576"/>
                <a:gd name="T9" fmla="*/ 114 h 576"/>
                <a:gd name="T10" fmla="*/ 94 w 576"/>
                <a:gd name="T11" fmla="*/ 120 h 576"/>
                <a:gd name="T12" fmla="*/ 138 w 576"/>
                <a:gd name="T13" fmla="*/ 132 h 576"/>
                <a:gd name="T14" fmla="*/ 180 w 576"/>
                <a:gd name="T15" fmla="*/ 148 h 576"/>
                <a:gd name="T16" fmla="*/ 220 w 576"/>
                <a:gd name="T17" fmla="*/ 166 h 576"/>
                <a:gd name="T18" fmla="*/ 258 w 576"/>
                <a:gd name="T19" fmla="*/ 190 h 576"/>
                <a:gd name="T20" fmla="*/ 294 w 576"/>
                <a:gd name="T21" fmla="*/ 216 h 576"/>
                <a:gd name="T22" fmla="*/ 328 w 576"/>
                <a:gd name="T23" fmla="*/ 246 h 576"/>
                <a:gd name="T24" fmla="*/ 358 w 576"/>
                <a:gd name="T25" fmla="*/ 280 h 576"/>
                <a:gd name="T26" fmla="*/ 384 w 576"/>
                <a:gd name="T27" fmla="*/ 316 h 576"/>
                <a:gd name="T28" fmla="*/ 408 w 576"/>
                <a:gd name="T29" fmla="*/ 354 h 576"/>
                <a:gd name="T30" fmla="*/ 428 w 576"/>
                <a:gd name="T31" fmla="*/ 394 h 576"/>
                <a:gd name="T32" fmla="*/ 444 w 576"/>
                <a:gd name="T33" fmla="*/ 438 h 576"/>
                <a:gd name="T34" fmla="*/ 456 w 576"/>
                <a:gd name="T35" fmla="*/ 482 h 576"/>
                <a:gd name="T36" fmla="*/ 462 w 576"/>
                <a:gd name="T37" fmla="*/ 528 h 576"/>
                <a:gd name="T38" fmla="*/ 464 w 576"/>
                <a:gd name="T39" fmla="*/ 552 h 576"/>
                <a:gd name="T40" fmla="*/ 466 w 576"/>
                <a:gd name="T41" fmla="*/ 576 h 576"/>
                <a:gd name="T42" fmla="*/ 576 w 576"/>
                <a:gd name="T43" fmla="*/ 576 h 576"/>
                <a:gd name="T44" fmla="*/ 576 w 576"/>
                <a:gd name="T45" fmla="*/ 576 h 576"/>
                <a:gd name="T46" fmla="*/ 576 w 576"/>
                <a:gd name="T47" fmla="*/ 546 h 576"/>
                <a:gd name="T48" fmla="*/ 572 w 576"/>
                <a:gd name="T49" fmla="*/ 516 h 576"/>
                <a:gd name="T50" fmla="*/ 568 w 576"/>
                <a:gd name="T51" fmla="*/ 488 h 576"/>
                <a:gd name="T52" fmla="*/ 564 w 576"/>
                <a:gd name="T53" fmla="*/ 460 h 576"/>
                <a:gd name="T54" fmla="*/ 558 w 576"/>
                <a:gd name="T55" fmla="*/ 432 h 576"/>
                <a:gd name="T56" fmla="*/ 550 w 576"/>
                <a:gd name="T57" fmla="*/ 404 h 576"/>
                <a:gd name="T58" fmla="*/ 540 w 576"/>
                <a:gd name="T59" fmla="*/ 378 h 576"/>
                <a:gd name="T60" fmla="*/ 530 w 576"/>
                <a:gd name="T61" fmla="*/ 352 h 576"/>
                <a:gd name="T62" fmla="*/ 518 w 576"/>
                <a:gd name="T63" fmla="*/ 326 h 576"/>
                <a:gd name="T64" fmla="*/ 506 w 576"/>
                <a:gd name="T65" fmla="*/ 302 h 576"/>
                <a:gd name="T66" fmla="*/ 492 w 576"/>
                <a:gd name="T67" fmla="*/ 278 h 576"/>
                <a:gd name="T68" fmla="*/ 476 w 576"/>
                <a:gd name="T69" fmla="*/ 254 h 576"/>
                <a:gd name="T70" fmla="*/ 460 w 576"/>
                <a:gd name="T71" fmla="*/ 232 h 576"/>
                <a:gd name="T72" fmla="*/ 444 w 576"/>
                <a:gd name="T73" fmla="*/ 210 h 576"/>
                <a:gd name="T74" fmla="*/ 426 w 576"/>
                <a:gd name="T75" fmla="*/ 188 h 576"/>
                <a:gd name="T76" fmla="*/ 406 w 576"/>
                <a:gd name="T77" fmla="*/ 168 h 576"/>
                <a:gd name="T78" fmla="*/ 386 w 576"/>
                <a:gd name="T79" fmla="*/ 150 h 576"/>
                <a:gd name="T80" fmla="*/ 366 w 576"/>
                <a:gd name="T81" fmla="*/ 132 h 576"/>
                <a:gd name="T82" fmla="*/ 344 w 576"/>
                <a:gd name="T83" fmla="*/ 114 h 576"/>
                <a:gd name="T84" fmla="*/ 320 w 576"/>
                <a:gd name="T85" fmla="*/ 98 h 576"/>
                <a:gd name="T86" fmla="*/ 298 w 576"/>
                <a:gd name="T87" fmla="*/ 84 h 576"/>
                <a:gd name="T88" fmla="*/ 274 w 576"/>
                <a:gd name="T89" fmla="*/ 70 h 576"/>
                <a:gd name="T90" fmla="*/ 248 w 576"/>
                <a:gd name="T91" fmla="*/ 56 h 576"/>
                <a:gd name="T92" fmla="*/ 224 w 576"/>
                <a:gd name="T93" fmla="*/ 46 h 576"/>
                <a:gd name="T94" fmla="*/ 198 w 576"/>
                <a:gd name="T95" fmla="*/ 34 h 576"/>
                <a:gd name="T96" fmla="*/ 170 w 576"/>
                <a:gd name="T97" fmla="*/ 26 h 576"/>
                <a:gd name="T98" fmla="*/ 144 w 576"/>
                <a:gd name="T99" fmla="*/ 18 h 576"/>
                <a:gd name="T100" fmla="*/ 116 w 576"/>
                <a:gd name="T101" fmla="*/ 12 h 576"/>
                <a:gd name="T102" fmla="*/ 88 w 576"/>
                <a:gd name="T103" fmla="*/ 6 h 576"/>
                <a:gd name="T104" fmla="*/ 58 w 576"/>
                <a:gd name="T105" fmla="*/ 2 h 576"/>
                <a:gd name="T106" fmla="*/ 30 w 576"/>
                <a:gd name="T107" fmla="*/ 0 h 576"/>
                <a:gd name="T108" fmla="*/ 0 w 576"/>
                <a:gd name="T109" fmla="*/ 0 h 576"/>
                <a:gd name="T110" fmla="*/ 0 w 576"/>
                <a:gd name="T111"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6" h="576">
                  <a:moveTo>
                    <a:pt x="0" y="0"/>
                  </a:moveTo>
                  <a:lnTo>
                    <a:pt x="0" y="110"/>
                  </a:lnTo>
                  <a:lnTo>
                    <a:pt x="0" y="110"/>
                  </a:lnTo>
                  <a:lnTo>
                    <a:pt x="24" y="112"/>
                  </a:lnTo>
                  <a:lnTo>
                    <a:pt x="48" y="114"/>
                  </a:lnTo>
                  <a:lnTo>
                    <a:pt x="94" y="120"/>
                  </a:lnTo>
                  <a:lnTo>
                    <a:pt x="138" y="132"/>
                  </a:lnTo>
                  <a:lnTo>
                    <a:pt x="180" y="148"/>
                  </a:lnTo>
                  <a:lnTo>
                    <a:pt x="220" y="166"/>
                  </a:lnTo>
                  <a:lnTo>
                    <a:pt x="258" y="190"/>
                  </a:lnTo>
                  <a:lnTo>
                    <a:pt x="294" y="216"/>
                  </a:lnTo>
                  <a:lnTo>
                    <a:pt x="328" y="246"/>
                  </a:lnTo>
                  <a:lnTo>
                    <a:pt x="358" y="280"/>
                  </a:lnTo>
                  <a:lnTo>
                    <a:pt x="384" y="316"/>
                  </a:lnTo>
                  <a:lnTo>
                    <a:pt x="408" y="354"/>
                  </a:lnTo>
                  <a:lnTo>
                    <a:pt x="428" y="394"/>
                  </a:lnTo>
                  <a:lnTo>
                    <a:pt x="444" y="438"/>
                  </a:lnTo>
                  <a:lnTo>
                    <a:pt x="456" y="482"/>
                  </a:lnTo>
                  <a:lnTo>
                    <a:pt x="462" y="528"/>
                  </a:lnTo>
                  <a:lnTo>
                    <a:pt x="464" y="552"/>
                  </a:lnTo>
                  <a:lnTo>
                    <a:pt x="466" y="576"/>
                  </a:lnTo>
                  <a:lnTo>
                    <a:pt x="576" y="576"/>
                  </a:lnTo>
                  <a:lnTo>
                    <a:pt x="576" y="576"/>
                  </a:lnTo>
                  <a:lnTo>
                    <a:pt x="576" y="546"/>
                  </a:lnTo>
                  <a:lnTo>
                    <a:pt x="572" y="516"/>
                  </a:lnTo>
                  <a:lnTo>
                    <a:pt x="568" y="488"/>
                  </a:lnTo>
                  <a:lnTo>
                    <a:pt x="564" y="460"/>
                  </a:lnTo>
                  <a:lnTo>
                    <a:pt x="558" y="432"/>
                  </a:lnTo>
                  <a:lnTo>
                    <a:pt x="550" y="404"/>
                  </a:lnTo>
                  <a:lnTo>
                    <a:pt x="540" y="378"/>
                  </a:lnTo>
                  <a:lnTo>
                    <a:pt x="530" y="352"/>
                  </a:lnTo>
                  <a:lnTo>
                    <a:pt x="518" y="326"/>
                  </a:lnTo>
                  <a:lnTo>
                    <a:pt x="506" y="302"/>
                  </a:lnTo>
                  <a:lnTo>
                    <a:pt x="492" y="278"/>
                  </a:lnTo>
                  <a:lnTo>
                    <a:pt x="476" y="254"/>
                  </a:lnTo>
                  <a:lnTo>
                    <a:pt x="460" y="232"/>
                  </a:lnTo>
                  <a:lnTo>
                    <a:pt x="444" y="210"/>
                  </a:lnTo>
                  <a:lnTo>
                    <a:pt x="426" y="188"/>
                  </a:lnTo>
                  <a:lnTo>
                    <a:pt x="406" y="168"/>
                  </a:lnTo>
                  <a:lnTo>
                    <a:pt x="386" y="150"/>
                  </a:lnTo>
                  <a:lnTo>
                    <a:pt x="366" y="132"/>
                  </a:lnTo>
                  <a:lnTo>
                    <a:pt x="344" y="114"/>
                  </a:lnTo>
                  <a:lnTo>
                    <a:pt x="320" y="98"/>
                  </a:lnTo>
                  <a:lnTo>
                    <a:pt x="298" y="84"/>
                  </a:lnTo>
                  <a:lnTo>
                    <a:pt x="274" y="70"/>
                  </a:lnTo>
                  <a:lnTo>
                    <a:pt x="248" y="56"/>
                  </a:lnTo>
                  <a:lnTo>
                    <a:pt x="224" y="46"/>
                  </a:lnTo>
                  <a:lnTo>
                    <a:pt x="198" y="34"/>
                  </a:lnTo>
                  <a:lnTo>
                    <a:pt x="170" y="26"/>
                  </a:lnTo>
                  <a:lnTo>
                    <a:pt x="144" y="18"/>
                  </a:lnTo>
                  <a:lnTo>
                    <a:pt x="116" y="12"/>
                  </a:lnTo>
                  <a:lnTo>
                    <a:pt x="88" y="6"/>
                  </a:lnTo>
                  <a:lnTo>
                    <a:pt x="58" y="2"/>
                  </a:lnTo>
                  <a:lnTo>
                    <a:pt x="3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5" name="Freeform 78"/>
            <p:cNvSpPr/>
            <p:nvPr/>
          </p:nvSpPr>
          <p:spPr bwMode="auto">
            <a:xfrm>
              <a:off x="4808538" y="3278188"/>
              <a:ext cx="244475" cy="244475"/>
            </a:xfrm>
            <a:custGeom>
              <a:avLst/>
              <a:gdLst>
                <a:gd name="T0" fmla="*/ 76 w 154"/>
                <a:gd name="T1" fmla="*/ 0 h 154"/>
                <a:gd name="T2" fmla="*/ 76 w 154"/>
                <a:gd name="T3" fmla="*/ 0 h 154"/>
                <a:gd name="T4" fmla="*/ 60 w 154"/>
                <a:gd name="T5" fmla="*/ 2 h 154"/>
                <a:gd name="T6" fmla="*/ 46 w 154"/>
                <a:gd name="T7" fmla="*/ 6 h 154"/>
                <a:gd name="T8" fmla="*/ 34 w 154"/>
                <a:gd name="T9" fmla="*/ 12 h 154"/>
                <a:gd name="T10" fmla="*/ 22 w 154"/>
                <a:gd name="T11" fmla="*/ 22 h 154"/>
                <a:gd name="T12" fmla="*/ 12 w 154"/>
                <a:gd name="T13" fmla="*/ 34 h 154"/>
                <a:gd name="T14" fmla="*/ 6 w 154"/>
                <a:gd name="T15" fmla="*/ 46 h 154"/>
                <a:gd name="T16" fmla="*/ 2 w 154"/>
                <a:gd name="T17" fmla="*/ 62 h 154"/>
                <a:gd name="T18" fmla="*/ 0 w 154"/>
                <a:gd name="T19" fmla="*/ 76 h 154"/>
                <a:gd name="T20" fmla="*/ 0 w 154"/>
                <a:gd name="T21" fmla="*/ 76 h 154"/>
                <a:gd name="T22" fmla="*/ 2 w 154"/>
                <a:gd name="T23" fmla="*/ 92 h 154"/>
                <a:gd name="T24" fmla="*/ 6 w 154"/>
                <a:gd name="T25" fmla="*/ 106 h 154"/>
                <a:gd name="T26" fmla="*/ 12 w 154"/>
                <a:gd name="T27" fmla="*/ 120 h 154"/>
                <a:gd name="T28" fmla="*/ 22 w 154"/>
                <a:gd name="T29" fmla="*/ 130 h 154"/>
                <a:gd name="T30" fmla="*/ 34 w 154"/>
                <a:gd name="T31" fmla="*/ 140 h 154"/>
                <a:gd name="T32" fmla="*/ 46 w 154"/>
                <a:gd name="T33" fmla="*/ 148 h 154"/>
                <a:gd name="T34" fmla="*/ 60 w 154"/>
                <a:gd name="T35" fmla="*/ 152 h 154"/>
                <a:gd name="T36" fmla="*/ 76 w 154"/>
                <a:gd name="T37" fmla="*/ 154 h 154"/>
                <a:gd name="T38" fmla="*/ 76 w 154"/>
                <a:gd name="T39" fmla="*/ 154 h 154"/>
                <a:gd name="T40" fmla="*/ 92 w 154"/>
                <a:gd name="T41" fmla="*/ 152 h 154"/>
                <a:gd name="T42" fmla="*/ 106 w 154"/>
                <a:gd name="T43" fmla="*/ 148 h 154"/>
                <a:gd name="T44" fmla="*/ 120 w 154"/>
                <a:gd name="T45" fmla="*/ 140 h 154"/>
                <a:gd name="T46" fmla="*/ 130 w 154"/>
                <a:gd name="T47" fmla="*/ 130 h 154"/>
                <a:gd name="T48" fmla="*/ 140 w 154"/>
                <a:gd name="T49" fmla="*/ 120 h 154"/>
                <a:gd name="T50" fmla="*/ 148 w 154"/>
                <a:gd name="T51" fmla="*/ 106 h 154"/>
                <a:gd name="T52" fmla="*/ 152 w 154"/>
                <a:gd name="T53" fmla="*/ 92 h 154"/>
                <a:gd name="T54" fmla="*/ 154 w 154"/>
                <a:gd name="T55" fmla="*/ 76 h 154"/>
                <a:gd name="T56" fmla="*/ 154 w 154"/>
                <a:gd name="T57" fmla="*/ 76 h 154"/>
                <a:gd name="T58" fmla="*/ 152 w 154"/>
                <a:gd name="T59" fmla="*/ 62 h 154"/>
                <a:gd name="T60" fmla="*/ 148 w 154"/>
                <a:gd name="T61" fmla="*/ 46 h 154"/>
                <a:gd name="T62" fmla="*/ 140 w 154"/>
                <a:gd name="T63" fmla="*/ 34 h 154"/>
                <a:gd name="T64" fmla="*/ 130 w 154"/>
                <a:gd name="T65" fmla="*/ 22 h 154"/>
                <a:gd name="T66" fmla="*/ 120 w 154"/>
                <a:gd name="T67" fmla="*/ 12 h 154"/>
                <a:gd name="T68" fmla="*/ 106 w 154"/>
                <a:gd name="T69" fmla="*/ 6 h 154"/>
                <a:gd name="T70" fmla="*/ 92 w 154"/>
                <a:gd name="T71" fmla="*/ 2 h 154"/>
                <a:gd name="T72" fmla="*/ 76 w 154"/>
                <a:gd name="T73" fmla="*/ 0 h 154"/>
                <a:gd name="T74" fmla="*/ 76 w 154"/>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54">
                  <a:moveTo>
                    <a:pt x="76" y="0"/>
                  </a:moveTo>
                  <a:lnTo>
                    <a:pt x="76" y="0"/>
                  </a:lnTo>
                  <a:lnTo>
                    <a:pt x="60" y="2"/>
                  </a:lnTo>
                  <a:lnTo>
                    <a:pt x="46" y="6"/>
                  </a:lnTo>
                  <a:lnTo>
                    <a:pt x="34" y="12"/>
                  </a:lnTo>
                  <a:lnTo>
                    <a:pt x="22" y="22"/>
                  </a:lnTo>
                  <a:lnTo>
                    <a:pt x="12" y="34"/>
                  </a:lnTo>
                  <a:lnTo>
                    <a:pt x="6" y="46"/>
                  </a:lnTo>
                  <a:lnTo>
                    <a:pt x="2" y="62"/>
                  </a:lnTo>
                  <a:lnTo>
                    <a:pt x="0" y="76"/>
                  </a:lnTo>
                  <a:lnTo>
                    <a:pt x="0" y="76"/>
                  </a:lnTo>
                  <a:lnTo>
                    <a:pt x="2" y="92"/>
                  </a:lnTo>
                  <a:lnTo>
                    <a:pt x="6" y="106"/>
                  </a:lnTo>
                  <a:lnTo>
                    <a:pt x="12" y="120"/>
                  </a:lnTo>
                  <a:lnTo>
                    <a:pt x="22" y="130"/>
                  </a:lnTo>
                  <a:lnTo>
                    <a:pt x="34" y="140"/>
                  </a:lnTo>
                  <a:lnTo>
                    <a:pt x="46" y="148"/>
                  </a:lnTo>
                  <a:lnTo>
                    <a:pt x="60" y="152"/>
                  </a:lnTo>
                  <a:lnTo>
                    <a:pt x="76" y="154"/>
                  </a:lnTo>
                  <a:lnTo>
                    <a:pt x="76" y="154"/>
                  </a:lnTo>
                  <a:lnTo>
                    <a:pt x="92" y="152"/>
                  </a:lnTo>
                  <a:lnTo>
                    <a:pt x="106" y="148"/>
                  </a:lnTo>
                  <a:lnTo>
                    <a:pt x="120" y="140"/>
                  </a:lnTo>
                  <a:lnTo>
                    <a:pt x="130" y="130"/>
                  </a:lnTo>
                  <a:lnTo>
                    <a:pt x="140" y="120"/>
                  </a:lnTo>
                  <a:lnTo>
                    <a:pt x="148" y="106"/>
                  </a:lnTo>
                  <a:lnTo>
                    <a:pt x="152" y="92"/>
                  </a:lnTo>
                  <a:lnTo>
                    <a:pt x="154" y="76"/>
                  </a:lnTo>
                  <a:lnTo>
                    <a:pt x="154" y="76"/>
                  </a:lnTo>
                  <a:lnTo>
                    <a:pt x="152" y="62"/>
                  </a:lnTo>
                  <a:lnTo>
                    <a:pt x="148" y="46"/>
                  </a:lnTo>
                  <a:lnTo>
                    <a:pt x="140" y="34"/>
                  </a:lnTo>
                  <a:lnTo>
                    <a:pt x="130" y="22"/>
                  </a:lnTo>
                  <a:lnTo>
                    <a:pt x="120" y="12"/>
                  </a:lnTo>
                  <a:lnTo>
                    <a:pt x="106" y="6"/>
                  </a:lnTo>
                  <a:lnTo>
                    <a:pt x="92" y="2"/>
                  </a:lnTo>
                  <a:lnTo>
                    <a:pt x="76" y="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46" name="Group 80"/>
          <p:cNvGrpSpPr/>
          <p:nvPr/>
        </p:nvGrpSpPr>
        <p:grpSpPr>
          <a:xfrm>
            <a:off x="2253197" y="5623687"/>
            <a:ext cx="383804" cy="397610"/>
            <a:chOff x="2927350" y="3395663"/>
            <a:chExt cx="882650" cy="914400"/>
          </a:xfrm>
          <a:solidFill>
            <a:schemeClr val="bg1"/>
          </a:solidFill>
        </p:grpSpPr>
        <p:sp>
          <p:nvSpPr>
            <p:cNvPr id="47" name="Freeform 157"/>
            <p:cNvSpPr/>
            <p:nvPr/>
          </p:nvSpPr>
          <p:spPr bwMode="auto">
            <a:xfrm>
              <a:off x="2927350" y="4043363"/>
              <a:ext cx="882650" cy="266700"/>
            </a:xfrm>
            <a:custGeom>
              <a:avLst/>
              <a:gdLst>
                <a:gd name="T0" fmla="*/ 278 w 556"/>
                <a:gd name="T1" fmla="*/ 40 h 168"/>
                <a:gd name="T2" fmla="*/ 276 w 556"/>
                <a:gd name="T3" fmla="*/ 40 h 168"/>
                <a:gd name="T4" fmla="*/ 276 w 556"/>
                <a:gd name="T5" fmla="*/ 40 h 168"/>
                <a:gd name="T6" fmla="*/ 220 w 556"/>
                <a:gd name="T7" fmla="*/ 38 h 168"/>
                <a:gd name="T8" fmla="*/ 166 w 556"/>
                <a:gd name="T9" fmla="*/ 34 h 168"/>
                <a:gd name="T10" fmla="*/ 116 w 556"/>
                <a:gd name="T11" fmla="*/ 30 h 168"/>
                <a:gd name="T12" fmla="*/ 72 w 556"/>
                <a:gd name="T13" fmla="*/ 22 h 168"/>
                <a:gd name="T14" fmla="*/ 72 w 556"/>
                <a:gd name="T15" fmla="*/ 22 h 168"/>
                <a:gd name="T16" fmla="*/ 38 w 556"/>
                <a:gd name="T17" fmla="*/ 16 h 168"/>
                <a:gd name="T18" fmla="*/ 20 w 556"/>
                <a:gd name="T19" fmla="*/ 10 h 168"/>
                <a:gd name="T20" fmla="*/ 0 w 556"/>
                <a:gd name="T21" fmla="*/ 2 h 168"/>
                <a:gd name="T22" fmla="*/ 0 w 556"/>
                <a:gd name="T23" fmla="*/ 114 h 168"/>
                <a:gd name="T24" fmla="*/ 0 w 556"/>
                <a:gd name="T25" fmla="*/ 114 h 168"/>
                <a:gd name="T26" fmla="*/ 2 w 556"/>
                <a:gd name="T27" fmla="*/ 120 h 168"/>
                <a:gd name="T28" fmla="*/ 6 w 556"/>
                <a:gd name="T29" fmla="*/ 126 h 168"/>
                <a:gd name="T30" fmla="*/ 12 w 556"/>
                <a:gd name="T31" fmla="*/ 130 h 168"/>
                <a:gd name="T32" fmla="*/ 22 w 556"/>
                <a:gd name="T33" fmla="*/ 136 h 168"/>
                <a:gd name="T34" fmla="*/ 48 w 556"/>
                <a:gd name="T35" fmla="*/ 144 h 168"/>
                <a:gd name="T36" fmla="*/ 82 w 556"/>
                <a:gd name="T37" fmla="*/ 152 h 168"/>
                <a:gd name="T38" fmla="*/ 122 w 556"/>
                <a:gd name="T39" fmla="*/ 160 h 168"/>
                <a:gd name="T40" fmla="*/ 168 w 556"/>
                <a:gd name="T41" fmla="*/ 164 h 168"/>
                <a:gd name="T42" fmla="*/ 220 w 556"/>
                <a:gd name="T43" fmla="*/ 168 h 168"/>
                <a:gd name="T44" fmla="*/ 276 w 556"/>
                <a:gd name="T45" fmla="*/ 168 h 168"/>
                <a:gd name="T46" fmla="*/ 276 w 556"/>
                <a:gd name="T47" fmla="*/ 168 h 168"/>
                <a:gd name="T48" fmla="*/ 278 w 556"/>
                <a:gd name="T49" fmla="*/ 168 h 168"/>
                <a:gd name="T50" fmla="*/ 278 w 556"/>
                <a:gd name="T51" fmla="*/ 168 h 168"/>
                <a:gd name="T52" fmla="*/ 334 w 556"/>
                <a:gd name="T53" fmla="*/ 168 h 168"/>
                <a:gd name="T54" fmla="*/ 386 w 556"/>
                <a:gd name="T55" fmla="*/ 164 h 168"/>
                <a:gd name="T56" fmla="*/ 434 w 556"/>
                <a:gd name="T57" fmla="*/ 158 h 168"/>
                <a:gd name="T58" fmla="*/ 474 w 556"/>
                <a:gd name="T59" fmla="*/ 152 h 168"/>
                <a:gd name="T60" fmla="*/ 508 w 556"/>
                <a:gd name="T61" fmla="*/ 144 h 168"/>
                <a:gd name="T62" fmla="*/ 534 w 556"/>
                <a:gd name="T63" fmla="*/ 136 h 168"/>
                <a:gd name="T64" fmla="*/ 544 w 556"/>
                <a:gd name="T65" fmla="*/ 130 h 168"/>
                <a:gd name="T66" fmla="*/ 550 w 556"/>
                <a:gd name="T67" fmla="*/ 126 h 168"/>
                <a:gd name="T68" fmla="*/ 554 w 556"/>
                <a:gd name="T69" fmla="*/ 120 h 168"/>
                <a:gd name="T70" fmla="*/ 556 w 556"/>
                <a:gd name="T71" fmla="*/ 114 h 168"/>
                <a:gd name="T72" fmla="*/ 556 w 556"/>
                <a:gd name="T73" fmla="*/ 0 h 168"/>
                <a:gd name="T74" fmla="*/ 556 w 556"/>
                <a:gd name="T75" fmla="*/ 0 h 168"/>
                <a:gd name="T76" fmla="*/ 536 w 556"/>
                <a:gd name="T77" fmla="*/ 8 h 168"/>
                <a:gd name="T78" fmla="*/ 516 w 556"/>
                <a:gd name="T79" fmla="*/ 14 h 168"/>
                <a:gd name="T80" fmla="*/ 484 w 556"/>
                <a:gd name="T81" fmla="*/ 22 h 168"/>
                <a:gd name="T82" fmla="*/ 484 w 556"/>
                <a:gd name="T83" fmla="*/ 22 h 168"/>
                <a:gd name="T84" fmla="*/ 438 w 556"/>
                <a:gd name="T85" fmla="*/ 30 h 168"/>
                <a:gd name="T86" fmla="*/ 390 w 556"/>
                <a:gd name="T87" fmla="*/ 34 h 168"/>
                <a:gd name="T88" fmla="*/ 336 w 556"/>
                <a:gd name="T89" fmla="*/ 38 h 168"/>
                <a:gd name="T90" fmla="*/ 278 w 556"/>
                <a:gd name="T91" fmla="*/ 40 h 168"/>
                <a:gd name="T92" fmla="*/ 278 w 556"/>
                <a:gd name="T93"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6" h="168">
                  <a:moveTo>
                    <a:pt x="278" y="40"/>
                  </a:moveTo>
                  <a:lnTo>
                    <a:pt x="276" y="40"/>
                  </a:lnTo>
                  <a:lnTo>
                    <a:pt x="276" y="40"/>
                  </a:lnTo>
                  <a:lnTo>
                    <a:pt x="220" y="38"/>
                  </a:lnTo>
                  <a:lnTo>
                    <a:pt x="166" y="34"/>
                  </a:lnTo>
                  <a:lnTo>
                    <a:pt x="116" y="30"/>
                  </a:lnTo>
                  <a:lnTo>
                    <a:pt x="72" y="22"/>
                  </a:lnTo>
                  <a:lnTo>
                    <a:pt x="72" y="22"/>
                  </a:lnTo>
                  <a:lnTo>
                    <a:pt x="38" y="16"/>
                  </a:lnTo>
                  <a:lnTo>
                    <a:pt x="20" y="10"/>
                  </a:lnTo>
                  <a:lnTo>
                    <a:pt x="0" y="2"/>
                  </a:lnTo>
                  <a:lnTo>
                    <a:pt x="0" y="114"/>
                  </a:lnTo>
                  <a:lnTo>
                    <a:pt x="0" y="114"/>
                  </a:lnTo>
                  <a:lnTo>
                    <a:pt x="2" y="120"/>
                  </a:lnTo>
                  <a:lnTo>
                    <a:pt x="6" y="126"/>
                  </a:lnTo>
                  <a:lnTo>
                    <a:pt x="12" y="130"/>
                  </a:lnTo>
                  <a:lnTo>
                    <a:pt x="22" y="136"/>
                  </a:lnTo>
                  <a:lnTo>
                    <a:pt x="48" y="144"/>
                  </a:lnTo>
                  <a:lnTo>
                    <a:pt x="82" y="152"/>
                  </a:lnTo>
                  <a:lnTo>
                    <a:pt x="122" y="160"/>
                  </a:lnTo>
                  <a:lnTo>
                    <a:pt x="168" y="164"/>
                  </a:lnTo>
                  <a:lnTo>
                    <a:pt x="220" y="168"/>
                  </a:lnTo>
                  <a:lnTo>
                    <a:pt x="276" y="168"/>
                  </a:lnTo>
                  <a:lnTo>
                    <a:pt x="276" y="168"/>
                  </a:lnTo>
                  <a:lnTo>
                    <a:pt x="278" y="168"/>
                  </a:lnTo>
                  <a:lnTo>
                    <a:pt x="278" y="168"/>
                  </a:lnTo>
                  <a:lnTo>
                    <a:pt x="334" y="168"/>
                  </a:lnTo>
                  <a:lnTo>
                    <a:pt x="386" y="164"/>
                  </a:lnTo>
                  <a:lnTo>
                    <a:pt x="434" y="158"/>
                  </a:lnTo>
                  <a:lnTo>
                    <a:pt x="474" y="152"/>
                  </a:lnTo>
                  <a:lnTo>
                    <a:pt x="508" y="144"/>
                  </a:lnTo>
                  <a:lnTo>
                    <a:pt x="534" y="136"/>
                  </a:lnTo>
                  <a:lnTo>
                    <a:pt x="544" y="130"/>
                  </a:lnTo>
                  <a:lnTo>
                    <a:pt x="550" y="126"/>
                  </a:lnTo>
                  <a:lnTo>
                    <a:pt x="554" y="120"/>
                  </a:lnTo>
                  <a:lnTo>
                    <a:pt x="556" y="114"/>
                  </a:lnTo>
                  <a:lnTo>
                    <a:pt x="556" y="0"/>
                  </a:lnTo>
                  <a:lnTo>
                    <a:pt x="556" y="0"/>
                  </a:lnTo>
                  <a:lnTo>
                    <a:pt x="536" y="8"/>
                  </a:lnTo>
                  <a:lnTo>
                    <a:pt x="516" y="14"/>
                  </a:lnTo>
                  <a:lnTo>
                    <a:pt x="484" y="22"/>
                  </a:lnTo>
                  <a:lnTo>
                    <a:pt x="484" y="22"/>
                  </a:lnTo>
                  <a:lnTo>
                    <a:pt x="438" y="30"/>
                  </a:lnTo>
                  <a:lnTo>
                    <a:pt x="390" y="34"/>
                  </a:lnTo>
                  <a:lnTo>
                    <a:pt x="336" y="38"/>
                  </a:lnTo>
                  <a:lnTo>
                    <a:pt x="278" y="40"/>
                  </a:lnTo>
                  <a:lnTo>
                    <a:pt x="27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8" name="Freeform 158"/>
            <p:cNvSpPr/>
            <p:nvPr/>
          </p:nvSpPr>
          <p:spPr bwMode="auto">
            <a:xfrm>
              <a:off x="2927350" y="3763963"/>
              <a:ext cx="882650" cy="269875"/>
            </a:xfrm>
            <a:custGeom>
              <a:avLst/>
              <a:gdLst>
                <a:gd name="T0" fmla="*/ 278 w 556"/>
                <a:gd name="T1" fmla="*/ 38 h 170"/>
                <a:gd name="T2" fmla="*/ 276 w 556"/>
                <a:gd name="T3" fmla="*/ 38 h 170"/>
                <a:gd name="T4" fmla="*/ 276 w 556"/>
                <a:gd name="T5" fmla="*/ 38 h 170"/>
                <a:gd name="T6" fmla="*/ 220 w 556"/>
                <a:gd name="T7" fmla="*/ 36 h 170"/>
                <a:gd name="T8" fmla="*/ 166 w 556"/>
                <a:gd name="T9" fmla="*/ 34 h 170"/>
                <a:gd name="T10" fmla="*/ 116 w 556"/>
                <a:gd name="T11" fmla="*/ 28 h 170"/>
                <a:gd name="T12" fmla="*/ 72 w 556"/>
                <a:gd name="T13" fmla="*/ 20 h 170"/>
                <a:gd name="T14" fmla="*/ 72 w 556"/>
                <a:gd name="T15" fmla="*/ 20 h 170"/>
                <a:gd name="T16" fmla="*/ 38 w 556"/>
                <a:gd name="T17" fmla="*/ 14 h 170"/>
                <a:gd name="T18" fmla="*/ 20 w 556"/>
                <a:gd name="T19" fmla="*/ 8 h 170"/>
                <a:gd name="T20" fmla="*/ 0 w 556"/>
                <a:gd name="T21" fmla="*/ 0 h 170"/>
                <a:gd name="T22" fmla="*/ 0 w 556"/>
                <a:gd name="T23" fmla="*/ 0 h 170"/>
                <a:gd name="T24" fmla="*/ 0 w 556"/>
                <a:gd name="T25" fmla="*/ 0 h 170"/>
                <a:gd name="T26" fmla="*/ 0 w 556"/>
                <a:gd name="T27" fmla="*/ 116 h 170"/>
                <a:gd name="T28" fmla="*/ 0 w 556"/>
                <a:gd name="T29" fmla="*/ 116 h 170"/>
                <a:gd name="T30" fmla="*/ 2 w 556"/>
                <a:gd name="T31" fmla="*/ 122 h 170"/>
                <a:gd name="T32" fmla="*/ 6 w 556"/>
                <a:gd name="T33" fmla="*/ 126 h 170"/>
                <a:gd name="T34" fmla="*/ 12 w 556"/>
                <a:gd name="T35" fmla="*/ 132 h 170"/>
                <a:gd name="T36" fmla="*/ 22 w 556"/>
                <a:gd name="T37" fmla="*/ 136 h 170"/>
                <a:gd name="T38" fmla="*/ 48 w 556"/>
                <a:gd name="T39" fmla="*/ 146 h 170"/>
                <a:gd name="T40" fmla="*/ 82 w 556"/>
                <a:gd name="T41" fmla="*/ 154 h 170"/>
                <a:gd name="T42" fmla="*/ 122 w 556"/>
                <a:gd name="T43" fmla="*/ 160 h 170"/>
                <a:gd name="T44" fmla="*/ 168 w 556"/>
                <a:gd name="T45" fmla="*/ 164 h 170"/>
                <a:gd name="T46" fmla="*/ 220 w 556"/>
                <a:gd name="T47" fmla="*/ 168 h 170"/>
                <a:gd name="T48" fmla="*/ 276 w 556"/>
                <a:gd name="T49" fmla="*/ 170 h 170"/>
                <a:gd name="T50" fmla="*/ 276 w 556"/>
                <a:gd name="T51" fmla="*/ 170 h 170"/>
                <a:gd name="T52" fmla="*/ 278 w 556"/>
                <a:gd name="T53" fmla="*/ 170 h 170"/>
                <a:gd name="T54" fmla="*/ 278 w 556"/>
                <a:gd name="T55" fmla="*/ 170 h 170"/>
                <a:gd name="T56" fmla="*/ 334 w 556"/>
                <a:gd name="T57" fmla="*/ 168 h 170"/>
                <a:gd name="T58" fmla="*/ 386 w 556"/>
                <a:gd name="T59" fmla="*/ 164 h 170"/>
                <a:gd name="T60" fmla="*/ 434 w 556"/>
                <a:gd name="T61" fmla="*/ 160 h 170"/>
                <a:gd name="T62" fmla="*/ 474 w 556"/>
                <a:gd name="T63" fmla="*/ 154 h 170"/>
                <a:gd name="T64" fmla="*/ 508 w 556"/>
                <a:gd name="T65" fmla="*/ 146 h 170"/>
                <a:gd name="T66" fmla="*/ 534 w 556"/>
                <a:gd name="T67" fmla="*/ 136 h 170"/>
                <a:gd name="T68" fmla="*/ 544 w 556"/>
                <a:gd name="T69" fmla="*/ 132 h 170"/>
                <a:gd name="T70" fmla="*/ 550 w 556"/>
                <a:gd name="T71" fmla="*/ 126 h 170"/>
                <a:gd name="T72" fmla="*/ 554 w 556"/>
                <a:gd name="T73" fmla="*/ 120 h 170"/>
                <a:gd name="T74" fmla="*/ 556 w 556"/>
                <a:gd name="T75" fmla="*/ 116 h 170"/>
                <a:gd name="T76" fmla="*/ 556 w 556"/>
                <a:gd name="T77" fmla="*/ 0 h 170"/>
                <a:gd name="T78" fmla="*/ 556 w 556"/>
                <a:gd name="T79" fmla="*/ 0 h 170"/>
                <a:gd name="T80" fmla="*/ 556 w 556"/>
                <a:gd name="T81" fmla="*/ 0 h 170"/>
                <a:gd name="T82" fmla="*/ 556 w 556"/>
                <a:gd name="T83" fmla="*/ 0 h 170"/>
                <a:gd name="T84" fmla="*/ 536 w 556"/>
                <a:gd name="T85" fmla="*/ 8 h 170"/>
                <a:gd name="T86" fmla="*/ 516 w 556"/>
                <a:gd name="T87" fmla="*/ 14 h 170"/>
                <a:gd name="T88" fmla="*/ 484 w 556"/>
                <a:gd name="T89" fmla="*/ 20 h 170"/>
                <a:gd name="T90" fmla="*/ 484 w 556"/>
                <a:gd name="T91" fmla="*/ 20 h 170"/>
                <a:gd name="T92" fmla="*/ 438 w 556"/>
                <a:gd name="T93" fmla="*/ 28 h 170"/>
                <a:gd name="T94" fmla="*/ 390 w 556"/>
                <a:gd name="T95" fmla="*/ 32 h 170"/>
                <a:gd name="T96" fmla="*/ 336 w 556"/>
                <a:gd name="T97" fmla="*/ 36 h 170"/>
                <a:gd name="T98" fmla="*/ 278 w 556"/>
                <a:gd name="T99" fmla="*/ 38 h 170"/>
                <a:gd name="T100" fmla="*/ 278 w 556"/>
                <a:gd name="T101"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170">
                  <a:moveTo>
                    <a:pt x="278" y="38"/>
                  </a:moveTo>
                  <a:lnTo>
                    <a:pt x="276" y="38"/>
                  </a:lnTo>
                  <a:lnTo>
                    <a:pt x="276" y="38"/>
                  </a:lnTo>
                  <a:lnTo>
                    <a:pt x="220" y="36"/>
                  </a:lnTo>
                  <a:lnTo>
                    <a:pt x="166" y="34"/>
                  </a:lnTo>
                  <a:lnTo>
                    <a:pt x="116" y="28"/>
                  </a:lnTo>
                  <a:lnTo>
                    <a:pt x="72" y="20"/>
                  </a:lnTo>
                  <a:lnTo>
                    <a:pt x="72" y="20"/>
                  </a:lnTo>
                  <a:lnTo>
                    <a:pt x="38" y="14"/>
                  </a:lnTo>
                  <a:lnTo>
                    <a:pt x="20" y="8"/>
                  </a:lnTo>
                  <a:lnTo>
                    <a:pt x="0" y="0"/>
                  </a:lnTo>
                  <a:lnTo>
                    <a:pt x="0" y="0"/>
                  </a:lnTo>
                  <a:lnTo>
                    <a:pt x="0" y="0"/>
                  </a:lnTo>
                  <a:lnTo>
                    <a:pt x="0" y="116"/>
                  </a:lnTo>
                  <a:lnTo>
                    <a:pt x="0" y="116"/>
                  </a:lnTo>
                  <a:lnTo>
                    <a:pt x="2" y="122"/>
                  </a:lnTo>
                  <a:lnTo>
                    <a:pt x="6" y="126"/>
                  </a:lnTo>
                  <a:lnTo>
                    <a:pt x="12" y="132"/>
                  </a:lnTo>
                  <a:lnTo>
                    <a:pt x="22" y="136"/>
                  </a:lnTo>
                  <a:lnTo>
                    <a:pt x="48" y="146"/>
                  </a:lnTo>
                  <a:lnTo>
                    <a:pt x="82" y="154"/>
                  </a:lnTo>
                  <a:lnTo>
                    <a:pt x="122" y="160"/>
                  </a:lnTo>
                  <a:lnTo>
                    <a:pt x="168" y="164"/>
                  </a:lnTo>
                  <a:lnTo>
                    <a:pt x="220" y="168"/>
                  </a:lnTo>
                  <a:lnTo>
                    <a:pt x="276" y="170"/>
                  </a:lnTo>
                  <a:lnTo>
                    <a:pt x="276" y="170"/>
                  </a:lnTo>
                  <a:lnTo>
                    <a:pt x="278" y="170"/>
                  </a:lnTo>
                  <a:lnTo>
                    <a:pt x="278" y="170"/>
                  </a:lnTo>
                  <a:lnTo>
                    <a:pt x="334" y="168"/>
                  </a:lnTo>
                  <a:lnTo>
                    <a:pt x="386" y="164"/>
                  </a:lnTo>
                  <a:lnTo>
                    <a:pt x="434" y="160"/>
                  </a:lnTo>
                  <a:lnTo>
                    <a:pt x="474" y="154"/>
                  </a:lnTo>
                  <a:lnTo>
                    <a:pt x="508" y="146"/>
                  </a:lnTo>
                  <a:lnTo>
                    <a:pt x="534" y="136"/>
                  </a:lnTo>
                  <a:lnTo>
                    <a:pt x="544" y="132"/>
                  </a:lnTo>
                  <a:lnTo>
                    <a:pt x="550" y="126"/>
                  </a:lnTo>
                  <a:lnTo>
                    <a:pt x="554" y="120"/>
                  </a:lnTo>
                  <a:lnTo>
                    <a:pt x="556" y="116"/>
                  </a:lnTo>
                  <a:lnTo>
                    <a:pt x="556" y="0"/>
                  </a:lnTo>
                  <a:lnTo>
                    <a:pt x="556" y="0"/>
                  </a:lnTo>
                  <a:lnTo>
                    <a:pt x="556" y="0"/>
                  </a:lnTo>
                  <a:lnTo>
                    <a:pt x="556" y="0"/>
                  </a:lnTo>
                  <a:lnTo>
                    <a:pt x="536" y="8"/>
                  </a:lnTo>
                  <a:lnTo>
                    <a:pt x="516" y="14"/>
                  </a:lnTo>
                  <a:lnTo>
                    <a:pt x="484" y="20"/>
                  </a:lnTo>
                  <a:lnTo>
                    <a:pt x="484" y="20"/>
                  </a:lnTo>
                  <a:lnTo>
                    <a:pt x="438" y="28"/>
                  </a:lnTo>
                  <a:lnTo>
                    <a:pt x="390" y="32"/>
                  </a:lnTo>
                  <a:lnTo>
                    <a:pt x="336" y="36"/>
                  </a:lnTo>
                  <a:lnTo>
                    <a:pt x="278" y="38"/>
                  </a:lnTo>
                  <a:lnTo>
                    <a:pt x="2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49" name="Freeform 159"/>
            <p:cNvSpPr/>
            <p:nvPr/>
          </p:nvSpPr>
          <p:spPr bwMode="auto">
            <a:xfrm>
              <a:off x="2927350" y="3395663"/>
              <a:ext cx="882650" cy="355600"/>
            </a:xfrm>
            <a:custGeom>
              <a:avLst/>
              <a:gdLst>
                <a:gd name="T0" fmla="*/ 276 w 556"/>
                <a:gd name="T1" fmla="*/ 224 h 224"/>
                <a:gd name="T2" fmla="*/ 276 w 556"/>
                <a:gd name="T3" fmla="*/ 224 h 224"/>
                <a:gd name="T4" fmla="*/ 278 w 556"/>
                <a:gd name="T5" fmla="*/ 224 h 224"/>
                <a:gd name="T6" fmla="*/ 278 w 556"/>
                <a:gd name="T7" fmla="*/ 224 h 224"/>
                <a:gd name="T8" fmla="*/ 334 w 556"/>
                <a:gd name="T9" fmla="*/ 222 h 224"/>
                <a:gd name="T10" fmla="*/ 386 w 556"/>
                <a:gd name="T11" fmla="*/ 218 h 224"/>
                <a:gd name="T12" fmla="*/ 434 w 556"/>
                <a:gd name="T13" fmla="*/ 214 h 224"/>
                <a:gd name="T14" fmla="*/ 474 w 556"/>
                <a:gd name="T15" fmla="*/ 208 h 224"/>
                <a:gd name="T16" fmla="*/ 508 w 556"/>
                <a:gd name="T17" fmla="*/ 200 h 224"/>
                <a:gd name="T18" fmla="*/ 534 w 556"/>
                <a:gd name="T19" fmla="*/ 190 h 224"/>
                <a:gd name="T20" fmla="*/ 544 w 556"/>
                <a:gd name="T21" fmla="*/ 186 h 224"/>
                <a:gd name="T22" fmla="*/ 550 w 556"/>
                <a:gd name="T23" fmla="*/ 180 h 224"/>
                <a:gd name="T24" fmla="*/ 554 w 556"/>
                <a:gd name="T25" fmla="*/ 174 h 224"/>
                <a:gd name="T26" fmla="*/ 556 w 556"/>
                <a:gd name="T27" fmla="*/ 170 h 224"/>
                <a:gd name="T28" fmla="*/ 556 w 556"/>
                <a:gd name="T29" fmla="*/ 54 h 224"/>
                <a:gd name="T30" fmla="*/ 556 w 556"/>
                <a:gd name="T31" fmla="*/ 54 h 224"/>
                <a:gd name="T32" fmla="*/ 554 w 556"/>
                <a:gd name="T33" fmla="*/ 48 h 224"/>
                <a:gd name="T34" fmla="*/ 550 w 556"/>
                <a:gd name="T35" fmla="*/ 42 h 224"/>
                <a:gd name="T36" fmla="*/ 544 w 556"/>
                <a:gd name="T37" fmla="*/ 38 h 224"/>
                <a:gd name="T38" fmla="*/ 534 w 556"/>
                <a:gd name="T39" fmla="*/ 32 h 224"/>
                <a:gd name="T40" fmla="*/ 508 w 556"/>
                <a:gd name="T41" fmla="*/ 24 h 224"/>
                <a:gd name="T42" fmla="*/ 474 w 556"/>
                <a:gd name="T43" fmla="*/ 16 h 224"/>
                <a:gd name="T44" fmla="*/ 434 w 556"/>
                <a:gd name="T45" fmla="*/ 10 h 224"/>
                <a:gd name="T46" fmla="*/ 388 w 556"/>
                <a:gd name="T47" fmla="*/ 4 h 224"/>
                <a:gd name="T48" fmla="*/ 336 w 556"/>
                <a:gd name="T49" fmla="*/ 2 h 224"/>
                <a:gd name="T50" fmla="*/ 280 w 556"/>
                <a:gd name="T51" fmla="*/ 0 h 224"/>
                <a:gd name="T52" fmla="*/ 280 w 556"/>
                <a:gd name="T53" fmla="*/ 0 h 224"/>
                <a:gd name="T54" fmla="*/ 278 w 556"/>
                <a:gd name="T55" fmla="*/ 0 h 224"/>
                <a:gd name="T56" fmla="*/ 278 w 556"/>
                <a:gd name="T57" fmla="*/ 0 h 224"/>
                <a:gd name="T58" fmla="*/ 222 w 556"/>
                <a:gd name="T59" fmla="*/ 2 h 224"/>
                <a:gd name="T60" fmla="*/ 170 w 556"/>
                <a:gd name="T61" fmla="*/ 4 h 224"/>
                <a:gd name="T62" fmla="*/ 122 w 556"/>
                <a:gd name="T63" fmla="*/ 10 h 224"/>
                <a:gd name="T64" fmla="*/ 82 w 556"/>
                <a:gd name="T65" fmla="*/ 16 h 224"/>
                <a:gd name="T66" fmla="*/ 48 w 556"/>
                <a:gd name="T67" fmla="*/ 24 h 224"/>
                <a:gd name="T68" fmla="*/ 22 w 556"/>
                <a:gd name="T69" fmla="*/ 34 h 224"/>
                <a:gd name="T70" fmla="*/ 12 w 556"/>
                <a:gd name="T71" fmla="*/ 38 h 224"/>
                <a:gd name="T72" fmla="*/ 6 w 556"/>
                <a:gd name="T73" fmla="*/ 44 h 224"/>
                <a:gd name="T74" fmla="*/ 2 w 556"/>
                <a:gd name="T75" fmla="*/ 48 h 224"/>
                <a:gd name="T76" fmla="*/ 0 w 556"/>
                <a:gd name="T77" fmla="*/ 54 h 224"/>
                <a:gd name="T78" fmla="*/ 0 w 556"/>
                <a:gd name="T79" fmla="*/ 170 h 224"/>
                <a:gd name="T80" fmla="*/ 0 w 556"/>
                <a:gd name="T81" fmla="*/ 170 h 224"/>
                <a:gd name="T82" fmla="*/ 2 w 556"/>
                <a:gd name="T83" fmla="*/ 176 h 224"/>
                <a:gd name="T84" fmla="*/ 6 w 556"/>
                <a:gd name="T85" fmla="*/ 180 h 224"/>
                <a:gd name="T86" fmla="*/ 12 w 556"/>
                <a:gd name="T87" fmla="*/ 186 h 224"/>
                <a:gd name="T88" fmla="*/ 22 w 556"/>
                <a:gd name="T89" fmla="*/ 190 h 224"/>
                <a:gd name="T90" fmla="*/ 48 w 556"/>
                <a:gd name="T91" fmla="*/ 200 h 224"/>
                <a:gd name="T92" fmla="*/ 82 w 556"/>
                <a:gd name="T93" fmla="*/ 208 h 224"/>
                <a:gd name="T94" fmla="*/ 122 w 556"/>
                <a:gd name="T95" fmla="*/ 214 h 224"/>
                <a:gd name="T96" fmla="*/ 168 w 556"/>
                <a:gd name="T97" fmla="*/ 220 h 224"/>
                <a:gd name="T98" fmla="*/ 220 w 556"/>
                <a:gd name="T99" fmla="*/ 222 h 224"/>
                <a:gd name="T100" fmla="*/ 276 w 556"/>
                <a:gd name="T101" fmla="*/ 224 h 224"/>
                <a:gd name="T102" fmla="*/ 276 w 556"/>
                <a:gd name="T10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224">
                  <a:moveTo>
                    <a:pt x="276" y="224"/>
                  </a:moveTo>
                  <a:lnTo>
                    <a:pt x="276" y="224"/>
                  </a:lnTo>
                  <a:lnTo>
                    <a:pt x="278" y="224"/>
                  </a:lnTo>
                  <a:lnTo>
                    <a:pt x="278" y="224"/>
                  </a:lnTo>
                  <a:lnTo>
                    <a:pt x="334" y="222"/>
                  </a:lnTo>
                  <a:lnTo>
                    <a:pt x="386" y="218"/>
                  </a:lnTo>
                  <a:lnTo>
                    <a:pt x="434" y="214"/>
                  </a:lnTo>
                  <a:lnTo>
                    <a:pt x="474" y="208"/>
                  </a:lnTo>
                  <a:lnTo>
                    <a:pt x="508" y="200"/>
                  </a:lnTo>
                  <a:lnTo>
                    <a:pt x="534" y="190"/>
                  </a:lnTo>
                  <a:lnTo>
                    <a:pt x="544" y="186"/>
                  </a:lnTo>
                  <a:lnTo>
                    <a:pt x="550" y="180"/>
                  </a:lnTo>
                  <a:lnTo>
                    <a:pt x="554" y="174"/>
                  </a:lnTo>
                  <a:lnTo>
                    <a:pt x="556" y="170"/>
                  </a:lnTo>
                  <a:lnTo>
                    <a:pt x="556" y="54"/>
                  </a:lnTo>
                  <a:lnTo>
                    <a:pt x="556" y="54"/>
                  </a:lnTo>
                  <a:lnTo>
                    <a:pt x="554" y="48"/>
                  </a:lnTo>
                  <a:lnTo>
                    <a:pt x="550" y="42"/>
                  </a:lnTo>
                  <a:lnTo>
                    <a:pt x="544" y="38"/>
                  </a:lnTo>
                  <a:lnTo>
                    <a:pt x="534" y="32"/>
                  </a:lnTo>
                  <a:lnTo>
                    <a:pt x="508" y="24"/>
                  </a:lnTo>
                  <a:lnTo>
                    <a:pt x="474" y="16"/>
                  </a:lnTo>
                  <a:lnTo>
                    <a:pt x="434" y="10"/>
                  </a:lnTo>
                  <a:lnTo>
                    <a:pt x="388" y="4"/>
                  </a:lnTo>
                  <a:lnTo>
                    <a:pt x="336" y="2"/>
                  </a:lnTo>
                  <a:lnTo>
                    <a:pt x="280" y="0"/>
                  </a:lnTo>
                  <a:lnTo>
                    <a:pt x="280" y="0"/>
                  </a:lnTo>
                  <a:lnTo>
                    <a:pt x="278" y="0"/>
                  </a:lnTo>
                  <a:lnTo>
                    <a:pt x="278" y="0"/>
                  </a:lnTo>
                  <a:lnTo>
                    <a:pt x="222" y="2"/>
                  </a:lnTo>
                  <a:lnTo>
                    <a:pt x="170" y="4"/>
                  </a:lnTo>
                  <a:lnTo>
                    <a:pt x="122" y="10"/>
                  </a:lnTo>
                  <a:lnTo>
                    <a:pt x="82" y="16"/>
                  </a:lnTo>
                  <a:lnTo>
                    <a:pt x="48" y="24"/>
                  </a:lnTo>
                  <a:lnTo>
                    <a:pt x="22" y="34"/>
                  </a:lnTo>
                  <a:lnTo>
                    <a:pt x="12" y="38"/>
                  </a:lnTo>
                  <a:lnTo>
                    <a:pt x="6" y="44"/>
                  </a:lnTo>
                  <a:lnTo>
                    <a:pt x="2" y="48"/>
                  </a:lnTo>
                  <a:lnTo>
                    <a:pt x="0" y="54"/>
                  </a:lnTo>
                  <a:lnTo>
                    <a:pt x="0" y="170"/>
                  </a:lnTo>
                  <a:lnTo>
                    <a:pt x="0" y="170"/>
                  </a:lnTo>
                  <a:lnTo>
                    <a:pt x="2" y="176"/>
                  </a:lnTo>
                  <a:lnTo>
                    <a:pt x="6" y="180"/>
                  </a:lnTo>
                  <a:lnTo>
                    <a:pt x="12" y="186"/>
                  </a:lnTo>
                  <a:lnTo>
                    <a:pt x="22" y="190"/>
                  </a:lnTo>
                  <a:lnTo>
                    <a:pt x="48" y="200"/>
                  </a:lnTo>
                  <a:lnTo>
                    <a:pt x="82" y="208"/>
                  </a:lnTo>
                  <a:lnTo>
                    <a:pt x="122" y="214"/>
                  </a:lnTo>
                  <a:lnTo>
                    <a:pt x="168" y="220"/>
                  </a:lnTo>
                  <a:lnTo>
                    <a:pt x="220" y="222"/>
                  </a:lnTo>
                  <a:lnTo>
                    <a:pt x="276" y="224"/>
                  </a:lnTo>
                  <a:lnTo>
                    <a:pt x="276"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60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000"/>
                            </p:stCondLst>
                            <p:childTnLst>
                              <p:par>
                                <p:cTn id="93" presetID="10"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P spid="24" grpId="0"/>
      <p:bldP spid="25" grpId="0" animBg="1"/>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57" name="TextBox 24"/>
          <p:cNvSpPr txBox="1"/>
          <p:nvPr/>
        </p:nvSpPr>
        <p:spPr>
          <a:xfrm>
            <a:off x="2193370" y="4817553"/>
            <a:ext cx="8020616" cy="1246505"/>
          </a:xfrm>
          <a:prstGeom prst="rect">
            <a:avLst/>
          </a:prstGeom>
          <a:noFill/>
        </p:spPr>
        <p:txBody>
          <a:bodyPr wrap="square" lIns="0" tIns="0" rIns="0" bIns="0" rtlCol="0">
            <a:spAutoFit/>
          </a:bodyPr>
          <a:lstStyle/>
          <a:p>
            <a:pPr algn="just">
              <a:lnSpc>
                <a:spcPct val="150000"/>
              </a:lnSpc>
            </a:pPr>
            <a:r>
              <a:rPr lang="zh-CN" altLang="en-US" dirty="0">
                <a:solidFill>
                  <a:schemeClr val="bg1">
                    <a:lumMod val="50000"/>
                  </a:schemeClr>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a:t>
            </a:r>
            <a:r>
              <a:rPr lang="zh-CN" altLang="en-US" dirty="0" smtClean="0">
                <a:solidFill>
                  <a:schemeClr val="bg1">
                    <a:lumMod val="50000"/>
                  </a:schemeClr>
                </a:solidFill>
                <a:latin typeface="微软雅黑 Light" panose="020B0502040204020203" pitchFamily="34" charset="-122"/>
                <a:ea typeface="微软雅黑 Light" panose="020B0502040204020203" pitchFamily="34" charset="-122"/>
              </a:rPr>
              <a:t>内容</a:t>
            </a:r>
            <a:endParaRPr lang="en-US" altLang="zh-CN"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58" name="9"/>
          <p:cNvSpPr/>
          <p:nvPr/>
        </p:nvSpPr>
        <p:spPr>
          <a:xfrm>
            <a:off x="1420796" y="4511925"/>
            <a:ext cx="9565762" cy="179114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1" name="12"/>
          <p:cNvGrpSpPr/>
          <p:nvPr/>
        </p:nvGrpSpPr>
        <p:grpSpPr>
          <a:xfrm>
            <a:off x="1320409" y="1936097"/>
            <a:ext cx="2417970" cy="2180074"/>
            <a:chOff x="920204" y="1521455"/>
            <a:chExt cx="2527408" cy="2278744"/>
          </a:xfrm>
          <a:solidFill>
            <a:srgbClr val="018989"/>
          </a:solidFill>
        </p:grpSpPr>
        <p:sp>
          <p:nvSpPr>
            <p:cNvPr id="62" name="5"/>
            <p:cNvSpPr/>
            <p:nvPr/>
          </p:nvSpPr>
          <p:spPr bwMode="auto">
            <a:xfrm>
              <a:off x="920204"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黑体" panose="02010609060101010101" pitchFamily="49" charset="-122"/>
                <a:ea typeface="黑体" panose="02010609060101010101" pitchFamily="49" charset="-122"/>
              </a:endParaRPr>
            </a:p>
          </p:txBody>
        </p:sp>
        <p:sp>
          <p:nvSpPr>
            <p:cNvPr id="63" name="TextBox 3"/>
            <p:cNvSpPr txBox="1"/>
            <p:nvPr/>
          </p:nvSpPr>
          <p:spPr>
            <a:xfrm>
              <a:off x="1426859" y="2045274"/>
              <a:ext cx="1514099" cy="1286826"/>
            </a:xfrm>
            <a:prstGeom prst="rect">
              <a:avLst/>
            </a:prstGeom>
            <a:grpFill/>
          </p:spPr>
          <p:txBody>
            <a:bodyPr wrap="square" lIns="0" tIns="0" rIns="0" bIns="0" rtlCol="0">
              <a:spAutoFit/>
            </a:bodyPr>
            <a:lstStyle/>
            <a:p>
              <a:pPr algn="ctr"/>
              <a:r>
                <a:rPr lang="zh-CN" altLang="en-US" sz="4000" dirty="0">
                  <a:solidFill>
                    <a:schemeClr val="bg1"/>
                  </a:solidFill>
                  <a:latin typeface="黑体" panose="02010609060101010101" pitchFamily="49" charset="-122"/>
                  <a:ea typeface="黑体" panose="02010609060101010101" pitchFamily="49" charset="-122"/>
                </a:rPr>
                <a:t>产品推广</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nvGrpSpPr>
          <p:cNvPr id="64" name="16"/>
          <p:cNvGrpSpPr/>
          <p:nvPr/>
        </p:nvGrpSpPr>
        <p:grpSpPr>
          <a:xfrm>
            <a:off x="8641900" y="1936097"/>
            <a:ext cx="2417970" cy="2180074"/>
            <a:chOff x="8785696" y="1521455"/>
            <a:chExt cx="2527408" cy="2278744"/>
          </a:xfrm>
          <a:solidFill>
            <a:srgbClr val="F04E3F"/>
          </a:solidFill>
        </p:grpSpPr>
        <p:sp>
          <p:nvSpPr>
            <p:cNvPr id="65" name="品 5"/>
            <p:cNvSpPr/>
            <p:nvPr/>
          </p:nvSpPr>
          <p:spPr bwMode="auto">
            <a:xfrm>
              <a:off x="878569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黑体" panose="02010609060101010101" pitchFamily="49" charset="-122"/>
                <a:ea typeface="黑体" panose="02010609060101010101" pitchFamily="49" charset="-122"/>
              </a:endParaRPr>
            </a:p>
          </p:txBody>
        </p:sp>
        <p:sp>
          <p:nvSpPr>
            <p:cNvPr id="66" name="TextBox 3"/>
            <p:cNvSpPr txBox="1"/>
            <p:nvPr/>
          </p:nvSpPr>
          <p:spPr>
            <a:xfrm>
              <a:off x="9375296" y="2045274"/>
              <a:ext cx="1348208" cy="1286826"/>
            </a:xfrm>
            <a:prstGeom prst="rect">
              <a:avLst/>
            </a:prstGeom>
            <a:grpFill/>
          </p:spPr>
          <p:txBody>
            <a:bodyPr wrap="square" lIns="0" tIns="0" rIns="0" bIns="0" rtlCol="0">
              <a:spAutoFit/>
            </a:bodyPr>
            <a:lstStyle/>
            <a:p>
              <a:pPr algn="ctr"/>
              <a:r>
                <a:rPr lang="zh-CN" altLang="en-US" sz="4000" dirty="0">
                  <a:solidFill>
                    <a:schemeClr val="bg1"/>
                  </a:solidFill>
                  <a:latin typeface="黑体" panose="02010609060101010101" pitchFamily="49" charset="-122"/>
                  <a:ea typeface="黑体" panose="02010609060101010101" pitchFamily="49" charset="-122"/>
                </a:rPr>
                <a:t>激发购买</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nvGrpSpPr>
          <p:cNvPr id="67" name="13"/>
          <p:cNvGrpSpPr/>
          <p:nvPr/>
        </p:nvGrpSpPr>
        <p:grpSpPr>
          <a:xfrm>
            <a:off x="3765744" y="1936097"/>
            <a:ext cx="2417970" cy="2180074"/>
            <a:chOff x="3542035" y="1521455"/>
            <a:chExt cx="2527408" cy="2278744"/>
          </a:xfrm>
          <a:solidFill>
            <a:srgbClr val="F04E3F"/>
          </a:solidFill>
        </p:grpSpPr>
        <p:sp>
          <p:nvSpPr>
            <p:cNvPr id="68" name="5"/>
            <p:cNvSpPr/>
            <p:nvPr/>
          </p:nvSpPr>
          <p:spPr bwMode="auto">
            <a:xfrm>
              <a:off x="3542035"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黑体" panose="02010609060101010101" pitchFamily="49" charset="-122"/>
                <a:ea typeface="黑体" panose="02010609060101010101" pitchFamily="49" charset="-122"/>
              </a:endParaRPr>
            </a:p>
          </p:txBody>
        </p:sp>
        <p:sp>
          <p:nvSpPr>
            <p:cNvPr id="69" name="TextBox 3"/>
            <p:cNvSpPr txBox="1"/>
            <p:nvPr/>
          </p:nvSpPr>
          <p:spPr>
            <a:xfrm>
              <a:off x="4064600" y="2045274"/>
              <a:ext cx="1482278" cy="1286826"/>
            </a:xfrm>
            <a:prstGeom prst="rect">
              <a:avLst/>
            </a:prstGeom>
            <a:grpFill/>
          </p:spPr>
          <p:txBody>
            <a:bodyPr wrap="square" lIns="0" tIns="0" rIns="0" bIns="0" rtlCol="0">
              <a:spAutoFit/>
            </a:bodyPr>
            <a:lstStyle/>
            <a:p>
              <a:pPr algn="ctr"/>
              <a:r>
                <a:rPr lang="zh-CN" altLang="en-US" sz="4000" dirty="0">
                  <a:solidFill>
                    <a:schemeClr val="bg1"/>
                  </a:solidFill>
                  <a:latin typeface="黑体" panose="02010609060101010101" pitchFamily="49" charset="-122"/>
                  <a:ea typeface="黑体" panose="02010609060101010101" pitchFamily="49" charset="-122"/>
                </a:rPr>
                <a:t>消费认知</a:t>
              </a:r>
              <a:endParaRPr lang="zh-CN" altLang="en-US" sz="4000" dirty="0">
                <a:solidFill>
                  <a:schemeClr val="bg1"/>
                </a:solidFill>
                <a:latin typeface="黑体" panose="02010609060101010101" pitchFamily="49" charset="-122"/>
                <a:ea typeface="黑体" panose="02010609060101010101" pitchFamily="49" charset="-122"/>
              </a:endParaRPr>
            </a:p>
          </p:txBody>
        </p:sp>
      </p:grpSp>
      <p:grpSp>
        <p:nvGrpSpPr>
          <p:cNvPr id="70" name="15"/>
          <p:cNvGrpSpPr/>
          <p:nvPr/>
        </p:nvGrpSpPr>
        <p:grpSpPr>
          <a:xfrm>
            <a:off x="6196566" y="1936097"/>
            <a:ext cx="2417970" cy="2180074"/>
            <a:chOff x="6163866" y="1521455"/>
            <a:chExt cx="2527408" cy="2278744"/>
          </a:xfrm>
          <a:solidFill>
            <a:srgbClr val="018989"/>
          </a:solidFill>
        </p:grpSpPr>
        <p:sp>
          <p:nvSpPr>
            <p:cNvPr id="71" name="5"/>
            <p:cNvSpPr/>
            <p:nvPr/>
          </p:nvSpPr>
          <p:spPr bwMode="auto">
            <a:xfrm>
              <a:off x="616386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latin typeface="黑体" panose="02010609060101010101" pitchFamily="49" charset="-122"/>
                <a:ea typeface="黑体" panose="02010609060101010101" pitchFamily="49" charset="-122"/>
              </a:endParaRPr>
            </a:p>
          </p:txBody>
        </p:sp>
        <p:sp>
          <p:nvSpPr>
            <p:cNvPr id="72" name="TextBox 3"/>
            <p:cNvSpPr txBox="1"/>
            <p:nvPr/>
          </p:nvSpPr>
          <p:spPr>
            <a:xfrm>
              <a:off x="6772072" y="2045274"/>
              <a:ext cx="1310997" cy="1286826"/>
            </a:xfrm>
            <a:prstGeom prst="rect">
              <a:avLst/>
            </a:prstGeom>
            <a:grpFill/>
          </p:spPr>
          <p:txBody>
            <a:bodyPr wrap="square" lIns="0" tIns="0" rIns="0" bIns="0" rtlCol="0">
              <a:spAutoFit/>
            </a:bodyPr>
            <a:lstStyle/>
            <a:p>
              <a:pPr algn="ctr"/>
              <a:r>
                <a:rPr lang="zh-CN" altLang="en-US" sz="4000" dirty="0">
                  <a:solidFill>
                    <a:schemeClr val="bg1"/>
                  </a:solidFill>
                  <a:latin typeface="黑体" panose="02010609060101010101" pitchFamily="49" charset="-122"/>
                  <a:ea typeface="黑体" panose="02010609060101010101" pitchFamily="49" charset="-122"/>
                </a:rPr>
                <a:t>促进销售</a:t>
              </a:r>
              <a:endParaRPr lang="zh-CN" altLang="en-US" sz="4000" dirty="0">
                <a:solidFill>
                  <a:schemeClr val="bg1"/>
                </a:solidFill>
                <a:latin typeface="黑体" panose="02010609060101010101" pitchFamily="49" charset="-122"/>
                <a:ea typeface="黑体" panose="02010609060101010101" pitchFamily="49" charset="-122"/>
              </a:endParaRPr>
            </a:p>
          </p:txBody>
        </p:sp>
      </p:grpSp>
      <p:sp>
        <p:nvSpPr>
          <p:cNvPr id="73" name="品 5"/>
          <p:cNvSpPr/>
          <p:nvPr/>
        </p:nvSpPr>
        <p:spPr bwMode="auto">
          <a:xfrm>
            <a:off x="1422522" y="2028165"/>
            <a:ext cx="2213746" cy="19959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4" name="淘出品 5"/>
          <p:cNvSpPr/>
          <p:nvPr/>
        </p:nvSpPr>
        <p:spPr bwMode="auto">
          <a:xfrm>
            <a:off x="3867857" y="2028165"/>
            <a:ext cx="2213746" cy="19959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5" name="品 5"/>
          <p:cNvSpPr/>
          <p:nvPr/>
        </p:nvSpPr>
        <p:spPr bwMode="auto">
          <a:xfrm>
            <a:off x="6298678" y="2028165"/>
            <a:ext cx="2213746" cy="19959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
        <p:nvSpPr>
          <p:cNvPr id="76" name="5"/>
          <p:cNvSpPr/>
          <p:nvPr/>
        </p:nvSpPr>
        <p:spPr bwMode="auto">
          <a:xfrm>
            <a:off x="8744013" y="2028165"/>
            <a:ext cx="2213746" cy="19959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anim calcmode="lin" valueType="num">
                                      <p:cBhvr>
                                        <p:cTn id="14" dur="500" fill="hold"/>
                                        <p:tgtEl>
                                          <p:spTgt spid="67"/>
                                        </p:tgtEl>
                                        <p:attrNameLst>
                                          <p:attrName>ppt_x</p:attrName>
                                        </p:attrNameLst>
                                      </p:cBhvr>
                                      <p:tavLst>
                                        <p:tav tm="0">
                                          <p:val>
                                            <p:fltVal val="0.5"/>
                                          </p:val>
                                        </p:tav>
                                        <p:tav tm="100000">
                                          <p:val>
                                            <p:strVal val="#ppt_x"/>
                                          </p:val>
                                        </p:tav>
                                      </p:tavLst>
                                    </p:anim>
                                    <p:anim calcmode="lin" valueType="num">
                                      <p:cBhvr>
                                        <p:cTn id="15" dur="500" fill="hold"/>
                                        <p:tgtEl>
                                          <p:spTgt spid="67"/>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p:cTn id="18" dur="500" fill="hold"/>
                                        <p:tgtEl>
                                          <p:spTgt spid="74"/>
                                        </p:tgtEl>
                                        <p:attrNameLst>
                                          <p:attrName>ppt_w</p:attrName>
                                        </p:attrNameLst>
                                      </p:cBhvr>
                                      <p:tavLst>
                                        <p:tav tm="0">
                                          <p:val>
                                            <p:fltVal val="0"/>
                                          </p:val>
                                        </p:tav>
                                        <p:tav tm="100000">
                                          <p:val>
                                            <p:strVal val="#ppt_w"/>
                                          </p:val>
                                        </p:tav>
                                      </p:tavLst>
                                    </p:anim>
                                    <p:anim calcmode="lin" valueType="num">
                                      <p:cBhvr>
                                        <p:cTn id="19" dur="500" fill="hold"/>
                                        <p:tgtEl>
                                          <p:spTgt spid="74"/>
                                        </p:tgtEl>
                                        <p:attrNameLst>
                                          <p:attrName>ppt_h</p:attrName>
                                        </p:attrNameLst>
                                      </p:cBhvr>
                                      <p:tavLst>
                                        <p:tav tm="0">
                                          <p:val>
                                            <p:fltVal val="0"/>
                                          </p:val>
                                        </p:tav>
                                        <p:tav tm="100000">
                                          <p:val>
                                            <p:strVal val="#ppt_h"/>
                                          </p:val>
                                        </p:tav>
                                      </p:tavLst>
                                    </p:anim>
                                    <p:animEffect transition="in" filter="fade">
                                      <p:cBhvr>
                                        <p:cTn id="20" dur="500"/>
                                        <p:tgtEl>
                                          <p:spTgt spid="74"/>
                                        </p:tgtEl>
                                      </p:cBhvr>
                                    </p:animEffect>
                                    <p:anim calcmode="lin" valueType="num">
                                      <p:cBhvr>
                                        <p:cTn id="21" dur="500" fill="hold"/>
                                        <p:tgtEl>
                                          <p:spTgt spid="74"/>
                                        </p:tgtEl>
                                        <p:attrNameLst>
                                          <p:attrName>ppt_x</p:attrName>
                                        </p:attrNameLst>
                                      </p:cBhvr>
                                      <p:tavLst>
                                        <p:tav tm="0">
                                          <p:val>
                                            <p:fltVal val="0.5"/>
                                          </p:val>
                                        </p:tav>
                                        <p:tav tm="100000">
                                          <p:val>
                                            <p:strVal val="#ppt_x"/>
                                          </p:val>
                                        </p:tav>
                                      </p:tavLst>
                                    </p:anim>
                                    <p:anim calcmode="lin" valueType="num">
                                      <p:cBhvr>
                                        <p:cTn id="22" dur="500" fill="hold"/>
                                        <p:tgtEl>
                                          <p:spTgt spid="74"/>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2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anim calcmode="lin" valueType="num">
                                      <p:cBhvr>
                                        <p:cTn id="28" dur="500" fill="hold"/>
                                        <p:tgtEl>
                                          <p:spTgt spid="70"/>
                                        </p:tgtEl>
                                        <p:attrNameLst>
                                          <p:attrName>ppt_x</p:attrName>
                                        </p:attrNameLst>
                                      </p:cBhvr>
                                      <p:tavLst>
                                        <p:tav tm="0">
                                          <p:val>
                                            <p:fltVal val="0.5"/>
                                          </p:val>
                                        </p:tav>
                                        <p:tav tm="100000">
                                          <p:val>
                                            <p:strVal val="#ppt_x"/>
                                          </p:val>
                                        </p:tav>
                                      </p:tavLst>
                                    </p:anim>
                                    <p:anim calcmode="lin" valueType="num">
                                      <p:cBhvr>
                                        <p:cTn id="29" dur="500" fill="hold"/>
                                        <p:tgtEl>
                                          <p:spTgt spid="70"/>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20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anim calcmode="lin" valueType="num">
                                      <p:cBhvr>
                                        <p:cTn id="35" dur="500" fill="hold"/>
                                        <p:tgtEl>
                                          <p:spTgt spid="75"/>
                                        </p:tgtEl>
                                        <p:attrNameLst>
                                          <p:attrName>ppt_x</p:attrName>
                                        </p:attrNameLst>
                                      </p:cBhvr>
                                      <p:tavLst>
                                        <p:tav tm="0">
                                          <p:val>
                                            <p:fltVal val="0.5"/>
                                          </p:val>
                                        </p:tav>
                                        <p:tav tm="100000">
                                          <p:val>
                                            <p:strVal val="#ppt_x"/>
                                          </p:val>
                                        </p:tav>
                                      </p:tavLst>
                                    </p:anim>
                                    <p:anim calcmode="lin" valueType="num">
                                      <p:cBhvr>
                                        <p:cTn id="36" dur="500" fill="hold"/>
                                        <p:tgtEl>
                                          <p:spTgt spid="75"/>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4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anim calcmode="lin" valueType="num">
                                      <p:cBhvr>
                                        <p:cTn id="42" dur="500" fill="hold"/>
                                        <p:tgtEl>
                                          <p:spTgt spid="61"/>
                                        </p:tgtEl>
                                        <p:attrNameLst>
                                          <p:attrName>ppt_x</p:attrName>
                                        </p:attrNameLst>
                                      </p:cBhvr>
                                      <p:tavLst>
                                        <p:tav tm="0">
                                          <p:val>
                                            <p:fltVal val="0.5"/>
                                          </p:val>
                                        </p:tav>
                                        <p:tav tm="100000">
                                          <p:val>
                                            <p:strVal val="#ppt_x"/>
                                          </p:val>
                                        </p:tav>
                                      </p:tavLst>
                                    </p:anim>
                                    <p:anim calcmode="lin" valueType="num">
                                      <p:cBhvr>
                                        <p:cTn id="43" dur="500" fill="hold"/>
                                        <p:tgtEl>
                                          <p:spTgt spid="61"/>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400"/>
                                  </p:stCondLst>
                                  <p:childTnLst>
                                    <p:set>
                                      <p:cBhvr>
                                        <p:cTn id="45" dur="1" fill="hold">
                                          <p:stCondLst>
                                            <p:cond delay="0"/>
                                          </p:stCondLst>
                                        </p:cTn>
                                        <p:tgtEl>
                                          <p:spTgt spid="73"/>
                                        </p:tgtEl>
                                        <p:attrNameLst>
                                          <p:attrName>style.visibility</p:attrName>
                                        </p:attrNameLst>
                                      </p:cBhvr>
                                      <p:to>
                                        <p:strVal val="visible"/>
                                      </p:to>
                                    </p:set>
                                    <p:anim calcmode="lin" valueType="num">
                                      <p:cBhvr>
                                        <p:cTn id="46" dur="500" fill="hold"/>
                                        <p:tgtEl>
                                          <p:spTgt spid="73"/>
                                        </p:tgtEl>
                                        <p:attrNameLst>
                                          <p:attrName>ppt_w</p:attrName>
                                        </p:attrNameLst>
                                      </p:cBhvr>
                                      <p:tavLst>
                                        <p:tav tm="0">
                                          <p:val>
                                            <p:fltVal val="0"/>
                                          </p:val>
                                        </p:tav>
                                        <p:tav tm="100000">
                                          <p:val>
                                            <p:strVal val="#ppt_w"/>
                                          </p:val>
                                        </p:tav>
                                      </p:tavLst>
                                    </p:anim>
                                    <p:anim calcmode="lin" valueType="num">
                                      <p:cBhvr>
                                        <p:cTn id="47" dur="500" fill="hold"/>
                                        <p:tgtEl>
                                          <p:spTgt spid="73"/>
                                        </p:tgtEl>
                                        <p:attrNameLst>
                                          <p:attrName>ppt_h</p:attrName>
                                        </p:attrNameLst>
                                      </p:cBhvr>
                                      <p:tavLst>
                                        <p:tav tm="0">
                                          <p:val>
                                            <p:fltVal val="0"/>
                                          </p:val>
                                        </p:tav>
                                        <p:tav tm="100000">
                                          <p:val>
                                            <p:strVal val="#ppt_h"/>
                                          </p:val>
                                        </p:tav>
                                      </p:tavLst>
                                    </p:anim>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fltVal val="0.5"/>
                                          </p:val>
                                        </p:tav>
                                        <p:tav tm="100000">
                                          <p:val>
                                            <p:strVal val="#ppt_x"/>
                                          </p:val>
                                        </p:tav>
                                      </p:tavLst>
                                    </p:anim>
                                    <p:anim calcmode="lin" valueType="num">
                                      <p:cBhvr>
                                        <p:cTn id="50" dur="500" fill="hold"/>
                                        <p:tgtEl>
                                          <p:spTgt spid="7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60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anim calcmode="lin" valueType="num">
                                      <p:cBhvr>
                                        <p:cTn id="56" dur="500" fill="hold"/>
                                        <p:tgtEl>
                                          <p:spTgt spid="64"/>
                                        </p:tgtEl>
                                        <p:attrNameLst>
                                          <p:attrName>ppt_x</p:attrName>
                                        </p:attrNameLst>
                                      </p:cBhvr>
                                      <p:tavLst>
                                        <p:tav tm="0">
                                          <p:val>
                                            <p:fltVal val="0.5"/>
                                          </p:val>
                                        </p:tav>
                                        <p:tav tm="100000">
                                          <p:val>
                                            <p:strVal val="#ppt_x"/>
                                          </p:val>
                                        </p:tav>
                                      </p:tavLst>
                                    </p:anim>
                                    <p:anim calcmode="lin" valueType="num">
                                      <p:cBhvr>
                                        <p:cTn id="57" dur="500" fill="hold"/>
                                        <p:tgtEl>
                                          <p:spTgt spid="64"/>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60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ppt_w</p:attrName>
                                        </p:attrNameLst>
                                      </p:cBhvr>
                                      <p:tavLst>
                                        <p:tav tm="0">
                                          <p:val>
                                            <p:fltVal val="0"/>
                                          </p:val>
                                        </p:tav>
                                        <p:tav tm="100000">
                                          <p:val>
                                            <p:strVal val="#ppt_w"/>
                                          </p:val>
                                        </p:tav>
                                      </p:tavLst>
                                    </p:anim>
                                    <p:anim calcmode="lin" valueType="num">
                                      <p:cBhvr>
                                        <p:cTn id="61" dur="500" fill="hold"/>
                                        <p:tgtEl>
                                          <p:spTgt spid="76"/>
                                        </p:tgtEl>
                                        <p:attrNameLst>
                                          <p:attrName>ppt_h</p:attrName>
                                        </p:attrNameLst>
                                      </p:cBhvr>
                                      <p:tavLst>
                                        <p:tav tm="0">
                                          <p:val>
                                            <p:fltVal val="0"/>
                                          </p:val>
                                        </p:tav>
                                        <p:tav tm="100000">
                                          <p:val>
                                            <p:strVal val="#ppt_h"/>
                                          </p:val>
                                        </p:tav>
                                      </p:tavLst>
                                    </p:anim>
                                    <p:animEffect transition="in" filter="fade">
                                      <p:cBhvr>
                                        <p:cTn id="62" dur="500"/>
                                        <p:tgtEl>
                                          <p:spTgt spid="76"/>
                                        </p:tgtEl>
                                      </p:cBhvr>
                                    </p:animEffect>
                                    <p:anim calcmode="lin" valueType="num">
                                      <p:cBhvr>
                                        <p:cTn id="63" dur="500" fill="hold"/>
                                        <p:tgtEl>
                                          <p:spTgt spid="76"/>
                                        </p:tgtEl>
                                        <p:attrNameLst>
                                          <p:attrName>ppt_x</p:attrName>
                                        </p:attrNameLst>
                                      </p:cBhvr>
                                      <p:tavLst>
                                        <p:tav tm="0">
                                          <p:val>
                                            <p:fltVal val="0.5"/>
                                          </p:val>
                                        </p:tav>
                                        <p:tav tm="100000">
                                          <p:val>
                                            <p:strVal val="#ppt_x"/>
                                          </p:val>
                                        </p:tav>
                                      </p:tavLst>
                                    </p:anim>
                                    <p:anim calcmode="lin" valueType="num">
                                      <p:cBhvr>
                                        <p:cTn id="64" dur="500" fill="hold"/>
                                        <p:tgtEl>
                                          <p:spTgt spid="76"/>
                                        </p:tgtEl>
                                        <p:attrNameLst>
                                          <p:attrName>ppt_y</p:attrName>
                                        </p:attrNameLst>
                                      </p:cBhvr>
                                      <p:tavLst>
                                        <p:tav tm="0">
                                          <p:val>
                                            <p:fltVal val="0.5"/>
                                          </p:val>
                                        </p:tav>
                                        <p:tav tm="100000">
                                          <p:val>
                                            <p:strVal val="#ppt_y"/>
                                          </p:val>
                                        </p:tav>
                                      </p:tavLst>
                                    </p:anim>
                                  </p:childTnLst>
                                </p:cTn>
                              </p:par>
                            </p:childTnLst>
                          </p:cTn>
                        </p:par>
                        <p:par>
                          <p:cTn id="65" fill="hold">
                            <p:stCondLst>
                              <p:cond delay="1000"/>
                            </p:stCondLst>
                            <p:childTnLst>
                              <p:par>
                                <p:cTn id="66" presetID="16" presetClass="entr" presetSubtype="21"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barn(inVertical)">
                                      <p:cBhvr>
                                        <p:cTn id="68" dur="500"/>
                                        <p:tgtEl>
                                          <p:spTgt spid="58"/>
                                        </p:tgtEl>
                                      </p:cBhvr>
                                    </p:animEffect>
                                  </p:childTnLst>
                                </p:cTn>
                              </p:par>
                            </p:childTnLst>
                          </p:cTn>
                        </p:par>
                        <p:par>
                          <p:cTn id="69" fill="hold">
                            <p:stCondLst>
                              <p:cond delay="1500"/>
                            </p:stCondLst>
                            <p:childTnLst>
                              <p:par>
                                <p:cTn id="70" presetID="16" presetClass="entr" presetSubtype="2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barn(inVertical)">
                                      <p:cBhvr>
                                        <p:cTn id="7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P spid="73" grpId="0" animBg="1"/>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9"/>
          <p:cNvSpPr>
            <a:spLocks noChangeArrowheads="1"/>
          </p:cNvSpPr>
          <p:nvPr/>
        </p:nvSpPr>
        <p:spPr bwMode="auto">
          <a:xfrm>
            <a:off x="3515341" y="302929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F04E3F"/>
                </a:solidFill>
                <a:latin typeface="微软雅黑" panose="020B0503020204020204" pitchFamily="34" charset="-122"/>
                <a:ea typeface="微软雅黑" panose="020B0503020204020204" pitchFamily="34" charset="-122"/>
                <a:sym typeface="微软雅黑" panose="020B0503020204020204" pitchFamily="34" charset="-122"/>
              </a:rPr>
              <a:t>点击加入标题</a:t>
            </a:r>
            <a:endParaRPr lang="en-US" altLang="zh-CN" sz="4800" b="1" dirty="0">
              <a:solidFill>
                <a:srgbClr val="F04E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298667" y="3958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在此处添加</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50738" y="3602187"/>
            <a:ext cx="1456264" cy="1"/>
          </a:xfrm>
          <a:prstGeom prst="line">
            <a:avLst/>
          </a:prstGeom>
          <a:ln w="9525">
            <a:solidFill>
              <a:srgbClr val="F04E3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13838" y="3602187"/>
            <a:ext cx="1379619" cy="1"/>
          </a:xfrm>
          <a:prstGeom prst="line">
            <a:avLst/>
          </a:prstGeom>
          <a:ln w="9525">
            <a:solidFill>
              <a:srgbClr val="F04E3F"/>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923819" y="592184"/>
            <a:ext cx="4326048" cy="2606580"/>
            <a:chOff x="3923819" y="592184"/>
            <a:chExt cx="4326048" cy="2606580"/>
          </a:xfrm>
        </p:grpSpPr>
        <p:sp>
          <p:nvSpPr>
            <p:cNvPr id="34" name="等腰三角形 33"/>
            <p:cNvSpPr/>
            <p:nvPr/>
          </p:nvSpPr>
          <p:spPr>
            <a:xfrm rot="2484028">
              <a:off x="4705566" y="592184"/>
              <a:ext cx="2729112" cy="2606580"/>
            </a:xfrm>
            <a:custGeom>
              <a:avLst/>
              <a:gdLst/>
              <a:ahLst/>
              <a:cxnLst/>
              <a:rect l="l" t="t" r="r" b="b"/>
              <a:pathLst>
                <a:path w="2729112" h="2606580">
                  <a:moveTo>
                    <a:pt x="0" y="1706340"/>
                  </a:moveTo>
                  <a:lnTo>
                    <a:pt x="1935431" y="0"/>
                  </a:lnTo>
                  <a:lnTo>
                    <a:pt x="2729112" y="900240"/>
                  </a:lnTo>
                  <a:lnTo>
                    <a:pt x="2531475" y="1074484"/>
                  </a:lnTo>
                  <a:lnTo>
                    <a:pt x="2658139" y="1269688"/>
                  </a:lnTo>
                  <a:lnTo>
                    <a:pt x="2310063" y="1269688"/>
                  </a:lnTo>
                  <a:lnTo>
                    <a:pt x="793681" y="2606580"/>
                  </a:lnTo>
                  <a:close/>
                </a:path>
              </a:pathLst>
            </a:cu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4"/>
            <p:cNvSpPr txBox="1"/>
            <p:nvPr/>
          </p:nvSpPr>
          <p:spPr>
            <a:xfrm>
              <a:off x="3923819" y="1579128"/>
              <a:ext cx="4326048" cy="623248"/>
            </a:xfrm>
            <a:prstGeom prst="rect">
              <a:avLst/>
            </a:prstGeom>
            <a:noFill/>
          </p:spPr>
          <p:txBody>
            <a:bodyPr wrap="square" lIns="68580" tIns="34290" rIns="68580" bIns="34290"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 03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0" y="5181600"/>
            <a:ext cx="12190413" cy="1677988"/>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750"/>
                                        <p:tgtEl>
                                          <p:spTgt spid="38"/>
                                        </p:tgtEl>
                                      </p:cBhvr>
                                    </p:animEffect>
                                    <p:anim calcmode="lin" valueType="num">
                                      <p:cBhvr>
                                        <p:cTn id="12" dur="750" fill="hold"/>
                                        <p:tgtEl>
                                          <p:spTgt spid="38"/>
                                        </p:tgtEl>
                                        <p:attrNameLst>
                                          <p:attrName>ppt_x</p:attrName>
                                        </p:attrNameLst>
                                      </p:cBhvr>
                                      <p:tavLst>
                                        <p:tav tm="0">
                                          <p:val>
                                            <p:strVal val="#ppt_x"/>
                                          </p:val>
                                        </p:tav>
                                        <p:tav tm="100000">
                                          <p:val>
                                            <p:strVal val="#ppt_x"/>
                                          </p:val>
                                        </p:tav>
                                      </p:tavLst>
                                    </p:anim>
                                    <p:anim calcmode="lin" valueType="num">
                                      <p:cBhvr>
                                        <p:cTn id="13" dur="75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3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41" name="Group 237"/>
          <p:cNvGrpSpPr/>
          <p:nvPr/>
        </p:nvGrpSpPr>
        <p:grpSpPr>
          <a:xfrm>
            <a:off x="987422" y="2120790"/>
            <a:ext cx="6095544" cy="2710960"/>
            <a:chOff x="354013" y="731838"/>
            <a:chExt cx="7053262" cy="3136900"/>
          </a:xfrm>
          <a:solidFill>
            <a:schemeClr val="tx2"/>
          </a:solidFill>
        </p:grpSpPr>
        <p:sp>
          <p:nvSpPr>
            <p:cNvPr id="42" name="Freeform 1"/>
            <p:cNvSpPr>
              <a:spLocks noChangeArrowheads="1"/>
            </p:cNvSpPr>
            <p:nvPr/>
          </p:nvSpPr>
          <p:spPr bwMode="auto">
            <a:xfrm>
              <a:off x="4070350" y="3074988"/>
              <a:ext cx="157163" cy="190500"/>
            </a:xfrm>
            <a:custGeom>
              <a:avLst/>
              <a:gdLst>
                <a:gd name="T0" fmla="*/ 31 w 435"/>
                <a:gd name="T1" fmla="*/ 464 h 528"/>
                <a:gd name="T2" fmla="*/ 31 w 435"/>
                <a:gd name="T3" fmla="*/ 464 h 528"/>
                <a:gd name="T4" fmla="*/ 31 w 435"/>
                <a:gd name="T5" fmla="*/ 496 h 528"/>
                <a:gd name="T6" fmla="*/ 31 w 435"/>
                <a:gd name="T7" fmla="*/ 496 h 528"/>
                <a:gd name="T8" fmla="*/ 31 w 435"/>
                <a:gd name="T9" fmla="*/ 496 h 528"/>
                <a:gd name="T10" fmla="*/ 31 w 435"/>
                <a:gd name="T11" fmla="*/ 527 h 528"/>
                <a:gd name="T12" fmla="*/ 62 w 435"/>
                <a:gd name="T13" fmla="*/ 527 h 528"/>
                <a:gd name="T14" fmla="*/ 62 w 435"/>
                <a:gd name="T15" fmla="*/ 496 h 528"/>
                <a:gd name="T16" fmla="*/ 93 w 435"/>
                <a:gd name="T17" fmla="*/ 496 h 528"/>
                <a:gd name="T18" fmla="*/ 124 w 435"/>
                <a:gd name="T19" fmla="*/ 496 h 528"/>
                <a:gd name="T20" fmla="*/ 155 w 435"/>
                <a:gd name="T21" fmla="*/ 434 h 528"/>
                <a:gd name="T22" fmla="*/ 155 w 435"/>
                <a:gd name="T23" fmla="*/ 434 h 528"/>
                <a:gd name="T24" fmla="*/ 186 w 435"/>
                <a:gd name="T25" fmla="*/ 434 h 528"/>
                <a:gd name="T26" fmla="*/ 216 w 435"/>
                <a:gd name="T27" fmla="*/ 434 h 528"/>
                <a:gd name="T28" fmla="*/ 216 w 435"/>
                <a:gd name="T29" fmla="*/ 464 h 528"/>
                <a:gd name="T30" fmla="*/ 279 w 435"/>
                <a:gd name="T31" fmla="*/ 434 h 528"/>
                <a:gd name="T32" fmla="*/ 279 w 435"/>
                <a:gd name="T33" fmla="*/ 434 h 528"/>
                <a:gd name="T34" fmla="*/ 279 w 435"/>
                <a:gd name="T35" fmla="*/ 434 h 528"/>
                <a:gd name="T36" fmla="*/ 279 w 435"/>
                <a:gd name="T37" fmla="*/ 403 h 528"/>
                <a:gd name="T38" fmla="*/ 341 w 435"/>
                <a:gd name="T39" fmla="*/ 372 h 528"/>
                <a:gd name="T40" fmla="*/ 341 w 435"/>
                <a:gd name="T41" fmla="*/ 372 h 528"/>
                <a:gd name="T42" fmla="*/ 341 w 435"/>
                <a:gd name="T43" fmla="*/ 372 h 528"/>
                <a:gd name="T44" fmla="*/ 341 w 435"/>
                <a:gd name="T45" fmla="*/ 310 h 528"/>
                <a:gd name="T46" fmla="*/ 372 w 435"/>
                <a:gd name="T47" fmla="*/ 310 h 528"/>
                <a:gd name="T48" fmla="*/ 403 w 435"/>
                <a:gd name="T49" fmla="*/ 279 h 528"/>
                <a:gd name="T50" fmla="*/ 403 w 435"/>
                <a:gd name="T51" fmla="*/ 279 h 528"/>
                <a:gd name="T52" fmla="*/ 403 w 435"/>
                <a:gd name="T53" fmla="*/ 279 h 528"/>
                <a:gd name="T54" fmla="*/ 434 w 435"/>
                <a:gd name="T55" fmla="*/ 248 h 528"/>
                <a:gd name="T56" fmla="*/ 434 w 435"/>
                <a:gd name="T57" fmla="*/ 248 h 528"/>
                <a:gd name="T58" fmla="*/ 434 w 435"/>
                <a:gd name="T59" fmla="*/ 248 h 528"/>
                <a:gd name="T60" fmla="*/ 403 w 435"/>
                <a:gd name="T61" fmla="*/ 216 h 528"/>
                <a:gd name="T62" fmla="*/ 372 w 435"/>
                <a:gd name="T63" fmla="*/ 155 h 528"/>
                <a:gd name="T64" fmla="*/ 341 w 435"/>
                <a:gd name="T65" fmla="*/ 155 h 528"/>
                <a:gd name="T66" fmla="*/ 341 w 435"/>
                <a:gd name="T67" fmla="*/ 124 h 528"/>
                <a:gd name="T68" fmla="*/ 310 w 435"/>
                <a:gd name="T69" fmla="*/ 92 h 528"/>
                <a:gd name="T70" fmla="*/ 279 w 435"/>
                <a:gd name="T71" fmla="*/ 62 h 528"/>
                <a:gd name="T72" fmla="*/ 279 w 435"/>
                <a:gd name="T73" fmla="*/ 31 h 528"/>
                <a:gd name="T74" fmla="*/ 279 w 435"/>
                <a:gd name="T75" fmla="*/ 31 h 528"/>
                <a:gd name="T76" fmla="*/ 279 w 435"/>
                <a:gd name="T77" fmla="*/ 31 h 528"/>
                <a:gd name="T78" fmla="*/ 248 w 435"/>
                <a:gd name="T79" fmla="*/ 0 h 528"/>
                <a:gd name="T80" fmla="*/ 248 w 435"/>
                <a:gd name="T81" fmla="*/ 0 h 528"/>
                <a:gd name="T82" fmla="*/ 216 w 435"/>
                <a:gd name="T83" fmla="*/ 0 h 528"/>
                <a:gd name="T84" fmla="*/ 186 w 435"/>
                <a:gd name="T85" fmla="*/ 31 h 528"/>
                <a:gd name="T86" fmla="*/ 186 w 435"/>
                <a:gd name="T87" fmla="*/ 31 h 528"/>
                <a:gd name="T88" fmla="*/ 186 w 435"/>
                <a:gd name="T89" fmla="*/ 31 h 528"/>
                <a:gd name="T90" fmla="*/ 155 w 435"/>
                <a:gd name="T91" fmla="*/ 31 h 528"/>
                <a:gd name="T92" fmla="*/ 155 w 435"/>
                <a:gd name="T93" fmla="*/ 0 h 528"/>
                <a:gd name="T94" fmla="*/ 155 w 435"/>
                <a:gd name="T95" fmla="*/ 0 h 528"/>
                <a:gd name="T96" fmla="*/ 155 w 435"/>
                <a:gd name="T97" fmla="*/ 0 h 528"/>
                <a:gd name="T98" fmla="*/ 93 w 435"/>
                <a:gd name="T99" fmla="*/ 31 h 528"/>
                <a:gd name="T100" fmla="*/ 62 w 435"/>
                <a:gd name="T101" fmla="*/ 31 h 528"/>
                <a:gd name="T102" fmla="*/ 62 w 435"/>
                <a:gd name="T103" fmla="*/ 248 h 528"/>
                <a:gd name="T104" fmla="*/ 0 w 435"/>
                <a:gd name="T105" fmla="*/ 248 h 528"/>
                <a:gd name="T106" fmla="*/ 0 w 435"/>
                <a:gd name="T107" fmla="*/ 403 h 528"/>
                <a:gd name="T108" fmla="*/ 0 w 435"/>
                <a:gd name="T109" fmla="*/ 403 h 528"/>
                <a:gd name="T110" fmla="*/ 0 w 435"/>
                <a:gd name="T111" fmla="*/ 403 h 528"/>
                <a:gd name="T112" fmla="*/ 31 w 435"/>
                <a:gd name="T113" fmla="*/ 46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528">
                  <a:moveTo>
                    <a:pt x="31" y="464"/>
                  </a:moveTo>
                  <a:lnTo>
                    <a:pt x="31" y="464"/>
                  </a:lnTo>
                  <a:cubicBezTo>
                    <a:pt x="31" y="464"/>
                    <a:pt x="31" y="464"/>
                    <a:pt x="31" y="496"/>
                  </a:cubicBezTo>
                  <a:lnTo>
                    <a:pt x="31" y="496"/>
                  </a:lnTo>
                  <a:lnTo>
                    <a:pt x="31" y="496"/>
                  </a:lnTo>
                  <a:cubicBezTo>
                    <a:pt x="31" y="496"/>
                    <a:pt x="31" y="496"/>
                    <a:pt x="31" y="527"/>
                  </a:cubicBezTo>
                  <a:cubicBezTo>
                    <a:pt x="62" y="527"/>
                    <a:pt x="62" y="527"/>
                    <a:pt x="62" y="527"/>
                  </a:cubicBezTo>
                  <a:lnTo>
                    <a:pt x="62" y="496"/>
                  </a:lnTo>
                  <a:cubicBezTo>
                    <a:pt x="93" y="496"/>
                    <a:pt x="93" y="496"/>
                    <a:pt x="93" y="496"/>
                  </a:cubicBezTo>
                  <a:cubicBezTo>
                    <a:pt x="93" y="496"/>
                    <a:pt x="93" y="496"/>
                    <a:pt x="124" y="496"/>
                  </a:cubicBezTo>
                  <a:cubicBezTo>
                    <a:pt x="124" y="434"/>
                    <a:pt x="124" y="434"/>
                    <a:pt x="155" y="434"/>
                  </a:cubicBezTo>
                  <a:lnTo>
                    <a:pt x="155" y="434"/>
                  </a:lnTo>
                  <a:lnTo>
                    <a:pt x="186" y="434"/>
                  </a:lnTo>
                  <a:cubicBezTo>
                    <a:pt x="186" y="434"/>
                    <a:pt x="186" y="434"/>
                    <a:pt x="216" y="434"/>
                  </a:cubicBezTo>
                  <a:cubicBezTo>
                    <a:pt x="216" y="464"/>
                    <a:pt x="216" y="464"/>
                    <a:pt x="216" y="464"/>
                  </a:cubicBezTo>
                  <a:cubicBezTo>
                    <a:pt x="216" y="464"/>
                    <a:pt x="248" y="434"/>
                    <a:pt x="279" y="434"/>
                  </a:cubicBezTo>
                  <a:lnTo>
                    <a:pt x="279" y="434"/>
                  </a:lnTo>
                  <a:lnTo>
                    <a:pt x="279" y="434"/>
                  </a:lnTo>
                  <a:cubicBezTo>
                    <a:pt x="279" y="403"/>
                    <a:pt x="279" y="403"/>
                    <a:pt x="279" y="403"/>
                  </a:cubicBezTo>
                  <a:cubicBezTo>
                    <a:pt x="310" y="372"/>
                    <a:pt x="310" y="372"/>
                    <a:pt x="341" y="372"/>
                  </a:cubicBezTo>
                  <a:lnTo>
                    <a:pt x="341" y="372"/>
                  </a:lnTo>
                  <a:lnTo>
                    <a:pt x="341" y="372"/>
                  </a:lnTo>
                  <a:cubicBezTo>
                    <a:pt x="341" y="340"/>
                    <a:pt x="341" y="340"/>
                    <a:pt x="341" y="310"/>
                  </a:cubicBezTo>
                  <a:cubicBezTo>
                    <a:pt x="372" y="310"/>
                    <a:pt x="372" y="310"/>
                    <a:pt x="372" y="310"/>
                  </a:cubicBezTo>
                  <a:cubicBezTo>
                    <a:pt x="372" y="310"/>
                    <a:pt x="372" y="310"/>
                    <a:pt x="403" y="279"/>
                  </a:cubicBezTo>
                  <a:lnTo>
                    <a:pt x="403" y="279"/>
                  </a:lnTo>
                  <a:lnTo>
                    <a:pt x="403" y="279"/>
                  </a:lnTo>
                  <a:cubicBezTo>
                    <a:pt x="403" y="248"/>
                    <a:pt x="434" y="248"/>
                    <a:pt x="434" y="248"/>
                  </a:cubicBezTo>
                  <a:lnTo>
                    <a:pt x="434" y="248"/>
                  </a:lnTo>
                  <a:lnTo>
                    <a:pt x="434" y="248"/>
                  </a:lnTo>
                  <a:cubicBezTo>
                    <a:pt x="434" y="248"/>
                    <a:pt x="403" y="248"/>
                    <a:pt x="403" y="216"/>
                  </a:cubicBezTo>
                  <a:cubicBezTo>
                    <a:pt x="372" y="186"/>
                    <a:pt x="372" y="186"/>
                    <a:pt x="372" y="155"/>
                  </a:cubicBezTo>
                  <a:cubicBezTo>
                    <a:pt x="372" y="155"/>
                    <a:pt x="372" y="155"/>
                    <a:pt x="341" y="155"/>
                  </a:cubicBezTo>
                  <a:cubicBezTo>
                    <a:pt x="341" y="124"/>
                    <a:pt x="341" y="124"/>
                    <a:pt x="341" y="124"/>
                  </a:cubicBezTo>
                  <a:cubicBezTo>
                    <a:pt x="341" y="124"/>
                    <a:pt x="310" y="124"/>
                    <a:pt x="310" y="92"/>
                  </a:cubicBezTo>
                  <a:cubicBezTo>
                    <a:pt x="279" y="92"/>
                    <a:pt x="279" y="62"/>
                    <a:pt x="279" y="62"/>
                  </a:cubicBezTo>
                  <a:lnTo>
                    <a:pt x="279" y="31"/>
                  </a:lnTo>
                  <a:lnTo>
                    <a:pt x="279" y="31"/>
                  </a:lnTo>
                  <a:lnTo>
                    <a:pt x="279" y="31"/>
                  </a:lnTo>
                  <a:cubicBezTo>
                    <a:pt x="248" y="31"/>
                    <a:pt x="248" y="0"/>
                    <a:pt x="248" y="0"/>
                  </a:cubicBezTo>
                  <a:lnTo>
                    <a:pt x="248" y="0"/>
                  </a:lnTo>
                  <a:lnTo>
                    <a:pt x="216" y="0"/>
                  </a:lnTo>
                  <a:lnTo>
                    <a:pt x="186" y="31"/>
                  </a:lnTo>
                  <a:lnTo>
                    <a:pt x="186" y="31"/>
                  </a:lnTo>
                  <a:lnTo>
                    <a:pt x="186" y="31"/>
                  </a:lnTo>
                  <a:cubicBezTo>
                    <a:pt x="155" y="31"/>
                    <a:pt x="155" y="31"/>
                    <a:pt x="155" y="31"/>
                  </a:cubicBezTo>
                  <a:lnTo>
                    <a:pt x="155" y="0"/>
                  </a:lnTo>
                  <a:lnTo>
                    <a:pt x="155" y="0"/>
                  </a:lnTo>
                  <a:lnTo>
                    <a:pt x="155" y="0"/>
                  </a:lnTo>
                  <a:cubicBezTo>
                    <a:pt x="124" y="0"/>
                    <a:pt x="124" y="0"/>
                    <a:pt x="93" y="31"/>
                  </a:cubicBezTo>
                  <a:lnTo>
                    <a:pt x="62" y="31"/>
                  </a:lnTo>
                  <a:cubicBezTo>
                    <a:pt x="62" y="248"/>
                    <a:pt x="62" y="248"/>
                    <a:pt x="62" y="248"/>
                  </a:cubicBezTo>
                  <a:cubicBezTo>
                    <a:pt x="0" y="248"/>
                    <a:pt x="0" y="248"/>
                    <a:pt x="0" y="248"/>
                  </a:cubicBezTo>
                  <a:cubicBezTo>
                    <a:pt x="0" y="403"/>
                    <a:pt x="0" y="403"/>
                    <a:pt x="0" y="403"/>
                  </a:cubicBezTo>
                  <a:lnTo>
                    <a:pt x="0" y="403"/>
                  </a:lnTo>
                  <a:lnTo>
                    <a:pt x="0" y="403"/>
                  </a:lnTo>
                  <a:cubicBezTo>
                    <a:pt x="31" y="434"/>
                    <a:pt x="31" y="434"/>
                    <a:pt x="31" y="46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3" name="Freeform 2"/>
            <p:cNvSpPr>
              <a:spLocks noChangeArrowheads="1"/>
            </p:cNvSpPr>
            <p:nvPr/>
          </p:nvSpPr>
          <p:spPr bwMode="auto">
            <a:xfrm>
              <a:off x="3902075" y="2740025"/>
              <a:ext cx="1588" cy="11113"/>
            </a:xfrm>
            <a:custGeom>
              <a:avLst/>
              <a:gdLst>
                <a:gd name="T0" fmla="*/ 0 w 1"/>
                <a:gd name="T1" fmla="*/ 31 h 32"/>
                <a:gd name="T2" fmla="*/ 0 w 1"/>
                <a:gd name="T3" fmla="*/ 31 h 32"/>
                <a:gd name="T4" fmla="*/ 0 w 1"/>
                <a:gd name="T5" fmla="*/ 31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lnTo>
                    <a:pt x="0" y="31"/>
                  </a:lnTo>
                  <a:cubicBezTo>
                    <a:pt x="0" y="0"/>
                    <a:pt x="0" y="0"/>
                    <a:pt x="0" y="0"/>
                  </a:cubicBezTo>
                  <a:cubicBezTo>
                    <a:pt x="0" y="31"/>
                    <a:pt x="0" y="31"/>
                    <a:pt x="0"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4" name="Freeform 3"/>
            <p:cNvSpPr>
              <a:spLocks noChangeArrowheads="1"/>
            </p:cNvSpPr>
            <p:nvPr/>
          </p:nvSpPr>
          <p:spPr bwMode="auto">
            <a:xfrm>
              <a:off x="3902075" y="2571750"/>
              <a:ext cx="123825" cy="179388"/>
            </a:xfrm>
            <a:custGeom>
              <a:avLst/>
              <a:gdLst>
                <a:gd name="T0" fmla="*/ 62 w 342"/>
                <a:gd name="T1" fmla="*/ 496 h 497"/>
                <a:gd name="T2" fmla="*/ 93 w 342"/>
                <a:gd name="T3" fmla="*/ 465 h 497"/>
                <a:gd name="T4" fmla="*/ 124 w 342"/>
                <a:gd name="T5" fmla="*/ 465 h 497"/>
                <a:gd name="T6" fmla="*/ 124 w 342"/>
                <a:gd name="T7" fmla="*/ 465 h 497"/>
                <a:gd name="T8" fmla="*/ 124 w 342"/>
                <a:gd name="T9" fmla="*/ 465 h 497"/>
                <a:gd name="T10" fmla="*/ 186 w 342"/>
                <a:gd name="T11" fmla="*/ 465 h 497"/>
                <a:gd name="T12" fmla="*/ 217 w 342"/>
                <a:gd name="T13" fmla="*/ 434 h 497"/>
                <a:gd name="T14" fmla="*/ 217 w 342"/>
                <a:gd name="T15" fmla="*/ 372 h 497"/>
                <a:gd name="T16" fmla="*/ 217 w 342"/>
                <a:gd name="T17" fmla="*/ 310 h 497"/>
                <a:gd name="T18" fmla="*/ 248 w 342"/>
                <a:gd name="T19" fmla="*/ 310 h 497"/>
                <a:gd name="T20" fmla="*/ 248 w 342"/>
                <a:gd name="T21" fmla="*/ 279 h 497"/>
                <a:gd name="T22" fmla="*/ 279 w 342"/>
                <a:gd name="T23" fmla="*/ 248 h 497"/>
                <a:gd name="T24" fmla="*/ 279 w 342"/>
                <a:gd name="T25" fmla="*/ 248 h 497"/>
                <a:gd name="T26" fmla="*/ 310 w 342"/>
                <a:gd name="T27" fmla="*/ 155 h 497"/>
                <a:gd name="T28" fmla="*/ 341 w 342"/>
                <a:gd name="T29" fmla="*/ 31 h 497"/>
                <a:gd name="T30" fmla="*/ 310 w 342"/>
                <a:gd name="T31" fmla="*/ 0 h 497"/>
                <a:gd name="T32" fmla="*/ 279 w 342"/>
                <a:gd name="T33" fmla="*/ 0 h 497"/>
                <a:gd name="T34" fmla="*/ 248 w 342"/>
                <a:gd name="T35" fmla="*/ 93 h 497"/>
                <a:gd name="T36" fmla="*/ 248 w 342"/>
                <a:gd name="T37" fmla="*/ 124 h 497"/>
                <a:gd name="T38" fmla="*/ 186 w 342"/>
                <a:gd name="T39" fmla="*/ 186 h 497"/>
                <a:gd name="T40" fmla="*/ 186 w 342"/>
                <a:gd name="T41" fmla="*/ 124 h 497"/>
                <a:gd name="T42" fmla="*/ 155 w 342"/>
                <a:gd name="T43" fmla="*/ 124 h 497"/>
                <a:gd name="T44" fmla="*/ 155 w 342"/>
                <a:gd name="T45" fmla="*/ 186 h 497"/>
                <a:gd name="T46" fmla="*/ 155 w 342"/>
                <a:gd name="T47" fmla="*/ 186 h 497"/>
                <a:gd name="T48" fmla="*/ 155 w 342"/>
                <a:gd name="T49" fmla="*/ 248 h 497"/>
                <a:gd name="T50" fmla="*/ 155 w 342"/>
                <a:gd name="T51" fmla="*/ 310 h 497"/>
                <a:gd name="T52" fmla="*/ 124 w 342"/>
                <a:gd name="T53" fmla="*/ 403 h 497"/>
                <a:gd name="T54" fmla="*/ 124 w 342"/>
                <a:gd name="T55" fmla="*/ 403 h 497"/>
                <a:gd name="T56" fmla="*/ 93 w 342"/>
                <a:gd name="T57" fmla="*/ 403 h 497"/>
                <a:gd name="T58" fmla="*/ 62 w 342"/>
                <a:gd name="T59" fmla="*/ 403 h 497"/>
                <a:gd name="T60" fmla="*/ 62 w 342"/>
                <a:gd name="T61" fmla="*/ 403 h 497"/>
                <a:gd name="T62" fmla="*/ 31 w 342"/>
                <a:gd name="T63" fmla="*/ 403 h 497"/>
                <a:gd name="T64" fmla="*/ 31 w 342"/>
                <a:gd name="T65" fmla="*/ 434 h 497"/>
                <a:gd name="T66" fmla="*/ 62 w 342"/>
                <a:gd name="T67"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497">
                  <a:moveTo>
                    <a:pt x="62" y="496"/>
                  </a:moveTo>
                  <a:lnTo>
                    <a:pt x="62" y="496"/>
                  </a:lnTo>
                  <a:cubicBezTo>
                    <a:pt x="62" y="465"/>
                    <a:pt x="62" y="465"/>
                    <a:pt x="62" y="465"/>
                  </a:cubicBezTo>
                  <a:cubicBezTo>
                    <a:pt x="93" y="465"/>
                    <a:pt x="93" y="465"/>
                    <a:pt x="93" y="465"/>
                  </a:cubicBezTo>
                  <a:lnTo>
                    <a:pt x="93" y="465"/>
                  </a:lnTo>
                  <a:lnTo>
                    <a:pt x="124" y="465"/>
                  </a:lnTo>
                  <a:lnTo>
                    <a:pt x="124" y="465"/>
                  </a:lnTo>
                  <a:lnTo>
                    <a:pt x="124" y="465"/>
                  </a:lnTo>
                  <a:lnTo>
                    <a:pt x="124" y="465"/>
                  </a:lnTo>
                  <a:lnTo>
                    <a:pt x="124" y="465"/>
                  </a:lnTo>
                  <a:cubicBezTo>
                    <a:pt x="155" y="465"/>
                    <a:pt x="155" y="465"/>
                    <a:pt x="155" y="465"/>
                  </a:cubicBezTo>
                  <a:lnTo>
                    <a:pt x="186" y="465"/>
                  </a:lnTo>
                  <a:lnTo>
                    <a:pt x="186" y="434"/>
                  </a:lnTo>
                  <a:lnTo>
                    <a:pt x="217" y="434"/>
                  </a:lnTo>
                  <a:lnTo>
                    <a:pt x="217" y="403"/>
                  </a:lnTo>
                  <a:lnTo>
                    <a:pt x="217" y="372"/>
                  </a:lnTo>
                  <a:lnTo>
                    <a:pt x="217" y="372"/>
                  </a:lnTo>
                  <a:cubicBezTo>
                    <a:pt x="217" y="341"/>
                    <a:pt x="217" y="341"/>
                    <a:pt x="217" y="310"/>
                  </a:cubicBezTo>
                  <a:cubicBezTo>
                    <a:pt x="248" y="310"/>
                    <a:pt x="248" y="310"/>
                    <a:pt x="248" y="310"/>
                  </a:cubicBezTo>
                  <a:lnTo>
                    <a:pt x="248" y="310"/>
                  </a:lnTo>
                  <a:cubicBezTo>
                    <a:pt x="248" y="310"/>
                    <a:pt x="248" y="310"/>
                    <a:pt x="248" y="279"/>
                  </a:cubicBezTo>
                  <a:lnTo>
                    <a:pt x="248" y="279"/>
                  </a:lnTo>
                  <a:cubicBezTo>
                    <a:pt x="248" y="279"/>
                    <a:pt x="248" y="248"/>
                    <a:pt x="279" y="248"/>
                  </a:cubicBezTo>
                  <a:lnTo>
                    <a:pt x="279" y="248"/>
                  </a:lnTo>
                  <a:lnTo>
                    <a:pt x="279" y="248"/>
                  </a:lnTo>
                  <a:lnTo>
                    <a:pt x="279" y="248"/>
                  </a:lnTo>
                  <a:lnTo>
                    <a:pt x="279" y="217"/>
                  </a:lnTo>
                  <a:cubicBezTo>
                    <a:pt x="310" y="186"/>
                    <a:pt x="310" y="155"/>
                    <a:pt x="310" y="155"/>
                  </a:cubicBezTo>
                  <a:cubicBezTo>
                    <a:pt x="310" y="93"/>
                    <a:pt x="310" y="62"/>
                    <a:pt x="341" y="31"/>
                  </a:cubicBezTo>
                  <a:lnTo>
                    <a:pt x="341" y="31"/>
                  </a:lnTo>
                  <a:cubicBezTo>
                    <a:pt x="341" y="31"/>
                    <a:pt x="341" y="0"/>
                    <a:pt x="310" y="0"/>
                  </a:cubicBezTo>
                  <a:lnTo>
                    <a:pt x="310" y="0"/>
                  </a:lnTo>
                  <a:lnTo>
                    <a:pt x="279" y="0"/>
                  </a:lnTo>
                  <a:lnTo>
                    <a:pt x="279" y="0"/>
                  </a:lnTo>
                  <a:cubicBezTo>
                    <a:pt x="248" y="62"/>
                    <a:pt x="248" y="62"/>
                    <a:pt x="248" y="62"/>
                  </a:cubicBezTo>
                  <a:cubicBezTo>
                    <a:pt x="248" y="93"/>
                    <a:pt x="248" y="93"/>
                    <a:pt x="248" y="93"/>
                  </a:cubicBezTo>
                  <a:lnTo>
                    <a:pt x="248" y="93"/>
                  </a:lnTo>
                  <a:cubicBezTo>
                    <a:pt x="248" y="124"/>
                    <a:pt x="248" y="124"/>
                    <a:pt x="248" y="124"/>
                  </a:cubicBezTo>
                  <a:cubicBezTo>
                    <a:pt x="217" y="124"/>
                    <a:pt x="217" y="124"/>
                    <a:pt x="217" y="124"/>
                  </a:cubicBezTo>
                  <a:cubicBezTo>
                    <a:pt x="186" y="186"/>
                    <a:pt x="186" y="186"/>
                    <a:pt x="186" y="186"/>
                  </a:cubicBezTo>
                  <a:cubicBezTo>
                    <a:pt x="217" y="124"/>
                    <a:pt x="217" y="124"/>
                    <a:pt x="217" y="124"/>
                  </a:cubicBezTo>
                  <a:cubicBezTo>
                    <a:pt x="186" y="124"/>
                    <a:pt x="186" y="124"/>
                    <a:pt x="186" y="124"/>
                  </a:cubicBezTo>
                  <a:lnTo>
                    <a:pt x="155" y="124"/>
                  </a:lnTo>
                  <a:lnTo>
                    <a:pt x="155" y="124"/>
                  </a:lnTo>
                  <a:lnTo>
                    <a:pt x="155" y="124"/>
                  </a:lnTo>
                  <a:cubicBezTo>
                    <a:pt x="155" y="155"/>
                    <a:pt x="155" y="155"/>
                    <a:pt x="155" y="186"/>
                  </a:cubicBezTo>
                  <a:lnTo>
                    <a:pt x="155" y="186"/>
                  </a:lnTo>
                  <a:lnTo>
                    <a:pt x="155" y="186"/>
                  </a:lnTo>
                  <a:cubicBezTo>
                    <a:pt x="155" y="186"/>
                    <a:pt x="155" y="217"/>
                    <a:pt x="124" y="217"/>
                  </a:cubicBezTo>
                  <a:cubicBezTo>
                    <a:pt x="155" y="217"/>
                    <a:pt x="155" y="248"/>
                    <a:pt x="155" y="248"/>
                  </a:cubicBezTo>
                  <a:cubicBezTo>
                    <a:pt x="155" y="248"/>
                    <a:pt x="155" y="248"/>
                    <a:pt x="155" y="279"/>
                  </a:cubicBezTo>
                  <a:lnTo>
                    <a:pt x="155" y="310"/>
                  </a:lnTo>
                  <a:lnTo>
                    <a:pt x="155" y="341"/>
                  </a:lnTo>
                  <a:cubicBezTo>
                    <a:pt x="155" y="372"/>
                    <a:pt x="124" y="372"/>
                    <a:pt x="124" y="403"/>
                  </a:cubicBezTo>
                  <a:lnTo>
                    <a:pt x="124" y="403"/>
                  </a:lnTo>
                  <a:lnTo>
                    <a:pt x="124" y="403"/>
                  </a:lnTo>
                  <a:cubicBezTo>
                    <a:pt x="93" y="403"/>
                    <a:pt x="93" y="403"/>
                    <a:pt x="93" y="403"/>
                  </a:cubicBezTo>
                  <a:lnTo>
                    <a:pt x="93" y="403"/>
                  </a:lnTo>
                  <a:cubicBezTo>
                    <a:pt x="62" y="403"/>
                    <a:pt x="62" y="403"/>
                    <a:pt x="62" y="403"/>
                  </a:cubicBezTo>
                  <a:lnTo>
                    <a:pt x="62" y="403"/>
                  </a:lnTo>
                  <a:lnTo>
                    <a:pt x="62" y="403"/>
                  </a:lnTo>
                  <a:lnTo>
                    <a:pt x="62" y="403"/>
                  </a:lnTo>
                  <a:lnTo>
                    <a:pt x="62" y="403"/>
                  </a:lnTo>
                  <a:lnTo>
                    <a:pt x="31" y="403"/>
                  </a:lnTo>
                  <a:cubicBezTo>
                    <a:pt x="0" y="403"/>
                    <a:pt x="0" y="403"/>
                    <a:pt x="0" y="403"/>
                  </a:cubicBezTo>
                  <a:cubicBezTo>
                    <a:pt x="31" y="434"/>
                    <a:pt x="31" y="434"/>
                    <a:pt x="31" y="434"/>
                  </a:cubicBezTo>
                  <a:cubicBezTo>
                    <a:pt x="31" y="496"/>
                    <a:pt x="31" y="496"/>
                    <a:pt x="31" y="496"/>
                  </a:cubicBezTo>
                  <a:cubicBezTo>
                    <a:pt x="62" y="465"/>
                    <a:pt x="62" y="465"/>
                    <a:pt x="62" y="465"/>
                  </a:cubicBezTo>
                  <a:lnTo>
                    <a:pt x="62" y="49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5" name="Freeform 4"/>
            <p:cNvSpPr>
              <a:spLocks noChangeArrowheads="1"/>
            </p:cNvSpPr>
            <p:nvPr/>
          </p:nvSpPr>
          <p:spPr bwMode="auto">
            <a:xfrm>
              <a:off x="3870325" y="2616200"/>
              <a:ext cx="11113" cy="1588"/>
            </a:xfrm>
            <a:custGeom>
              <a:avLst/>
              <a:gdLst>
                <a:gd name="T0" fmla="*/ 32 w 33"/>
                <a:gd name="T1" fmla="*/ 0 h 1"/>
                <a:gd name="T2" fmla="*/ 32 w 33"/>
                <a:gd name="T3" fmla="*/ 0 h 1"/>
                <a:gd name="T4" fmla="*/ 0 w 33"/>
                <a:gd name="T5" fmla="*/ 0 h 1"/>
                <a:gd name="T6" fmla="*/ 0 w 33"/>
                <a:gd name="T7" fmla="*/ 0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32" y="0"/>
                  </a:lnTo>
                  <a:cubicBezTo>
                    <a:pt x="0" y="0"/>
                    <a:pt x="0" y="0"/>
                    <a:pt x="0" y="0"/>
                  </a:cubicBezTo>
                  <a:lnTo>
                    <a:pt x="0" y="0"/>
                  </a:lnTo>
                  <a:cubicBezTo>
                    <a:pt x="32" y="0"/>
                    <a:pt x="32" y="0"/>
                    <a:pt x="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6" name="Freeform 5"/>
            <p:cNvSpPr>
              <a:spLocks noChangeArrowheads="1"/>
            </p:cNvSpPr>
            <p:nvPr/>
          </p:nvSpPr>
          <p:spPr bwMode="auto">
            <a:xfrm>
              <a:off x="3679825" y="2114550"/>
              <a:ext cx="290513" cy="246063"/>
            </a:xfrm>
            <a:custGeom>
              <a:avLst/>
              <a:gdLst>
                <a:gd name="T0" fmla="*/ 341 w 806"/>
                <a:gd name="T1" fmla="*/ 588 h 683"/>
                <a:gd name="T2" fmla="*/ 341 w 806"/>
                <a:gd name="T3" fmla="*/ 619 h 683"/>
                <a:gd name="T4" fmla="*/ 403 w 806"/>
                <a:gd name="T5" fmla="*/ 619 h 683"/>
                <a:gd name="T6" fmla="*/ 403 w 806"/>
                <a:gd name="T7" fmla="*/ 619 h 683"/>
                <a:gd name="T8" fmla="*/ 435 w 806"/>
                <a:gd name="T9" fmla="*/ 619 h 683"/>
                <a:gd name="T10" fmla="*/ 465 w 806"/>
                <a:gd name="T11" fmla="*/ 650 h 683"/>
                <a:gd name="T12" fmla="*/ 496 w 806"/>
                <a:gd name="T13" fmla="*/ 619 h 683"/>
                <a:gd name="T14" fmla="*/ 527 w 806"/>
                <a:gd name="T15" fmla="*/ 588 h 683"/>
                <a:gd name="T16" fmla="*/ 619 w 806"/>
                <a:gd name="T17" fmla="*/ 619 h 683"/>
                <a:gd name="T18" fmla="*/ 619 w 806"/>
                <a:gd name="T19" fmla="*/ 619 h 683"/>
                <a:gd name="T20" fmla="*/ 650 w 806"/>
                <a:gd name="T21" fmla="*/ 588 h 683"/>
                <a:gd name="T22" fmla="*/ 681 w 806"/>
                <a:gd name="T23" fmla="*/ 588 h 683"/>
                <a:gd name="T24" fmla="*/ 681 w 806"/>
                <a:gd name="T25" fmla="*/ 558 h 683"/>
                <a:gd name="T26" fmla="*/ 681 w 806"/>
                <a:gd name="T27" fmla="*/ 526 h 683"/>
                <a:gd name="T28" fmla="*/ 743 w 806"/>
                <a:gd name="T29" fmla="*/ 465 h 683"/>
                <a:gd name="T30" fmla="*/ 774 w 806"/>
                <a:gd name="T31" fmla="*/ 403 h 683"/>
                <a:gd name="T32" fmla="*/ 805 w 806"/>
                <a:gd name="T33" fmla="*/ 372 h 683"/>
                <a:gd name="T34" fmla="*/ 805 w 806"/>
                <a:gd name="T35" fmla="*/ 187 h 683"/>
                <a:gd name="T36" fmla="*/ 774 w 806"/>
                <a:gd name="T37" fmla="*/ 155 h 683"/>
                <a:gd name="T38" fmla="*/ 774 w 806"/>
                <a:gd name="T39" fmla="*/ 93 h 683"/>
                <a:gd name="T40" fmla="*/ 774 w 806"/>
                <a:gd name="T41" fmla="*/ 93 h 683"/>
                <a:gd name="T42" fmla="*/ 743 w 806"/>
                <a:gd name="T43" fmla="*/ 63 h 683"/>
                <a:gd name="T44" fmla="*/ 743 w 806"/>
                <a:gd name="T45" fmla="*/ 63 h 683"/>
                <a:gd name="T46" fmla="*/ 681 w 806"/>
                <a:gd name="T47" fmla="*/ 31 h 683"/>
                <a:gd name="T48" fmla="*/ 619 w 806"/>
                <a:gd name="T49" fmla="*/ 0 h 683"/>
                <a:gd name="T50" fmla="*/ 559 w 806"/>
                <a:gd name="T51" fmla="*/ 63 h 683"/>
                <a:gd name="T52" fmla="*/ 341 w 806"/>
                <a:gd name="T53" fmla="*/ 217 h 683"/>
                <a:gd name="T54" fmla="*/ 279 w 806"/>
                <a:gd name="T55" fmla="*/ 279 h 683"/>
                <a:gd name="T56" fmla="*/ 217 w 806"/>
                <a:gd name="T57" fmla="*/ 372 h 683"/>
                <a:gd name="T58" fmla="*/ 217 w 806"/>
                <a:gd name="T59" fmla="*/ 403 h 683"/>
                <a:gd name="T60" fmla="*/ 187 w 806"/>
                <a:gd name="T61" fmla="*/ 496 h 683"/>
                <a:gd name="T62" fmla="*/ 124 w 806"/>
                <a:gd name="T63" fmla="*/ 526 h 683"/>
                <a:gd name="T64" fmla="*/ 63 w 806"/>
                <a:gd name="T65" fmla="*/ 526 h 683"/>
                <a:gd name="T66" fmla="*/ 31 w 806"/>
                <a:gd name="T67" fmla="*/ 526 h 683"/>
                <a:gd name="T68" fmla="*/ 0 w 806"/>
                <a:gd name="T69" fmla="*/ 558 h 683"/>
                <a:gd name="T70" fmla="*/ 0 w 806"/>
                <a:gd name="T71" fmla="*/ 558 h 683"/>
                <a:gd name="T72" fmla="*/ 0 w 806"/>
                <a:gd name="T73" fmla="*/ 588 h 683"/>
                <a:gd name="T74" fmla="*/ 31 w 806"/>
                <a:gd name="T75" fmla="*/ 619 h 683"/>
                <a:gd name="T76" fmla="*/ 31 w 806"/>
                <a:gd name="T77" fmla="*/ 650 h 683"/>
                <a:gd name="T78" fmla="*/ 31 w 806"/>
                <a:gd name="T79" fmla="*/ 650 h 683"/>
                <a:gd name="T80" fmla="*/ 63 w 806"/>
                <a:gd name="T81" fmla="*/ 650 h 683"/>
                <a:gd name="T82" fmla="*/ 93 w 806"/>
                <a:gd name="T83" fmla="*/ 650 h 683"/>
                <a:gd name="T84" fmla="*/ 93 w 806"/>
                <a:gd name="T85" fmla="*/ 682 h 683"/>
                <a:gd name="T86" fmla="*/ 124 w 806"/>
                <a:gd name="T87" fmla="*/ 650 h 683"/>
                <a:gd name="T88" fmla="*/ 155 w 806"/>
                <a:gd name="T89" fmla="*/ 650 h 683"/>
                <a:gd name="T90" fmla="*/ 155 w 806"/>
                <a:gd name="T91" fmla="*/ 650 h 683"/>
                <a:gd name="T92" fmla="*/ 187 w 806"/>
                <a:gd name="T93" fmla="*/ 588 h 683"/>
                <a:gd name="T94" fmla="*/ 248 w 806"/>
                <a:gd name="T95" fmla="*/ 588 h 683"/>
                <a:gd name="T96" fmla="*/ 279 w 806"/>
                <a:gd name="T97" fmla="*/ 588 h 683"/>
                <a:gd name="T98" fmla="*/ 279 w 806"/>
                <a:gd name="T99" fmla="*/ 588 h 683"/>
                <a:gd name="T100" fmla="*/ 311 w 806"/>
                <a:gd name="T101" fmla="*/ 588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683">
                  <a:moveTo>
                    <a:pt x="341" y="588"/>
                  </a:moveTo>
                  <a:lnTo>
                    <a:pt x="341" y="588"/>
                  </a:lnTo>
                  <a:lnTo>
                    <a:pt x="341" y="619"/>
                  </a:lnTo>
                  <a:lnTo>
                    <a:pt x="341" y="619"/>
                  </a:lnTo>
                  <a:lnTo>
                    <a:pt x="341" y="619"/>
                  </a:lnTo>
                  <a:cubicBezTo>
                    <a:pt x="372" y="619"/>
                    <a:pt x="372" y="619"/>
                    <a:pt x="403" y="619"/>
                  </a:cubicBezTo>
                  <a:lnTo>
                    <a:pt x="403" y="619"/>
                  </a:lnTo>
                  <a:lnTo>
                    <a:pt x="403" y="619"/>
                  </a:lnTo>
                  <a:cubicBezTo>
                    <a:pt x="403" y="619"/>
                    <a:pt x="403" y="619"/>
                    <a:pt x="435" y="619"/>
                  </a:cubicBezTo>
                  <a:lnTo>
                    <a:pt x="435" y="619"/>
                  </a:lnTo>
                  <a:cubicBezTo>
                    <a:pt x="435" y="650"/>
                    <a:pt x="465" y="650"/>
                    <a:pt x="465" y="650"/>
                  </a:cubicBezTo>
                  <a:lnTo>
                    <a:pt x="465" y="650"/>
                  </a:lnTo>
                  <a:cubicBezTo>
                    <a:pt x="465" y="650"/>
                    <a:pt x="496" y="650"/>
                    <a:pt x="496" y="619"/>
                  </a:cubicBezTo>
                  <a:lnTo>
                    <a:pt x="496" y="619"/>
                  </a:lnTo>
                  <a:cubicBezTo>
                    <a:pt x="496" y="619"/>
                    <a:pt x="496" y="619"/>
                    <a:pt x="527" y="619"/>
                  </a:cubicBezTo>
                  <a:cubicBezTo>
                    <a:pt x="527" y="619"/>
                    <a:pt x="527" y="619"/>
                    <a:pt x="527" y="588"/>
                  </a:cubicBezTo>
                  <a:cubicBezTo>
                    <a:pt x="559" y="588"/>
                    <a:pt x="558" y="588"/>
                    <a:pt x="588" y="588"/>
                  </a:cubicBezTo>
                  <a:lnTo>
                    <a:pt x="619" y="619"/>
                  </a:lnTo>
                  <a:lnTo>
                    <a:pt x="619" y="619"/>
                  </a:lnTo>
                  <a:lnTo>
                    <a:pt x="619" y="619"/>
                  </a:lnTo>
                  <a:lnTo>
                    <a:pt x="619" y="619"/>
                  </a:lnTo>
                  <a:cubicBezTo>
                    <a:pt x="619" y="619"/>
                    <a:pt x="650" y="619"/>
                    <a:pt x="650" y="588"/>
                  </a:cubicBezTo>
                  <a:lnTo>
                    <a:pt x="681" y="588"/>
                  </a:lnTo>
                  <a:lnTo>
                    <a:pt x="681" y="588"/>
                  </a:lnTo>
                  <a:lnTo>
                    <a:pt x="681" y="558"/>
                  </a:lnTo>
                  <a:lnTo>
                    <a:pt x="681" y="558"/>
                  </a:lnTo>
                  <a:cubicBezTo>
                    <a:pt x="681" y="496"/>
                    <a:pt x="681" y="496"/>
                    <a:pt x="681" y="496"/>
                  </a:cubicBezTo>
                  <a:cubicBezTo>
                    <a:pt x="681" y="526"/>
                    <a:pt x="681" y="526"/>
                    <a:pt x="681" y="526"/>
                  </a:cubicBezTo>
                  <a:cubicBezTo>
                    <a:pt x="681" y="496"/>
                    <a:pt x="712" y="465"/>
                    <a:pt x="743" y="465"/>
                  </a:cubicBezTo>
                  <a:lnTo>
                    <a:pt x="743" y="465"/>
                  </a:lnTo>
                  <a:cubicBezTo>
                    <a:pt x="743" y="435"/>
                    <a:pt x="774" y="435"/>
                    <a:pt x="774" y="435"/>
                  </a:cubicBezTo>
                  <a:lnTo>
                    <a:pt x="774" y="403"/>
                  </a:lnTo>
                  <a:lnTo>
                    <a:pt x="774" y="403"/>
                  </a:lnTo>
                  <a:cubicBezTo>
                    <a:pt x="774" y="403"/>
                    <a:pt x="805" y="403"/>
                    <a:pt x="805" y="372"/>
                  </a:cubicBezTo>
                  <a:cubicBezTo>
                    <a:pt x="805" y="341"/>
                    <a:pt x="805" y="311"/>
                    <a:pt x="805" y="248"/>
                  </a:cubicBezTo>
                  <a:cubicBezTo>
                    <a:pt x="805" y="217"/>
                    <a:pt x="805" y="217"/>
                    <a:pt x="805" y="187"/>
                  </a:cubicBezTo>
                  <a:lnTo>
                    <a:pt x="774" y="155"/>
                  </a:lnTo>
                  <a:lnTo>
                    <a:pt x="774" y="155"/>
                  </a:lnTo>
                  <a:cubicBezTo>
                    <a:pt x="774" y="124"/>
                    <a:pt x="774" y="124"/>
                    <a:pt x="774" y="93"/>
                  </a:cubicBezTo>
                  <a:lnTo>
                    <a:pt x="774" y="93"/>
                  </a:lnTo>
                  <a:lnTo>
                    <a:pt x="774" y="93"/>
                  </a:lnTo>
                  <a:lnTo>
                    <a:pt x="774" y="93"/>
                  </a:lnTo>
                  <a:cubicBezTo>
                    <a:pt x="774" y="93"/>
                    <a:pt x="774" y="93"/>
                    <a:pt x="774" y="63"/>
                  </a:cubicBezTo>
                  <a:cubicBezTo>
                    <a:pt x="743" y="63"/>
                    <a:pt x="743" y="63"/>
                    <a:pt x="743" y="63"/>
                  </a:cubicBezTo>
                  <a:lnTo>
                    <a:pt x="743" y="63"/>
                  </a:lnTo>
                  <a:lnTo>
                    <a:pt x="743" y="63"/>
                  </a:lnTo>
                  <a:cubicBezTo>
                    <a:pt x="712" y="63"/>
                    <a:pt x="712" y="63"/>
                    <a:pt x="712" y="63"/>
                  </a:cubicBezTo>
                  <a:lnTo>
                    <a:pt x="681" y="31"/>
                  </a:lnTo>
                  <a:cubicBezTo>
                    <a:pt x="681" y="31"/>
                    <a:pt x="650" y="31"/>
                    <a:pt x="650" y="0"/>
                  </a:cubicBezTo>
                  <a:lnTo>
                    <a:pt x="619" y="0"/>
                  </a:lnTo>
                  <a:cubicBezTo>
                    <a:pt x="559" y="63"/>
                    <a:pt x="559" y="63"/>
                    <a:pt x="559" y="63"/>
                  </a:cubicBezTo>
                  <a:lnTo>
                    <a:pt x="559" y="63"/>
                  </a:lnTo>
                  <a:cubicBezTo>
                    <a:pt x="527" y="63"/>
                    <a:pt x="403" y="155"/>
                    <a:pt x="403" y="155"/>
                  </a:cubicBezTo>
                  <a:cubicBezTo>
                    <a:pt x="372" y="187"/>
                    <a:pt x="372" y="187"/>
                    <a:pt x="341" y="217"/>
                  </a:cubicBezTo>
                  <a:lnTo>
                    <a:pt x="341" y="217"/>
                  </a:lnTo>
                  <a:cubicBezTo>
                    <a:pt x="311" y="248"/>
                    <a:pt x="279" y="279"/>
                    <a:pt x="279" y="279"/>
                  </a:cubicBezTo>
                  <a:cubicBezTo>
                    <a:pt x="248" y="279"/>
                    <a:pt x="217" y="279"/>
                    <a:pt x="217" y="279"/>
                  </a:cubicBezTo>
                  <a:cubicBezTo>
                    <a:pt x="217" y="311"/>
                    <a:pt x="217" y="341"/>
                    <a:pt x="217" y="372"/>
                  </a:cubicBezTo>
                  <a:lnTo>
                    <a:pt x="217" y="403"/>
                  </a:lnTo>
                  <a:lnTo>
                    <a:pt x="217" y="403"/>
                  </a:lnTo>
                  <a:cubicBezTo>
                    <a:pt x="187" y="465"/>
                    <a:pt x="187" y="496"/>
                    <a:pt x="187" y="496"/>
                  </a:cubicBezTo>
                  <a:lnTo>
                    <a:pt x="187" y="496"/>
                  </a:lnTo>
                  <a:cubicBezTo>
                    <a:pt x="155" y="526"/>
                    <a:pt x="155" y="526"/>
                    <a:pt x="124" y="526"/>
                  </a:cubicBezTo>
                  <a:lnTo>
                    <a:pt x="124" y="526"/>
                  </a:lnTo>
                  <a:cubicBezTo>
                    <a:pt x="124" y="526"/>
                    <a:pt x="124" y="526"/>
                    <a:pt x="93" y="526"/>
                  </a:cubicBezTo>
                  <a:cubicBezTo>
                    <a:pt x="93" y="526"/>
                    <a:pt x="93" y="526"/>
                    <a:pt x="63" y="526"/>
                  </a:cubicBezTo>
                  <a:lnTo>
                    <a:pt x="63" y="526"/>
                  </a:lnTo>
                  <a:lnTo>
                    <a:pt x="31" y="526"/>
                  </a:lnTo>
                  <a:cubicBezTo>
                    <a:pt x="31" y="526"/>
                    <a:pt x="31" y="526"/>
                    <a:pt x="31" y="558"/>
                  </a:cubicBezTo>
                  <a:cubicBezTo>
                    <a:pt x="31" y="558"/>
                    <a:pt x="31" y="558"/>
                    <a:pt x="0" y="558"/>
                  </a:cubicBezTo>
                  <a:lnTo>
                    <a:pt x="0" y="558"/>
                  </a:lnTo>
                  <a:lnTo>
                    <a:pt x="0" y="558"/>
                  </a:lnTo>
                  <a:lnTo>
                    <a:pt x="0" y="588"/>
                  </a:lnTo>
                  <a:lnTo>
                    <a:pt x="0" y="588"/>
                  </a:lnTo>
                  <a:lnTo>
                    <a:pt x="31" y="588"/>
                  </a:lnTo>
                  <a:lnTo>
                    <a:pt x="31" y="619"/>
                  </a:lnTo>
                  <a:lnTo>
                    <a:pt x="31" y="619"/>
                  </a:lnTo>
                  <a:cubicBezTo>
                    <a:pt x="31" y="619"/>
                    <a:pt x="31" y="619"/>
                    <a:pt x="31" y="650"/>
                  </a:cubicBezTo>
                  <a:lnTo>
                    <a:pt x="31" y="650"/>
                  </a:lnTo>
                  <a:lnTo>
                    <a:pt x="31" y="650"/>
                  </a:lnTo>
                  <a:lnTo>
                    <a:pt x="31" y="650"/>
                  </a:lnTo>
                  <a:cubicBezTo>
                    <a:pt x="63" y="650"/>
                    <a:pt x="63" y="650"/>
                    <a:pt x="63" y="650"/>
                  </a:cubicBezTo>
                  <a:lnTo>
                    <a:pt x="63" y="650"/>
                  </a:lnTo>
                  <a:cubicBezTo>
                    <a:pt x="93" y="650"/>
                    <a:pt x="93" y="650"/>
                    <a:pt x="93" y="650"/>
                  </a:cubicBezTo>
                  <a:cubicBezTo>
                    <a:pt x="93" y="650"/>
                    <a:pt x="93" y="650"/>
                    <a:pt x="93" y="682"/>
                  </a:cubicBezTo>
                  <a:lnTo>
                    <a:pt x="93" y="682"/>
                  </a:lnTo>
                  <a:lnTo>
                    <a:pt x="124" y="650"/>
                  </a:lnTo>
                  <a:lnTo>
                    <a:pt x="124" y="650"/>
                  </a:lnTo>
                  <a:lnTo>
                    <a:pt x="124" y="682"/>
                  </a:lnTo>
                  <a:cubicBezTo>
                    <a:pt x="155" y="650"/>
                    <a:pt x="155" y="650"/>
                    <a:pt x="155" y="650"/>
                  </a:cubicBezTo>
                  <a:lnTo>
                    <a:pt x="155" y="650"/>
                  </a:lnTo>
                  <a:lnTo>
                    <a:pt x="155" y="650"/>
                  </a:lnTo>
                  <a:cubicBezTo>
                    <a:pt x="155" y="619"/>
                    <a:pt x="187" y="588"/>
                    <a:pt x="187" y="588"/>
                  </a:cubicBezTo>
                  <a:lnTo>
                    <a:pt x="187" y="588"/>
                  </a:lnTo>
                  <a:cubicBezTo>
                    <a:pt x="217" y="588"/>
                    <a:pt x="217" y="588"/>
                    <a:pt x="248" y="588"/>
                  </a:cubicBezTo>
                  <a:lnTo>
                    <a:pt x="248" y="588"/>
                  </a:lnTo>
                  <a:cubicBezTo>
                    <a:pt x="248" y="588"/>
                    <a:pt x="248" y="588"/>
                    <a:pt x="279" y="588"/>
                  </a:cubicBezTo>
                  <a:lnTo>
                    <a:pt x="279" y="588"/>
                  </a:lnTo>
                  <a:lnTo>
                    <a:pt x="279" y="588"/>
                  </a:lnTo>
                  <a:lnTo>
                    <a:pt x="279" y="588"/>
                  </a:lnTo>
                  <a:lnTo>
                    <a:pt x="279" y="588"/>
                  </a:lnTo>
                  <a:cubicBezTo>
                    <a:pt x="311" y="588"/>
                    <a:pt x="311" y="588"/>
                    <a:pt x="311" y="588"/>
                  </a:cubicBezTo>
                  <a:cubicBezTo>
                    <a:pt x="311" y="588"/>
                    <a:pt x="311" y="588"/>
                    <a:pt x="341" y="58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7" name="Freeform 6"/>
            <p:cNvSpPr>
              <a:spLocks noChangeArrowheads="1"/>
            </p:cNvSpPr>
            <p:nvPr/>
          </p:nvSpPr>
          <p:spPr bwMode="auto">
            <a:xfrm>
              <a:off x="3333750" y="2036763"/>
              <a:ext cx="212725" cy="257175"/>
            </a:xfrm>
            <a:custGeom>
              <a:avLst/>
              <a:gdLst>
                <a:gd name="T0" fmla="*/ 32 w 590"/>
                <a:gd name="T1" fmla="*/ 404 h 714"/>
                <a:gd name="T2" fmla="*/ 32 w 590"/>
                <a:gd name="T3" fmla="*/ 404 h 714"/>
                <a:gd name="T4" fmla="*/ 32 w 590"/>
                <a:gd name="T5" fmla="*/ 434 h 714"/>
                <a:gd name="T6" fmla="*/ 32 w 590"/>
                <a:gd name="T7" fmla="*/ 496 h 714"/>
                <a:gd name="T8" fmla="*/ 62 w 590"/>
                <a:gd name="T9" fmla="*/ 528 h 714"/>
                <a:gd name="T10" fmla="*/ 32 w 590"/>
                <a:gd name="T11" fmla="*/ 620 h 714"/>
                <a:gd name="T12" fmla="*/ 32 w 590"/>
                <a:gd name="T13" fmla="*/ 620 h 714"/>
                <a:gd name="T14" fmla="*/ 62 w 590"/>
                <a:gd name="T15" fmla="*/ 620 h 714"/>
                <a:gd name="T16" fmla="*/ 93 w 590"/>
                <a:gd name="T17" fmla="*/ 620 h 714"/>
                <a:gd name="T18" fmla="*/ 156 w 590"/>
                <a:gd name="T19" fmla="*/ 620 h 714"/>
                <a:gd name="T20" fmla="*/ 156 w 590"/>
                <a:gd name="T21" fmla="*/ 652 h 714"/>
                <a:gd name="T22" fmla="*/ 156 w 590"/>
                <a:gd name="T23" fmla="*/ 652 h 714"/>
                <a:gd name="T24" fmla="*/ 186 w 590"/>
                <a:gd name="T25" fmla="*/ 682 h 714"/>
                <a:gd name="T26" fmla="*/ 248 w 590"/>
                <a:gd name="T27" fmla="*/ 713 h 714"/>
                <a:gd name="T28" fmla="*/ 248 w 590"/>
                <a:gd name="T29" fmla="*/ 682 h 714"/>
                <a:gd name="T30" fmla="*/ 280 w 590"/>
                <a:gd name="T31" fmla="*/ 682 h 714"/>
                <a:gd name="T32" fmla="*/ 280 w 590"/>
                <a:gd name="T33" fmla="*/ 682 h 714"/>
                <a:gd name="T34" fmla="*/ 310 w 590"/>
                <a:gd name="T35" fmla="*/ 682 h 714"/>
                <a:gd name="T36" fmla="*/ 310 w 590"/>
                <a:gd name="T37" fmla="*/ 682 h 714"/>
                <a:gd name="T38" fmla="*/ 310 w 590"/>
                <a:gd name="T39" fmla="*/ 682 h 714"/>
                <a:gd name="T40" fmla="*/ 341 w 590"/>
                <a:gd name="T41" fmla="*/ 682 h 714"/>
                <a:gd name="T42" fmla="*/ 341 w 590"/>
                <a:gd name="T43" fmla="*/ 682 h 714"/>
                <a:gd name="T44" fmla="*/ 372 w 590"/>
                <a:gd name="T45" fmla="*/ 682 h 714"/>
                <a:gd name="T46" fmla="*/ 372 w 590"/>
                <a:gd name="T47" fmla="*/ 682 h 714"/>
                <a:gd name="T48" fmla="*/ 372 w 590"/>
                <a:gd name="T49" fmla="*/ 682 h 714"/>
                <a:gd name="T50" fmla="*/ 372 w 590"/>
                <a:gd name="T51" fmla="*/ 682 h 714"/>
                <a:gd name="T52" fmla="*/ 404 w 590"/>
                <a:gd name="T53" fmla="*/ 682 h 714"/>
                <a:gd name="T54" fmla="*/ 404 w 590"/>
                <a:gd name="T55" fmla="*/ 682 h 714"/>
                <a:gd name="T56" fmla="*/ 404 w 590"/>
                <a:gd name="T57" fmla="*/ 682 h 714"/>
                <a:gd name="T58" fmla="*/ 434 w 590"/>
                <a:gd name="T59" fmla="*/ 682 h 714"/>
                <a:gd name="T60" fmla="*/ 434 w 590"/>
                <a:gd name="T61" fmla="*/ 682 h 714"/>
                <a:gd name="T62" fmla="*/ 434 w 590"/>
                <a:gd name="T63" fmla="*/ 682 h 714"/>
                <a:gd name="T64" fmla="*/ 434 w 590"/>
                <a:gd name="T65" fmla="*/ 682 h 714"/>
                <a:gd name="T66" fmla="*/ 434 w 590"/>
                <a:gd name="T67" fmla="*/ 682 h 714"/>
                <a:gd name="T68" fmla="*/ 589 w 590"/>
                <a:gd name="T69" fmla="*/ 682 h 714"/>
                <a:gd name="T70" fmla="*/ 589 w 590"/>
                <a:gd name="T71" fmla="*/ 682 h 714"/>
                <a:gd name="T72" fmla="*/ 589 w 590"/>
                <a:gd name="T73" fmla="*/ 652 h 714"/>
                <a:gd name="T74" fmla="*/ 528 w 590"/>
                <a:gd name="T75" fmla="*/ 63 h 714"/>
                <a:gd name="T76" fmla="*/ 558 w 590"/>
                <a:gd name="T77" fmla="*/ 63 h 714"/>
                <a:gd name="T78" fmla="*/ 465 w 590"/>
                <a:gd name="T79" fmla="*/ 0 h 714"/>
                <a:gd name="T80" fmla="*/ 465 w 590"/>
                <a:gd name="T81" fmla="*/ 63 h 714"/>
                <a:gd name="T82" fmla="*/ 280 w 590"/>
                <a:gd name="T83" fmla="*/ 63 h 714"/>
                <a:gd name="T84" fmla="*/ 280 w 590"/>
                <a:gd name="T85" fmla="*/ 217 h 714"/>
                <a:gd name="T86" fmla="*/ 248 w 590"/>
                <a:gd name="T87" fmla="*/ 217 h 714"/>
                <a:gd name="T88" fmla="*/ 248 w 590"/>
                <a:gd name="T89" fmla="*/ 248 h 714"/>
                <a:gd name="T90" fmla="*/ 217 w 590"/>
                <a:gd name="T91" fmla="*/ 248 h 714"/>
                <a:gd name="T92" fmla="*/ 217 w 590"/>
                <a:gd name="T93" fmla="*/ 280 h 714"/>
                <a:gd name="T94" fmla="*/ 217 w 590"/>
                <a:gd name="T95" fmla="*/ 310 h 714"/>
                <a:gd name="T96" fmla="*/ 217 w 590"/>
                <a:gd name="T97" fmla="*/ 310 h 714"/>
                <a:gd name="T98" fmla="*/ 217 w 590"/>
                <a:gd name="T99" fmla="*/ 341 h 714"/>
                <a:gd name="T100" fmla="*/ 217 w 590"/>
                <a:gd name="T101" fmla="*/ 341 h 714"/>
                <a:gd name="T102" fmla="*/ 217 w 590"/>
                <a:gd name="T103" fmla="*/ 372 h 714"/>
                <a:gd name="T104" fmla="*/ 0 w 590"/>
                <a:gd name="T105" fmla="*/ 372 h 714"/>
                <a:gd name="T106" fmla="*/ 32 w 590"/>
                <a:gd name="T107" fmla="*/ 40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0" h="714">
                  <a:moveTo>
                    <a:pt x="32" y="404"/>
                  </a:moveTo>
                  <a:lnTo>
                    <a:pt x="32" y="404"/>
                  </a:lnTo>
                  <a:cubicBezTo>
                    <a:pt x="32" y="404"/>
                    <a:pt x="32" y="404"/>
                    <a:pt x="32" y="434"/>
                  </a:cubicBezTo>
                  <a:cubicBezTo>
                    <a:pt x="32" y="434"/>
                    <a:pt x="32" y="465"/>
                    <a:pt x="32" y="496"/>
                  </a:cubicBezTo>
                  <a:cubicBezTo>
                    <a:pt x="32" y="496"/>
                    <a:pt x="32" y="528"/>
                    <a:pt x="62" y="528"/>
                  </a:cubicBezTo>
                  <a:cubicBezTo>
                    <a:pt x="62" y="589"/>
                    <a:pt x="32" y="589"/>
                    <a:pt x="32" y="620"/>
                  </a:cubicBezTo>
                  <a:lnTo>
                    <a:pt x="32" y="620"/>
                  </a:lnTo>
                  <a:cubicBezTo>
                    <a:pt x="62" y="620"/>
                    <a:pt x="62" y="620"/>
                    <a:pt x="62" y="620"/>
                  </a:cubicBezTo>
                  <a:cubicBezTo>
                    <a:pt x="93" y="620"/>
                    <a:pt x="93" y="620"/>
                    <a:pt x="93" y="620"/>
                  </a:cubicBezTo>
                  <a:cubicBezTo>
                    <a:pt x="124" y="620"/>
                    <a:pt x="124" y="620"/>
                    <a:pt x="156" y="620"/>
                  </a:cubicBezTo>
                  <a:cubicBezTo>
                    <a:pt x="156" y="652"/>
                    <a:pt x="156" y="652"/>
                    <a:pt x="156" y="652"/>
                  </a:cubicBezTo>
                  <a:lnTo>
                    <a:pt x="156" y="652"/>
                  </a:lnTo>
                  <a:cubicBezTo>
                    <a:pt x="186" y="652"/>
                    <a:pt x="186" y="652"/>
                    <a:pt x="186" y="682"/>
                  </a:cubicBezTo>
                  <a:cubicBezTo>
                    <a:pt x="186" y="682"/>
                    <a:pt x="217" y="713"/>
                    <a:pt x="248" y="713"/>
                  </a:cubicBezTo>
                  <a:cubicBezTo>
                    <a:pt x="248" y="713"/>
                    <a:pt x="248" y="713"/>
                    <a:pt x="248" y="682"/>
                  </a:cubicBezTo>
                  <a:lnTo>
                    <a:pt x="280" y="682"/>
                  </a:lnTo>
                  <a:lnTo>
                    <a:pt x="280" y="682"/>
                  </a:lnTo>
                  <a:lnTo>
                    <a:pt x="310" y="682"/>
                  </a:lnTo>
                  <a:lnTo>
                    <a:pt x="310" y="682"/>
                  </a:lnTo>
                  <a:lnTo>
                    <a:pt x="310" y="682"/>
                  </a:lnTo>
                  <a:lnTo>
                    <a:pt x="341" y="682"/>
                  </a:lnTo>
                  <a:lnTo>
                    <a:pt x="341" y="682"/>
                  </a:lnTo>
                  <a:cubicBezTo>
                    <a:pt x="341" y="682"/>
                    <a:pt x="341" y="682"/>
                    <a:pt x="372" y="682"/>
                  </a:cubicBezTo>
                  <a:lnTo>
                    <a:pt x="372" y="682"/>
                  </a:lnTo>
                  <a:lnTo>
                    <a:pt x="372" y="682"/>
                  </a:lnTo>
                  <a:lnTo>
                    <a:pt x="372" y="682"/>
                  </a:lnTo>
                  <a:cubicBezTo>
                    <a:pt x="372" y="682"/>
                    <a:pt x="372" y="682"/>
                    <a:pt x="404" y="682"/>
                  </a:cubicBezTo>
                  <a:lnTo>
                    <a:pt x="404" y="682"/>
                  </a:lnTo>
                  <a:lnTo>
                    <a:pt x="404" y="682"/>
                  </a:lnTo>
                  <a:lnTo>
                    <a:pt x="434" y="682"/>
                  </a:lnTo>
                  <a:lnTo>
                    <a:pt x="434" y="682"/>
                  </a:lnTo>
                  <a:lnTo>
                    <a:pt x="434" y="682"/>
                  </a:lnTo>
                  <a:lnTo>
                    <a:pt x="434" y="682"/>
                  </a:lnTo>
                  <a:lnTo>
                    <a:pt x="434" y="682"/>
                  </a:lnTo>
                  <a:cubicBezTo>
                    <a:pt x="589" y="682"/>
                    <a:pt x="589" y="682"/>
                    <a:pt x="589" y="682"/>
                  </a:cubicBezTo>
                  <a:lnTo>
                    <a:pt x="589" y="682"/>
                  </a:lnTo>
                  <a:cubicBezTo>
                    <a:pt x="589" y="652"/>
                    <a:pt x="589" y="652"/>
                    <a:pt x="589" y="652"/>
                  </a:cubicBezTo>
                  <a:cubicBezTo>
                    <a:pt x="528" y="63"/>
                    <a:pt x="528" y="63"/>
                    <a:pt x="528" y="63"/>
                  </a:cubicBezTo>
                  <a:cubicBezTo>
                    <a:pt x="558" y="63"/>
                    <a:pt x="558" y="63"/>
                    <a:pt x="558" y="63"/>
                  </a:cubicBezTo>
                  <a:cubicBezTo>
                    <a:pt x="465" y="0"/>
                    <a:pt x="465" y="0"/>
                    <a:pt x="465" y="0"/>
                  </a:cubicBezTo>
                  <a:cubicBezTo>
                    <a:pt x="465" y="63"/>
                    <a:pt x="465" y="63"/>
                    <a:pt x="465" y="63"/>
                  </a:cubicBezTo>
                  <a:cubicBezTo>
                    <a:pt x="280" y="63"/>
                    <a:pt x="280" y="63"/>
                    <a:pt x="280" y="63"/>
                  </a:cubicBezTo>
                  <a:cubicBezTo>
                    <a:pt x="280" y="217"/>
                    <a:pt x="280" y="217"/>
                    <a:pt x="280" y="217"/>
                  </a:cubicBezTo>
                  <a:cubicBezTo>
                    <a:pt x="248" y="217"/>
                    <a:pt x="248" y="217"/>
                    <a:pt x="248" y="217"/>
                  </a:cubicBezTo>
                  <a:cubicBezTo>
                    <a:pt x="248" y="217"/>
                    <a:pt x="248" y="217"/>
                    <a:pt x="248" y="248"/>
                  </a:cubicBezTo>
                  <a:cubicBezTo>
                    <a:pt x="217" y="248"/>
                    <a:pt x="217" y="248"/>
                    <a:pt x="217" y="248"/>
                  </a:cubicBezTo>
                  <a:lnTo>
                    <a:pt x="217" y="280"/>
                  </a:lnTo>
                  <a:lnTo>
                    <a:pt x="217" y="310"/>
                  </a:lnTo>
                  <a:lnTo>
                    <a:pt x="217" y="310"/>
                  </a:lnTo>
                  <a:cubicBezTo>
                    <a:pt x="217" y="341"/>
                    <a:pt x="217" y="341"/>
                    <a:pt x="217" y="341"/>
                  </a:cubicBezTo>
                  <a:lnTo>
                    <a:pt x="217" y="341"/>
                  </a:lnTo>
                  <a:cubicBezTo>
                    <a:pt x="217" y="372"/>
                    <a:pt x="217" y="372"/>
                    <a:pt x="217" y="372"/>
                  </a:cubicBezTo>
                  <a:cubicBezTo>
                    <a:pt x="0" y="372"/>
                    <a:pt x="0" y="372"/>
                    <a:pt x="0" y="372"/>
                  </a:cubicBezTo>
                  <a:cubicBezTo>
                    <a:pt x="32" y="372"/>
                    <a:pt x="32" y="372"/>
                    <a:pt x="32" y="40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8" name="Freeform 7"/>
            <p:cNvSpPr>
              <a:spLocks noChangeArrowheads="1"/>
            </p:cNvSpPr>
            <p:nvPr/>
          </p:nvSpPr>
          <p:spPr bwMode="auto">
            <a:xfrm>
              <a:off x="3690938" y="2382838"/>
              <a:ext cx="33337" cy="112712"/>
            </a:xfrm>
            <a:custGeom>
              <a:avLst/>
              <a:gdLst>
                <a:gd name="T0" fmla="*/ 62 w 94"/>
                <a:gd name="T1" fmla="*/ 124 h 312"/>
                <a:gd name="T2" fmla="*/ 62 w 94"/>
                <a:gd name="T3" fmla="*/ 124 h 312"/>
                <a:gd name="T4" fmla="*/ 93 w 94"/>
                <a:gd name="T5" fmla="*/ 93 h 312"/>
                <a:gd name="T6" fmla="*/ 93 w 94"/>
                <a:gd name="T7" fmla="*/ 63 h 312"/>
                <a:gd name="T8" fmla="*/ 93 w 94"/>
                <a:gd name="T9" fmla="*/ 63 h 312"/>
                <a:gd name="T10" fmla="*/ 93 w 94"/>
                <a:gd name="T11" fmla="*/ 63 h 312"/>
                <a:gd name="T12" fmla="*/ 93 w 94"/>
                <a:gd name="T13" fmla="*/ 31 h 312"/>
                <a:gd name="T14" fmla="*/ 93 w 94"/>
                <a:gd name="T15" fmla="*/ 0 h 312"/>
                <a:gd name="T16" fmla="*/ 93 w 94"/>
                <a:gd name="T17" fmla="*/ 0 h 312"/>
                <a:gd name="T18" fmla="*/ 93 w 94"/>
                <a:gd name="T19" fmla="*/ 0 h 312"/>
                <a:gd name="T20" fmla="*/ 93 w 94"/>
                <a:gd name="T21" fmla="*/ 0 h 312"/>
                <a:gd name="T22" fmla="*/ 93 w 94"/>
                <a:gd name="T23" fmla="*/ 0 h 312"/>
                <a:gd name="T24" fmla="*/ 93 w 94"/>
                <a:gd name="T25" fmla="*/ 0 h 312"/>
                <a:gd name="T26" fmla="*/ 62 w 94"/>
                <a:gd name="T27" fmla="*/ 0 h 312"/>
                <a:gd name="T28" fmla="*/ 62 w 94"/>
                <a:gd name="T29" fmla="*/ 31 h 312"/>
                <a:gd name="T30" fmla="*/ 0 w 94"/>
                <a:gd name="T31" fmla="*/ 31 h 312"/>
                <a:gd name="T32" fmla="*/ 0 w 94"/>
                <a:gd name="T33" fmla="*/ 63 h 312"/>
                <a:gd name="T34" fmla="*/ 0 w 94"/>
                <a:gd name="T35" fmla="*/ 63 h 312"/>
                <a:gd name="T36" fmla="*/ 0 w 94"/>
                <a:gd name="T37" fmla="*/ 63 h 312"/>
                <a:gd name="T38" fmla="*/ 0 w 94"/>
                <a:gd name="T39" fmla="*/ 93 h 312"/>
                <a:gd name="T40" fmla="*/ 32 w 94"/>
                <a:gd name="T41" fmla="*/ 93 h 312"/>
                <a:gd name="T42" fmla="*/ 32 w 94"/>
                <a:gd name="T43" fmla="*/ 93 h 312"/>
                <a:gd name="T44" fmla="*/ 32 w 94"/>
                <a:gd name="T45" fmla="*/ 124 h 312"/>
                <a:gd name="T46" fmla="*/ 32 w 94"/>
                <a:gd name="T47" fmla="*/ 187 h 312"/>
                <a:gd name="T48" fmla="*/ 32 w 94"/>
                <a:gd name="T49" fmla="*/ 187 h 312"/>
                <a:gd name="T50" fmla="*/ 32 w 94"/>
                <a:gd name="T51" fmla="*/ 187 h 312"/>
                <a:gd name="T52" fmla="*/ 32 w 94"/>
                <a:gd name="T53" fmla="*/ 248 h 312"/>
                <a:gd name="T54" fmla="*/ 32 w 94"/>
                <a:gd name="T55" fmla="*/ 311 h 312"/>
                <a:gd name="T56" fmla="*/ 32 w 94"/>
                <a:gd name="T57" fmla="*/ 311 h 312"/>
                <a:gd name="T58" fmla="*/ 32 w 94"/>
                <a:gd name="T59" fmla="*/ 311 h 312"/>
                <a:gd name="T60" fmla="*/ 62 w 94"/>
                <a:gd name="T61" fmla="*/ 311 h 312"/>
                <a:gd name="T62" fmla="*/ 62 w 94"/>
                <a:gd name="T63" fmla="*/ 279 h 312"/>
                <a:gd name="T64" fmla="*/ 62 w 94"/>
                <a:gd name="T65" fmla="*/ 279 h 312"/>
                <a:gd name="T66" fmla="*/ 62 w 94"/>
                <a:gd name="T67" fmla="*/ 217 h 312"/>
                <a:gd name="T68" fmla="*/ 62 w 94"/>
                <a:gd name="T69" fmla="*/ 187 h 312"/>
                <a:gd name="T70" fmla="*/ 62 w 94"/>
                <a:gd name="T71" fmla="*/ 155 h 312"/>
                <a:gd name="T72" fmla="*/ 62 w 94"/>
                <a:gd name="T73" fmla="*/ 155 h 312"/>
                <a:gd name="T74" fmla="*/ 62 w 94"/>
                <a:gd name="T75" fmla="*/ 155 h 312"/>
                <a:gd name="T76" fmla="*/ 62 w 94"/>
                <a:gd name="T77"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312">
                  <a:moveTo>
                    <a:pt x="62" y="124"/>
                  </a:moveTo>
                  <a:lnTo>
                    <a:pt x="62" y="124"/>
                  </a:lnTo>
                  <a:cubicBezTo>
                    <a:pt x="93" y="124"/>
                    <a:pt x="93" y="93"/>
                    <a:pt x="93" y="93"/>
                  </a:cubicBezTo>
                  <a:cubicBezTo>
                    <a:pt x="93" y="93"/>
                    <a:pt x="93" y="93"/>
                    <a:pt x="93" y="63"/>
                  </a:cubicBezTo>
                  <a:lnTo>
                    <a:pt x="93" y="63"/>
                  </a:lnTo>
                  <a:lnTo>
                    <a:pt x="93" y="63"/>
                  </a:lnTo>
                  <a:cubicBezTo>
                    <a:pt x="93" y="31"/>
                    <a:pt x="93" y="31"/>
                    <a:pt x="93" y="31"/>
                  </a:cubicBezTo>
                  <a:lnTo>
                    <a:pt x="93" y="0"/>
                  </a:lnTo>
                  <a:lnTo>
                    <a:pt x="93" y="0"/>
                  </a:lnTo>
                  <a:lnTo>
                    <a:pt x="93" y="0"/>
                  </a:lnTo>
                  <a:lnTo>
                    <a:pt x="93" y="0"/>
                  </a:lnTo>
                  <a:lnTo>
                    <a:pt x="93" y="0"/>
                  </a:lnTo>
                  <a:lnTo>
                    <a:pt x="93" y="0"/>
                  </a:lnTo>
                  <a:cubicBezTo>
                    <a:pt x="62" y="0"/>
                    <a:pt x="62" y="0"/>
                    <a:pt x="62" y="0"/>
                  </a:cubicBezTo>
                  <a:cubicBezTo>
                    <a:pt x="62" y="31"/>
                    <a:pt x="62" y="31"/>
                    <a:pt x="62" y="31"/>
                  </a:cubicBezTo>
                  <a:cubicBezTo>
                    <a:pt x="0" y="31"/>
                    <a:pt x="0" y="31"/>
                    <a:pt x="0" y="31"/>
                  </a:cubicBezTo>
                  <a:cubicBezTo>
                    <a:pt x="0" y="63"/>
                    <a:pt x="0" y="63"/>
                    <a:pt x="0" y="63"/>
                  </a:cubicBezTo>
                  <a:lnTo>
                    <a:pt x="0" y="63"/>
                  </a:lnTo>
                  <a:lnTo>
                    <a:pt x="0" y="63"/>
                  </a:lnTo>
                  <a:lnTo>
                    <a:pt x="0" y="93"/>
                  </a:lnTo>
                  <a:cubicBezTo>
                    <a:pt x="32" y="93"/>
                    <a:pt x="32" y="93"/>
                    <a:pt x="32" y="93"/>
                  </a:cubicBezTo>
                  <a:lnTo>
                    <a:pt x="32" y="93"/>
                  </a:lnTo>
                  <a:lnTo>
                    <a:pt x="32" y="124"/>
                  </a:lnTo>
                  <a:cubicBezTo>
                    <a:pt x="32" y="124"/>
                    <a:pt x="32" y="155"/>
                    <a:pt x="32" y="187"/>
                  </a:cubicBezTo>
                  <a:lnTo>
                    <a:pt x="32" y="187"/>
                  </a:lnTo>
                  <a:lnTo>
                    <a:pt x="32" y="187"/>
                  </a:lnTo>
                  <a:cubicBezTo>
                    <a:pt x="32" y="187"/>
                    <a:pt x="32" y="217"/>
                    <a:pt x="32" y="248"/>
                  </a:cubicBezTo>
                  <a:cubicBezTo>
                    <a:pt x="32" y="279"/>
                    <a:pt x="32" y="279"/>
                    <a:pt x="32" y="311"/>
                  </a:cubicBezTo>
                  <a:lnTo>
                    <a:pt x="32" y="311"/>
                  </a:lnTo>
                  <a:lnTo>
                    <a:pt x="32" y="311"/>
                  </a:lnTo>
                  <a:lnTo>
                    <a:pt x="62" y="311"/>
                  </a:lnTo>
                  <a:cubicBezTo>
                    <a:pt x="62" y="311"/>
                    <a:pt x="62" y="311"/>
                    <a:pt x="62" y="279"/>
                  </a:cubicBezTo>
                  <a:lnTo>
                    <a:pt x="62" y="279"/>
                  </a:lnTo>
                  <a:cubicBezTo>
                    <a:pt x="62" y="248"/>
                    <a:pt x="62" y="248"/>
                    <a:pt x="62" y="217"/>
                  </a:cubicBezTo>
                  <a:cubicBezTo>
                    <a:pt x="62" y="187"/>
                    <a:pt x="62" y="187"/>
                    <a:pt x="62" y="187"/>
                  </a:cubicBezTo>
                  <a:lnTo>
                    <a:pt x="62" y="155"/>
                  </a:lnTo>
                  <a:lnTo>
                    <a:pt x="62" y="155"/>
                  </a:lnTo>
                  <a:lnTo>
                    <a:pt x="62" y="155"/>
                  </a:lnTo>
                  <a:cubicBezTo>
                    <a:pt x="62" y="124"/>
                    <a:pt x="62" y="124"/>
                    <a:pt x="62"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49" name="Freeform 8"/>
            <p:cNvSpPr>
              <a:spLocks noChangeArrowheads="1"/>
            </p:cNvSpPr>
            <p:nvPr/>
          </p:nvSpPr>
          <p:spPr bwMode="auto">
            <a:xfrm>
              <a:off x="3435350" y="2081213"/>
              <a:ext cx="301625" cy="323850"/>
            </a:xfrm>
            <a:custGeom>
              <a:avLst/>
              <a:gdLst>
                <a:gd name="T0" fmla="*/ 185 w 837"/>
                <a:gd name="T1" fmla="*/ 836 h 900"/>
                <a:gd name="T2" fmla="*/ 185 w 837"/>
                <a:gd name="T3" fmla="*/ 867 h 900"/>
                <a:gd name="T4" fmla="*/ 185 w 837"/>
                <a:gd name="T5" fmla="*/ 867 h 900"/>
                <a:gd name="T6" fmla="*/ 216 w 837"/>
                <a:gd name="T7" fmla="*/ 899 h 900"/>
                <a:gd name="T8" fmla="*/ 248 w 837"/>
                <a:gd name="T9" fmla="*/ 899 h 900"/>
                <a:gd name="T10" fmla="*/ 248 w 837"/>
                <a:gd name="T11" fmla="*/ 899 h 900"/>
                <a:gd name="T12" fmla="*/ 278 w 837"/>
                <a:gd name="T13" fmla="*/ 867 h 900"/>
                <a:gd name="T14" fmla="*/ 309 w 837"/>
                <a:gd name="T15" fmla="*/ 867 h 900"/>
                <a:gd name="T16" fmla="*/ 309 w 837"/>
                <a:gd name="T17" fmla="*/ 867 h 900"/>
                <a:gd name="T18" fmla="*/ 309 w 837"/>
                <a:gd name="T19" fmla="*/ 867 h 900"/>
                <a:gd name="T20" fmla="*/ 309 w 837"/>
                <a:gd name="T21" fmla="*/ 836 h 900"/>
                <a:gd name="T22" fmla="*/ 309 w 837"/>
                <a:gd name="T23" fmla="*/ 836 h 900"/>
                <a:gd name="T24" fmla="*/ 309 w 837"/>
                <a:gd name="T25" fmla="*/ 836 h 900"/>
                <a:gd name="T26" fmla="*/ 371 w 837"/>
                <a:gd name="T27" fmla="*/ 775 h 900"/>
                <a:gd name="T28" fmla="*/ 371 w 837"/>
                <a:gd name="T29" fmla="*/ 743 h 900"/>
                <a:gd name="T30" fmla="*/ 402 w 837"/>
                <a:gd name="T31" fmla="*/ 712 h 900"/>
                <a:gd name="T32" fmla="*/ 433 w 837"/>
                <a:gd name="T33" fmla="*/ 712 h 900"/>
                <a:gd name="T34" fmla="*/ 464 w 837"/>
                <a:gd name="T35" fmla="*/ 681 h 900"/>
                <a:gd name="T36" fmla="*/ 464 w 837"/>
                <a:gd name="T37" fmla="*/ 681 h 900"/>
                <a:gd name="T38" fmla="*/ 464 w 837"/>
                <a:gd name="T39" fmla="*/ 651 h 900"/>
                <a:gd name="T40" fmla="*/ 496 w 837"/>
                <a:gd name="T41" fmla="*/ 651 h 900"/>
                <a:gd name="T42" fmla="*/ 526 w 837"/>
                <a:gd name="T43" fmla="*/ 619 h 900"/>
                <a:gd name="T44" fmla="*/ 557 w 837"/>
                <a:gd name="T45" fmla="*/ 619 h 900"/>
                <a:gd name="T46" fmla="*/ 650 w 837"/>
                <a:gd name="T47" fmla="*/ 589 h 900"/>
                <a:gd name="T48" fmla="*/ 650 w 837"/>
                <a:gd name="T49" fmla="*/ 589 h 900"/>
                <a:gd name="T50" fmla="*/ 681 w 837"/>
                <a:gd name="T51" fmla="*/ 589 h 900"/>
                <a:gd name="T52" fmla="*/ 712 w 837"/>
                <a:gd name="T53" fmla="*/ 558 h 900"/>
                <a:gd name="T54" fmla="*/ 744 w 837"/>
                <a:gd name="T55" fmla="*/ 558 h 900"/>
                <a:gd name="T56" fmla="*/ 805 w 837"/>
                <a:gd name="T57" fmla="*/ 558 h 900"/>
                <a:gd name="T58" fmla="*/ 836 w 837"/>
                <a:gd name="T59" fmla="*/ 558 h 900"/>
                <a:gd name="T60" fmla="*/ 836 w 837"/>
                <a:gd name="T61" fmla="*/ 496 h 900"/>
                <a:gd name="T62" fmla="*/ 836 w 837"/>
                <a:gd name="T63" fmla="*/ 465 h 900"/>
                <a:gd name="T64" fmla="*/ 805 w 837"/>
                <a:gd name="T65" fmla="*/ 404 h 900"/>
                <a:gd name="T66" fmla="*/ 774 w 837"/>
                <a:gd name="T67" fmla="*/ 372 h 900"/>
                <a:gd name="T68" fmla="*/ 774 w 837"/>
                <a:gd name="T69" fmla="*/ 341 h 900"/>
                <a:gd name="T70" fmla="*/ 744 w 837"/>
                <a:gd name="T71" fmla="*/ 310 h 900"/>
                <a:gd name="T72" fmla="*/ 681 w 837"/>
                <a:gd name="T73" fmla="*/ 248 h 900"/>
                <a:gd name="T74" fmla="*/ 309 w 837"/>
                <a:gd name="T75" fmla="*/ 0 h 900"/>
                <a:gd name="T76" fmla="*/ 371 w 837"/>
                <a:gd name="T77" fmla="*/ 528 h 900"/>
                <a:gd name="T78" fmla="*/ 154 w 837"/>
                <a:gd name="T79" fmla="*/ 619 h 900"/>
                <a:gd name="T80" fmla="*/ 154 w 837"/>
                <a:gd name="T81" fmla="*/ 619 h 900"/>
                <a:gd name="T82" fmla="*/ 92 w 837"/>
                <a:gd name="T83" fmla="*/ 619 h 900"/>
                <a:gd name="T84" fmla="*/ 61 w 837"/>
                <a:gd name="T85" fmla="*/ 619 h 900"/>
                <a:gd name="T86" fmla="*/ 30 w 837"/>
                <a:gd name="T87" fmla="*/ 651 h 900"/>
                <a:gd name="T88" fmla="*/ 0 w 837"/>
                <a:gd name="T89" fmla="*/ 619 h 900"/>
                <a:gd name="T90" fmla="*/ 0 w 837"/>
                <a:gd name="T91" fmla="*/ 681 h 900"/>
                <a:gd name="T92" fmla="*/ 0 w 837"/>
                <a:gd name="T93" fmla="*/ 712 h 900"/>
                <a:gd name="T94" fmla="*/ 0 w 837"/>
                <a:gd name="T95" fmla="*/ 712 h 900"/>
                <a:gd name="T96" fmla="*/ 30 w 837"/>
                <a:gd name="T97" fmla="*/ 775 h 900"/>
                <a:gd name="T98" fmla="*/ 30 w 837"/>
                <a:gd name="T99" fmla="*/ 775 h 900"/>
                <a:gd name="T100" fmla="*/ 30 w 837"/>
                <a:gd name="T101" fmla="*/ 775 h 900"/>
                <a:gd name="T102" fmla="*/ 30 w 837"/>
                <a:gd name="T103" fmla="*/ 775 h 900"/>
                <a:gd name="T104" fmla="*/ 30 w 837"/>
                <a:gd name="T105" fmla="*/ 775 h 900"/>
                <a:gd name="T106" fmla="*/ 61 w 837"/>
                <a:gd name="T107" fmla="*/ 775 h 900"/>
                <a:gd name="T108" fmla="*/ 92 w 837"/>
                <a:gd name="T109" fmla="*/ 775 h 900"/>
                <a:gd name="T110" fmla="*/ 92 w 837"/>
                <a:gd name="T111" fmla="*/ 775 h 900"/>
                <a:gd name="T112" fmla="*/ 124 w 837"/>
                <a:gd name="T113" fmla="*/ 775 h 900"/>
                <a:gd name="T114" fmla="*/ 124 w 837"/>
                <a:gd name="T115" fmla="*/ 743 h 900"/>
                <a:gd name="T116" fmla="*/ 154 w 837"/>
                <a:gd name="T117" fmla="*/ 805 h 900"/>
                <a:gd name="T118" fmla="*/ 154 w 837"/>
                <a:gd name="T119" fmla="*/ 805 h 900"/>
                <a:gd name="T120" fmla="*/ 185 w 837"/>
                <a:gd name="T121" fmla="*/ 80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 h="900">
                  <a:moveTo>
                    <a:pt x="185" y="836"/>
                  </a:moveTo>
                  <a:lnTo>
                    <a:pt x="185" y="836"/>
                  </a:lnTo>
                  <a:lnTo>
                    <a:pt x="185" y="867"/>
                  </a:lnTo>
                  <a:lnTo>
                    <a:pt x="185" y="867"/>
                  </a:lnTo>
                  <a:lnTo>
                    <a:pt x="185" y="867"/>
                  </a:lnTo>
                  <a:lnTo>
                    <a:pt x="185" y="867"/>
                  </a:lnTo>
                  <a:lnTo>
                    <a:pt x="185" y="899"/>
                  </a:lnTo>
                  <a:cubicBezTo>
                    <a:pt x="216" y="899"/>
                    <a:pt x="216" y="899"/>
                    <a:pt x="216" y="899"/>
                  </a:cubicBezTo>
                  <a:lnTo>
                    <a:pt x="248" y="899"/>
                  </a:lnTo>
                  <a:lnTo>
                    <a:pt x="248" y="899"/>
                  </a:lnTo>
                  <a:lnTo>
                    <a:pt x="248" y="899"/>
                  </a:lnTo>
                  <a:lnTo>
                    <a:pt x="248" y="899"/>
                  </a:lnTo>
                  <a:cubicBezTo>
                    <a:pt x="248" y="899"/>
                    <a:pt x="248" y="899"/>
                    <a:pt x="248" y="867"/>
                  </a:cubicBezTo>
                  <a:cubicBezTo>
                    <a:pt x="278" y="867"/>
                    <a:pt x="278" y="867"/>
                    <a:pt x="278" y="867"/>
                  </a:cubicBezTo>
                  <a:lnTo>
                    <a:pt x="278" y="867"/>
                  </a:lnTo>
                  <a:cubicBezTo>
                    <a:pt x="309" y="867"/>
                    <a:pt x="309" y="867"/>
                    <a:pt x="309" y="867"/>
                  </a:cubicBezTo>
                  <a:lnTo>
                    <a:pt x="309" y="867"/>
                  </a:lnTo>
                  <a:lnTo>
                    <a:pt x="309" y="867"/>
                  </a:lnTo>
                  <a:lnTo>
                    <a:pt x="309" y="867"/>
                  </a:lnTo>
                  <a:lnTo>
                    <a:pt x="309" y="867"/>
                  </a:lnTo>
                  <a:lnTo>
                    <a:pt x="309" y="867"/>
                  </a:lnTo>
                  <a:lnTo>
                    <a:pt x="309" y="836"/>
                  </a:lnTo>
                  <a:lnTo>
                    <a:pt x="309" y="836"/>
                  </a:lnTo>
                  <a:lnTo>
                    <a:pt x="309" y="836"/>
                  </a:lnTo>
                  <a:lnTo>
                    <a:pt x="309" y="836"/>
                  </a:lnTo>
                  <a:lnTo>
                    <a:pt x="309" y="836"/>
                  </a:lnTo>
                  <a:cubicBezTo>
                    <a:pt x="309" y="805"/>
                    <a:pt x="309" y="805"/>
                    <a:pt x="340" y="775"/>
                  </a:cubicBezTo>
                  <a:lnTo>
                    <a:pt x="371" y="775"/>
                  </a:lnTo>
                  <a:lnTo>
                    <a:pt x="371" y="775"/>
                  </a:lnTo>
                  <a:cubicBezTo>
                    <a:pt x="371" y="775"/>
                    <a:pt x="371" y="775"/>
                    <a:pt x="371" y="743"/>
                  </a:cubicBezTo>
                  <a:cubicBezTo>
                    <a:pt x="371" y="743"/>
                    <a:pt x="371" y="712"/>
                    <a:pt x="402" y="712"/>
                  </a:cubicBezTo>
                  <a:lnTo>
                    <a:pt x="402" y="712"/>
                  </a:lnTo>
                  <a:cubicBezTo>
                    <a:pt x="402" y="681"/>
                    <a:pt x="402" y="681"/>
                    <a:pt x="402" y="681"/>
                  </a:cubicBezTo>
                  <a:cubicBezTo>
                    <a:pt x="433" y="712"/>
                    <a:pt x="433" y="712"/>
                    <a:pt x="433" y="712"/>
                  </a:cubicBezTo>
                  <a:cubicBezTo>
                    <a:pt x="433" y="681"/>
                    <a:pt x="464" y="681"/>
                    <a:pt x="464" y="681"/>
                  </a:cubicBezTo>
                  <a:lnTo>
                    <a:pt x="464" y="681"/>
                  </a:lnTo>
                  <a:lnTo>
                    <a:pt x="464" y="681"/>
                  </a:lnTo>
                  <a:lnTo>
                    <a:pt x="464" y="681"/>
                  </a:lnTo>
                  <a:lnTo>
                    <a:pt x="464" y="681"/>
                  </a:lnTo>
                  <a:lnTo>
                    <a:pt x="464" y="651"/>
                  </a:lnTo>
                  <a:cubicBezTo>
                    <a:pt x="496" y="651"/>
                    <a:pt x="496" y="651"/>
                    <a:pt x="496" y="651"/>
                  </a:cubicBezTo>
                  <a:lnTo>
                    <a:pt x="496" y="651"/>
                  </a:lnTo>
                  <a:cubicBezTo>
                    <a:pt x="496" y="619"/>
                    <a:pt x="496" y="619"/>
                    <a:pt x="496" y="619"/>
                  </a:cubicBezTo>
                  <a:cubicBezTo>
                    <a:pt x="526" y="619"/>
                    <a:pt x="526" y="619"/>
                    <a:pt x="526" y="619"/>
                  </a:cubicBezTo>
                  <a:cubicBezTo>
                    <a:pt x="526" y="619"/>
                    <a:pt x="526" y="619"/>
                    <a:pt x="557" y="619"/>
                  </a:cubicBezTo>
                  <a:lnTo>
                    <a:pt x="557" y="619"/>
                  </a:lnTo>
                  <a:cubicBezTo>
                    <a:pt x="588" y="589"/>
                    <a:pt x="588" y="589"/>
                    <a:pt x="620" y="589"/>
                  </a:cubicBezTo>
                  <a:cubicBezTo>
                    <a:pt x="620" y="589"/>
                    <a:pt x="620" y="589"/>
                    <a:pt x="650" y="589"/>
                  </a:cubicBezTo>
                  <a:lnTo>
                    <a:pt x="650" y="589"/>
                  </a:lnTo>
                  <a:lnTo>
                    <a:pt x="650" y="589"/>
                  </a:lnTo>
                  <a:cubicBezTo>
                    <a:pt x="650" y="589"/>
                    <a:pt x="650" y="589"/>
                    <a:pt x="681" y="589"/>
                  </a:cubicBezTo>
                  <a:lnTo>
                    <a:pt x="681" y="589"/>
                  </a:lnTo>
                  <a:cubicBezTo>
                    <a:pt x="681" y="589"/>
                    <a:pt x="681" y="589"/>
                    <a:pt x="712" y="558"/>
                  </a:cubicBezTo>
                  <a:lnTo>
                    <a:pt x="712" y="558"/>
                  </a:lnTo>
                  <a:lnTo>
                    <a:pt x="744" y="558"/>
                  </a:lnTo>
                  <a:lnTo>
                    <a:pt x="744" y="558"/>
                  </a:lnTo>
                  <a:lnTo>
                    <a:pt x="774" y="558"/>
                  </a:lnTo>
                  <a:cubicBezTo>
                    <a:pt x="805" y="558"/>
                    <a:pt x="805" y="558"/>
                    <a:pt x="805" y="558"/>
                  </a:cubicBezTo>
                  <a:lnTo>
                    <a:pt x="805" y="558"/>
                  </a:lnTo>
                  <a:lnTo>
                    <a:pt x="836" y="558"/>
                  </a:lnTo>
                  <a:lnTo>
                    <a:pt x="836" y="558"/>
                  </a:lnTo>
                  <a:cubicBezTo>
                    <a:pt x="836" y="558"/>
                    <a:pt x="836" y="528"/>
                    <a:pt x="836" y="496"/>
                  </a:cubicBezTo>
                  <a:lnTo>
                    <a:pt x="836" y="496"/>
                  </a:lnTo>
                  <a:cubicBezTo>
                    <a:pt x="836" y="465"/>
                    <a:pt x="836" y="465"/>
                    <a:pt x="836" y="465"/>
                  </a:cubicBezTo>
                  <a:cubicBezTo>
                    <a:pt x="836" y="434"/>
                    <a:pt x="836" y="404"/>
                    <a:pt x="836" y="404"/>
                  </a:cubicBezTo>
                  <a:lnTo>
                    <a:pt x="805" y="404"/>
                  </a:lnTo>
                  <a:lnTo>
                    <a:pt x="805" y="404"/>
                  </a:lnTo>
                  <a:cubicBezTo>
                    <a:pt x="774" y="372"/>
                    <a:pt x="774" y="372"/>
                    <a:pt x="774" y="372"/>
                  </a:cubicBezTo>
                  <a:cubicBezTo>
                    <a:pt x="774" y="341"/>
                    <a:pt x="774" y="341"/>
                    <a:pt x="774" y="341"/>
                  </a:cubicBezTo>
                  <a:lnTo>
                    <a:pt x="774" y="341"/>
                  </a:lnTo>
                  <a:cubicBezTo>
                    <a:pt x="774" y="341"/>
                    <a:pt x="774" y="310"/>
                    <a:pt x="744" y="310"/>
                  </a:cubicBezTo>
                  <a:lnTo>
                    <a:pt x="744" y="310"/>
                  </a:lnTo>
                  <a:cubicBezTo>
                    <a:pt x="681" y="248"/>
                    <a:pt x="681" y="248"/>
                    <a:pt x="681" y="248"/>
                  </a:cubicBezTo>
                  <a:lnTo>
                    <a:pt x="681" y="248"/>
                  </a:lnTo>
                  <a:cubicBezTo>
                    <a:pt x="340" y="0"/>
                    <a:pt x="340" y="0"/>
                    <a:pt x="340" y="0"/>
                  </a:cubicBezTo>
                  <a:cubicBezTo>
                    <a:pt x="309" y="0"/>
                    <a:pt x="309" y="0"/>
                    <a:pt x="309" y="0"/>
                  </a:cubicBezTo>
                  <a:cubicBezTo>
                    <a:pt x="340" y="496"/>
                    <a:pt x="340" y="496"/>
                    <a:pt x="340" y="496"/>
                  </a:cubicBezTo>
                  <a:cubicBezTo>
                    <a:pt x="371" y="528"/>
                    <a:pt x="371" y="528"/>
                    <a:pt x="371" y="528"/>
                  </a:cubicBezTo>
                  <a:cubicBezTo>
                    <a:pt x="340" y="619"/>
                    <a:pt x="340" y="619"/>
                    <a:pt x="340" y="619"/>
                  </a:cubicBezTo>
                  <a:cubicBezTo>
                    <a:pt x="154" y="619"/>
                    <a:pt x="154" y="619"/>
                    <a:pt x="154" y="619"/>
                  </a:cubicBezTo>
                  <a:lnTo>
                    <a:pt x="154" y="619"/>
                  </a:lnTo>
                  <a:lnTo>
                    <a:pt x="154" y="619"/>
                  </a:lnTo>
                  <a:cubicBezTo>
                    <a:pt x="124" y="619"/>
                    <a:pt x="124" y="619"/>
                    <a:pt x="124" y="619"/>
                  </a:cubicBezTo>
                  <a:lnTo>
                    <a:pt x="92" y="619"/>
                  </a:lnTo>
                  <a:lnTo>
                    <a:pt x="92" y="619"/>
                  </a:lnTo>
                  <a:lnTo>
                    <a:pt x="61" y="619"/>
                  </a:lnTo>
                  <a:lnTo>
                    <a:pt x="61" y="619"/>
                  </a:lnTo>
                  <a:cubicBezTo>
                    <a:pt x="61" y="651"/>
                    <a:pt x="61" y="651"/>
                    <a:pt x="30" y="651"/>
                  </a:cubicBezTo>
                  <a:lnTo>
                    <a:pt x="30" y="651"/>
                  </a:lnTo>
                  <a:lnTo>
                    <a:pt x="0" y="619"/>
                  </a:lnTo>
                  <a:cubicBezTo>
                    <a:pt x="0" y="651"/>
                    <a:pt x="0" y="651"/>
                    <a:pt x="0" y="651"/>
                  </a:cubicBezTo>
                  <a:lnTo>
                    <a:pt x="0" y="681"/>
                  </a:lnTo>
                  <a:lnTo>
                    <a:pt x="0" y="681"/>
                  </a:lnTo>
                  <a:cubicBezTo>
                    <a:pt x="0" y="712"/>
                    <a:pt x="0" y="712"/>
                    <a:pt x="0" y="712"/>
                  </a:cubicBezTo>
                  <a:lnTo>
                    <a:pt x="0" y="712"/>
                  </a:lnTo>
                  <a:lnTo>
                    <a:pt x="0" y="712"/>
                  </a:lnTo>
                  <a:cubicBezTo>
                    <a:pt x="0" y="712"/>
                    <a:pt x="30" y="712"/>
                    <a:pt x="30" y="743"/>
                  </a:cubicBezTo>
                  <a:cubicBezTo>
                    <a:pt x="30" y="743"/>
                    <a:pt x="30" y="743"/>
                    <a:pt x="30" y="775"/>
                  </a:cubicBezTo>
                  <a:lnTo>
                    <a:pt x="30" y="775"/>
                  </a:lnTo>
                  <a:lnTo>
                    <a:pt x="30" y="775"/>
                  </a:lnTo>
                  <a:lnTo>
                    <a:pt x="30" y="775"/>
                  </a:lnTo>
                  <a:lnTo>
                    <a:pt x="30" y="775"/>
                  </a:lnTo>
                  <a:lnTo>
                    <a:pt x="30" y="775"/>
                  </a:lnTo>
                  <a:lnTo>
                    <a:pt x="30" y="775"/>
                  </a:lnTo>
                  <a:lnTo>
                    <a:pt x="30" y="775"/>
                  </a:lnTo>
                  <a:lnTo>
                    <a:pt x="30" y="775"/>
                  </a:lnTo>
                  <a:cubicBezTo>
                    <a:pt x="61" y="775"/>
                    <a:pt x="61" y="775"/>
                    <a:pt x="61" y="775"/>
                  </a:cubicBezTo>
                  <a:lnTo>
                    <a:pt x="61" y="775"/>
                  </a:lnTo>
                  <a:cubicBezTo>
                    <a:pt x="61" y="775"/>
                    <a:pt x="61" y="775"/>
                    <a:pt x="92" y="775"/>
                  </a:cubicBezTo>
                  <a:lnTo>
                    <a:pt x="92" y="775"/>
                  </a:lnTo>
                  <a:lnTo>
                    <a:pt x="92" y="775"/>
                  </a:lnTo>
                  <a:lnTo>
                    <a:pt x="92" y="775"/>
                  </a:lnTo>
                  <a:lnTo>
                    <a:pt x="124" y="775"/>
                  </a:lnTo>
                  <a:lnTo>
                    <a:pt x="124" y="775"/>
                  </a:lnTo>
                  <a:cubicBezTo>
                    <a:pt x="124" y="743"/>
                    <a:pt x="124" y="743"/>
                    <a:pt x="124" y="743"/>
                  </a:cubicBezTo>
                  <a:lnTo>
                    <a:pt x="124" y="743"/>
                  </a:lnTo>
                  <a:cubicBezTo>
                    <a:pt x="154" y="743"/>
                    <a:pt x="154" y="743"/>
                    <a:pt x="154" y="775"/>
                  </a:cubicBezTo>
                  <a:cubicBezTo>
                    <a:pt x="154" y="775"/>
                    <a:pt x="154" y="775"/>
                    <a:pt x="154" y="805"/>
                  </a:cubicBezTo>
                  <a:lnTo>
                    <a:pt x="154" y="805"/>
                  </a:lnTo>
                  <a:lnTo>
                    <a:pt x="154" y="805"/>
                  </a:lnTo>
                  <a:lnTo>
                    <a:pt x="154" y="805"/>
                  </a:lnTo>
                  <a:cubicBezTo>
                    <a:pt x="154" y="805"/>
                    <a:pt x="154" y="805"/>
                    <a:pt x="185" y="805"/>
                  </a:cubicBezTo>
                  <a:lnTo>
                    <a:pt x="185" y="83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0" name="Freeform 9"/>
            <p:cNvSpPr>
              <a:spLocks noChangeArrowheads="1"/>
            </p:cNvSpPr>
            <p:nvPr/>
          </p:nvSpPr>
          <p:spPr bwMode="auto">
            <a:xfrm>
              <a:off x="4706938" y="2070100"/>
              <a:ext cx="66675" cy="44450"/>
            </a:xfrm>
            <a:custGeom>
              <a:avLst/>
              <a:gdLst>
                <a:gd name="T0" fmla="*/ 186 w 187"/>
                <a:gd name="T1" fmla="*/ 0 h 125"/>
                <a:gd name="T2" fmla="*/ 186 w 187"/>
                <a:gd name="T3" fmla="*/ 0 h 125"/>
                <a:gd name="T4" fmla="*/ 186 w 187"/>
                <a:gd name="T5" fmla="*/ 0 h 125"/>
                <a:gd name="T6" fmla="*/ 154 w 187"/>
                <a:gd name="T7" fmla="*/ 31 h 125"/>
                <a:gd name="T8" fmla="*/ 124 w 187"/>
                <a:gd name="T9" fmla="*/ 93 h 125"/>
                <a:gd name="T10" fmla="*/ 93 w 187"/>
                <a:gd name="T11" fmla="*/ 63 h 125"/>
                <a:gd name="T12" fmla="*/ 93 w 187"/>
                <a:gd name="T13" fmla="*/ 63 h 125"/>
                <a:gd name="T14" fmla="*/ 93 w 187"/>
                <a:gd name="T15" fmla="*/ 63 h 125"/>
                <a:gd name="T16" fmla="*/ 93 w 187"/>
                <a:gd name="T17" fmla="*/ 93 h 125"/>
                <a:gd name="T18" fmla="*/ 93 w 187"/>
                <a:gd name="T19" fmla="*/ 93 h 125"/>
                <a:gd name="T20" fmla="*/ 62 w 187"/>
                <a:gd name="T21" fmla="*/ 93 h 125"/>
                <a:gd name="T22" fmla="*/ 62 w 187"/>
                <a:gd name="T23" fmla="*/ 93 h 125"/>
                <a:gd name="T24" fmla="*/ 30 w 187"/>
                <a:gd name="T25" fmla="*/ 93 h 125"/>
                <a:gd name="T26" fmla="*/ 30 w 187"/>
                <a:gd name="T27" fmla="*/ 93 h 125"/>
                <a:gd name="T28" fmla="*/ 30 w 187"/>
                <a:gd name="T29" fmla="*/ 93 h 125"/>
                <a:gd name="T30" fmla="*/ 0 w 187"/>
                <a:gd name="T31" fmla="*/ 93 h 125"/>
                <a:gd name="T32" fmla="*/ 0 w 187"/>
                <a:gd name="T33" fmla="*/ 124 h 125"/>
                <a:gd name="T34" fmla="*/ 0 w 187"/>
                <a:gd name="T35" fmla="*/ 124 h 125"/>
                <a:gd name="T36" fmla="*/ 62 w 187"/>
                <a:gd name="T37" fmla="*/ 124 h 125"/>
                <a:gd name="T38" fmla="*/ 93 w 187"/>
                <a:gd name="T39" fmla="*/ 124 h 125"/>
                <a:gd name="T40" fmla="*/ 124 w 187"/>
                <a:gd name="T41" fmla="*/ 124 h 125"/>
                <a:gd name="T42" fmla="*/ 154 w 187"/>
                <a:gd name="T43" fmla="*/ 93 h 125"/>
                <a:gd name="T44" fmla="*/ 154 w 187"/>
                <a:gd name="T45" fmla="*/ 93 h 125"/>
                <a:gd name="T46" fmla="*/ 154 w 187"/>
                <a:gd name="T47" fmla="*/ 63 h 125"/>
                <a:gd name="T48" fmla="*/ 154 w 187"/>
                <a:gd name="T49" fmla="*/ 63 h 125"/>
                <a:gd name="T50" fmla="*/ 186 w 187"/>
                <a:gd name="T51" fmla="*/ 31 h 125"/>
                <a:gd name="T52" fmla="*/ 186 w 187"/>
                <a:gd name="T53" fmla="*/ 31 h 125"/>
                <a:gd name="T54" fmla="*/ 186 w 187"/>
                <a:gd name="T55" fmla="*/ 31 h 125"/>
                <a:gd name="T56" fmla="*/ 186 w 187"/>
                <a:gd name="T57" fmla="*/ 31 h 125"/>
                <a:gd name="T58" fmla="*/ 186 w 187"/>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125">
                  <a:moveTo>
                    <a:pt x="186" y="0"/>
                  </a:moveTo>
                  <a:lnTo>
                    <a:pt x="186" y="0"/>
                  </a:lnTo>
                  <a:lnTo>
                    <a:pt x="186" y="0"/>
                  </a:lnTo>
                  <a:cubicBezTo>
                    <a:pt x="154" y="31"/>
                    <a:pt x="154" y="31"/>
                    <a:pt x="154" y="31"/>
                  </a:cubicBezTo>
                  <a:cubicBezTo>
                    <a:pt x="154" y="63"/>
                    <a:pt x="124" y="93"/>
                    <a:pt x="124" y="93"/>
                  </a:cubicBezTo>
                  <a:cubicBezTo>
                    <a:pt x="124" y="93"/>
                    <a:pt x="93" y="93"/>
                    <a:pt x="93" y="63"/>
                  </a:cubicBezTo>
                  <a:lnTo>
                    <a:pt x="93" y="63"/>
                  </a:lnTo>
                  <a:lnTo>
                    <a:pt x="93" y="63"/>
                  </a:lnTo>
                  <a:cubicBezTo>
                    <a:pt x="93" y="93"/>
                    <a:pt x="93" y="93"/>
                    <a:pt x="93" y="93"/>
                  </a:cubicBezTo>
                  <a:lnTo>
                    <a:pt x="93" y="93"/>
                  </a:lnTo>
                  <a:cubicBezTo>
                    <a:pt x="62" y="93"/>
                    <a:pt x="62" y="93"/>
                    <a:pt x="62" y="93"/>
                  </a:cubicBezTo>
                  <a:lnTo>
                    <a:pt x="62" y="93"/>
                  </a:lnTo>
                  <a:cubicBezTo>
                    <a:pt x="30" y="93"/>
                    <a:pt x="30" y="93"/>
                    <a:pt x="30" y="93"/>
                  </a:cubicBezTo>
                  <a:lnTo>
                    <a:pt x="30" y="93"/>
                  </a:lnTo>
                  <a:lnTo>
                    <a:pt x="30" y="93"/>
                  </a:lnTo>
                  <a:cubicBezTo>
                    <a:pt x="0" y="93"/>
                    <a:pt x="0" y="93"/>
                    <a:pt x="0" y="93"/>
                  </a:cubicBezTo>
                  <a:lnTo>
                    <a:pt x="0" y="124"/>
                  </a:lnTo>
                  <a:lnTo>
                    <a:pt x="0" y="124"/>
                  </a:lnTo>
                  <a:cubicBezTo>
                    <a:pt x="0" y="124"/>
                    <a:pt x="30" y="124"/>
                    <a:pt x="62" y="124"/>
                  </a:cubicBezTo>
                  <a:cubicBezTo>
                    <a:pt x="62" y="124"/>
                    <a:pt x="62" y="124"/>
                    <a:pt x="93" y="124"/>
                  </a:cubicBezTo>
                  <a:lnTo>
                    <a:pt x="124" y="124"/>
                  </a:lnTo>
                  <a:cubicBezTo>
                    <a:pt x="124" y="124"/>
                    <a:pt x="124" y="93"/>
                    <a:pt x="154" y="93"/>
                  </a:cubicBezTo>
                  <a:lnTo>
                    <a:pt x="154" y="93"/>
                  </a:lnTo>
                  <a:cubicBezTo>
                    <a:pt x="154" y="63"/>
                    <a:pt x="154" y="63"/>
                    <a:pt x="154" y="63"/>
                  </a:cubicBezTo>
                  <a:lnTo>
                    <a:pt x="154" y="63"/>
                  </a:lnTo>
                  <a:cubicBezTo>
                    <a:pt x="154" y="63"/>
                    <a:pt x="154" y="31"/>
                    <a:pt x="186" y="31"/>
                  </a:cubicBezTo>
                  <a:lnTo>
                    <a:pt x="186" y="31"/>
                  </a:lnTo>
                  <a:lnTo>
                    <a:pt x="186" y="31"/>
                  </a:lnTo>
                  <a:lnTo>
                    <a:pt x="186" y="31"/>
                  </a:lnTo>
                  <a:cubicBezTo>
                    <a:pt x="186" y="31"/>
                    <a:pt x="186" y="31"/>
                    <a:pt x="186"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1" name="Freeform 10"/>
            <p:cNvSpPr>
              <a:spLocks noChangeArrowheads="1"/>
            </p:cNvSpPr>
            <p:nvPr/>
          </p:nvSpPr>
          <p:spPr bwMode="auto">
            <a:xfrm>
              <a:off x="4360863" y="1925638"/>
              <a:ext cx="401637" cy="334962"/>
            </a:xfrm>
            <a:custGeom>
              <a:avLst/>
              <a:gdLst>
                <a:gd name="T0" fmla="*/ 465 w 1116"/>
                <a:gd name="T1" fmla="*/ 867 h 930"/>
                <a:gd name="T2" fmla="*/ 527 w 1116"/>
                <a:gd name="T3" fmla="*/ 867 h 930"/>
                <a:gd name="T4" fmla="*/ 589 w 1116"/>
                <a:gd name="T5" fmla="*/ 898 h 930"/>
                <a:gd name="T6" fmla="*/ 651 w 1116"/>
                <a:gd name="T7" fmla="*/ 929 h 930"/>
                <a:gd name="T8" fmla="*/ 713 w 1116"/>
                <a:gd name="T9" fmla="*/ 867 h 930"/>
                <a:gd name="T10" fmla="*/ 806 w 1116"/>
                <a:gd name="T11" fmla="*/ 805 h 930"/>
                <a:gd name="T12" fmla="*/ 837 w 1116"/>
                <a:gd name="T13" fmla="*/ 805 h 930"/>
                <a:gd name="T14" fmla="*/ 930 w 1116"/>
                <a:gd name="T15" fmla="*/ 774 h 930"/>
                <a:gd name="T16" fmla="*/ 930 w 1116"/>
                <a:gd name="T17" fmla="*/ 774 h 930"/>
                <a:gd name="T18" fmla="*/ 1023 w 1116"/>
                <a:gd name="T19" fmla="*/ 743 h 930"/>
                <a:gd name="T20" fmla="*/ 1115 w 1116"/>
                <a:gd name="T21" fmla="*/ 589 h 930"/>
                <a:gd name="T22" fmla="*/ 1023 w 1116"/>
                <a:gd name="T23" fmla="*/ 589 h 930"/>
                <a:gd name="T24" fmla="*/ 899 w 1116"/>
                <a:gd name="T25" fmla="*/ 526 h 930"/>
                <a:gd name="T26" fmla="*/ 899 w 1116"/>
                <a:gd name="T27" fmla="*/ 495 h 930"/>
                <a:gd name="T28" fmla="*/ 899 w 1116"/>
                <a:gd name="T29" fmla="*/ 465 h 930"/>
                <a:gd name="T30" fmla="*/ 867 w 1116"/>
                <a:gd name="T31" fmla="*/ 465 h 930"/>
                <a:gd name="T32" fmla="*/ 806 w 1116"/>
                <a:gd name="T33" fmla="*/ 372 h 930"/>
                <a:gd name="T34" fmla="*/ 806 w 1116"/>
                <a:gd name="T35" fmla="*/ 309 h 930"/>
                <a:gd name="T36" fmla="*/ 775 w 1116"/>
                <a:gd name="T37" fmla="*/ 278 h 930"/>
                <a:gd name="T38" fmla="*/ 713 w 1116"/>
                <a:gd name="T39" fmla="*/ 217 h 930"/>
                <a:gd name="T40" fmla="*/ 682 w 1116"/>
                <a:gd name="T41" fmla="*/ 185 h 930"/>
                <a:gd name="T42" fmla="*/ 651 w 1116"/>
                <a:gd name="T43" fmla="*/ 185 h 930"/>
                <a:gd name="T44" fmla="*/ 651 w 1116"/>
                <a:gd name="T45" fmla="*/ 185 h 930"/>
                <a:gd name="T46" fmla="*/ 527 w 1116"/>
                <a:gd name="T47" fmla="*/ 185 h 930"/>
                <a:gd name="T48" fmla="*/ 403 w 1116"/>
                <a:gd name="T49" fmla="*/ 61 h 930"/>
                <a:gd name="T50" fmla="*/ 371 w 1116"/>
                <a:gd name="T51" fmla="*/ 30 h 930"/>
                <a:gd name="T52" fmla="*/ 310 w 1116"/>
                <a:gd name="T53" fmla="*/ 30 h 930"/>
                <a:gd name="T54" fmla="*/ 278 w 1116"/>
                <a:gd name="T55" fmla="*/ 0 h 930"/>
                <a:gd name="T56" fmla="*/ 217 w 1116"/>
                <a:gd name="T57" fmla="*/ 30 h 930"/>
                <a:gd name="T58" fmla="*/ 186 w 1116"/>
                <a:gd name="T59" fmla="*/ 0 h 930"/>
                <a:gd name="T60" fmla="*/ 186 w 1116"/>
                <a:gd name="T61" fmla="*/ 30 h 930"/>
                <a:gd name="T62" fmla="*/ 186 w 1116"/>
                <a:gd name="T63" fmla="*/ 30 h 930"/>
                <a:gd name="T64" fmla="*/ 124 w 1116"/>
                <a:gd name="T65" fmla="*/ 124 h 930"/>
                <a:gd name="T66" fmla="*/ 93 w 1116"/>
                <a:gd name="T67" fmla="*/ 124 h 930"/>
                <a:gd name="T68" fmla="*/ 31 w 1116"/>
                <a:gd name="T69" fmla="*/ 185 h 930"/>
                <a:gd name="T70" fmla="*/ 31 w 1116"/>
                <a:gd name="T71" fmla="*/ 154 h 930"/>
                <a:gd name="T72" fmla="*/ 31 w 1116"/>
                <a:gd name="T73" fmla="*/ 217 h 930"/>
                <a:gd name="T74" fmla="*/ 124 w 1116"/>
                <a:gd name="T75" fmla="*/ 372 h 930"/>
                <a:gd name="T76" fmla="*/ 155 w 1116"/>
                <a:gd name="T77" fmla="*/ 465 h 930"/>
                <a:gd name="T78" fmla="*/ 217 w 1116"/>
                <a:gd name="T79" fmla="*/ 526 h 930"/>
                <a:gd name="T80" fmla="*/ 248 w 1116"/>
                <a:gd name="T81" fmla="*/ 589 h 930"/>
                <a:gd name="T82" fmla="*/ 371 w 1116"/>
                <a:gd name="T83" fmla="*/ 805 h 930"/>
                <a:gd name="T84" fmla="*/ 434 w 1116"/>
                <a:gd name="T85" fmla="*/ 898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6" h="930">
                  <a:moveTo>
                    <a:pt x="465" y="867"/>
                  </a:moveTo>
                  <a:lnTo>
                    <a:pt x="465" y="867"/>
                  </a:lnTo>
                  <a:lnTo>
                    <a:pt x="465" y="867"/>
                  </a:lnTo>
                  <a:cubicBezTo>
                    <a:pt x="495" y="867"/>
                    <a:pt x="495" y="867"/>
                    <a:pt x="495" y="867"/>
                  </a:cubicBezTo>
                  <a:lnTo>
                    <a:pt x="495" y="867"/>
                  </a:lnTo>
                  <a:cubicBezTo>
                    <a:pt x="527" y="867"/>
                    <a:pt x="527" y="867"/>
                    <a:pt x="527" y="867"/>
                  </a:cubicBezTo>
                  <a:lnTo>
                    <a:pt x="527" y="867"/>
                  </a:lnTo>
                  <a:cubicBezTo>
                    <a:pt x="558" y="867"/>
                    <a:pt x="558" y="867"/>
                    <a:pt x="558" y="898"/>
                  </a:cubicBezTo>
                  <a:cubicBezTo>
                    <a:pt x="589" y="898"/>
                    <a:pt x="589" y="898"/>
                    <a:pt x="589" y="898"/>
                  </a:cubicBezTo>
                  <a:cubicBezTo>
                    <a:pt x="619" y="898"/>
                    <a:pt x="619" y="929"/>
                    <a:pt x="651" y="929"/>
                  </a:cubicBezTo>
                  <a:lnTo>
                    <a:pt x="651" y="929"/>
                  </a:lnTo>
                  <a:lnTo>
                    <a:pt x="651" y="929"/>
                  </a:lnTo>
                  <a:lnTo>
                    <a:pt x="651" y="929"/>
                  </a:lnTo>
                  <a:cubicBezTo>
                    <a:pt x="651" y="898"/>
                    <a:pt x="651" y="898"/>
                    <a:pt x="651" y="898"/>
                  </a:cubicBezTo>
                  <a:cubicBezTo>
                    <a:pt x="682" y="898"/>
                    <a:pt x="682" y="867"/>
                    <a:pt x="713" y="867"/>
                  </a:cubicBezTo>
                  <a:lnTo>
                    <a:pt x="743" y="837"/>
                  </a:lnTo>
                  <a:cubicBezTo>
                    <a:pt x="775" y="805"/>
                    <a:pt x="775" y="805"/>
                    <a:pt x="775" y="805"/>
                  </a:cubicBezTo>
                  <a:cubicBezTo>
                    <a:pt x="775" y="805"/>
                    <a:pt x="775" y="805"/>
                    <a:pt x="806" y="805"/>
                  </a:cubicBezTo>
                  <a:lnTo>
                    <a:pt x="806" y="805"/>
                  </a:lnTo>
                  <a:lnTo>
                    <a:pt x="806" y="805"/>
                  </a:lnTo>
                  <a:lnTo>
                    <a:pt x="837" y="805"/>
                  </a:lnTo>
                  <a:cubicBezTo>
                    <a:pt x="837" y="805"/>
                    <a:pt x="867" y="805"/>
                    <a:pt x="867" y="774"/>
                  </a:cubicBezTo>
                  <a:cubicBezTo>
                    <a:pt x="867" y="774"/>
                    <a:pt x="899" y="774"/>
                    <a:pt x="930" y="774"/>
                  </a:cubicBezTo>
                  <a:lnTo>
                    <a:pt x="930" y="774"/>
                  </a:lnTo>
                  <a:lnTo>
                    <a:pt x="930" y="774"/>
                  </a:lnTo>
                  <a:lnTo>
                    <a:pt x="930" y="774"/>
                  </a:lnTo>
                  <a:lnTo>
                    <a:pt x="930" y="774"/>
                  </a:lnTo>
                  <a:lnTo>
                    <a:pt x="930" y="774"/>
                  </a:lnTo>
                  <a:cubicBezTo>
                    <a:pt x="930" y="774"/>
                    <a:pt x="961" y="774"/>
                    <a:pt x="961" y="743"/>
                  </a:cubicBezTo>
                  <a:cubicBezTo>
                    <a:pt x="991" y="743"/>
                    <a:pt x="1023" y="743"/>
                    <a:pt x="1023" y="743"/>
                  </a:cubicBezTo>
                  <a:cubicBezTo>
                    <a:pt x="1023" y="713"/>
                    <a:pt x="1054" y="713"/>
                    <a:pt x="1085" y="713"/>
                  </a:cubicBezTo>
                  <a:cubicBezTo>
                    <a:pt x="1115" y="589"/>
                    <a:pt x="1115" y="589"/>
                    <a:pt x="1115" y="589"/>
                  </a:cubicBezTo>
                  <a:lnTo>
                    <a:pt x="1115" y="589"/>
                  </a:lnTo>
                  <a:cubicBezTo>
                    <a:pt x="1115" y="589"/>
                    <a:pt x="1115" y="589"/>
                    <a:pt x="1085" y="589"/>
                  </a:cubicBezTo>
                  <a:cubicBezTo>
                    <a:pt x="1085" y="589"/>
                    <a:pt x="1054" y="589"/>
                    <a:pt x="1023" y="589"/>
                  </a:cubicBezTo>
                  <a:lnTo>
                    <a:pt x="1023" y="589"/>
                  </a:lnTo>
                  <a:cubicBezTo>
                    <a:pt x="991" y="589"/>
                    <a:pt x="961" y="589"/>
                    <a:pt x="961" y="589"/>
                  </a:cubicBezTo>
                  <a:lnTo>
                    <a:pt x="961" y="589"/>
                  </a:lnTo>
                  <a:cubicBezTo>
                    <a:pt x="930" y="589"/>
                    <a:pt x="930" y="557"/>
                    <a:pt x="899" y="526"/>
                  </a:cubicBezTo>
                  <a:lnTo>
                    <a:pt x="899" y="526"/>
                  </a:lnTo>
                  <a:lnTo>
                    <a:pt x="899" y="526"/>
                  </a:lnTo>
                  <a:cubicBezTo>
                    <a:pt x="899" y="495"/>
                    <a:pt x="899" y="495"/>
                    <a:pt x="899" y="495"/>
                  </a:cubicBezTo>
                  <a:lnTo>
                    <a:pt x="899" y="495"/>
                  </a:lnTo>
                  <a:lnTo>
                    <a:pt x="899" y="495"/>
                  </a:lnTo>
                  <a:cubicBezTo>
                    <a:pt x="899" y="495"/>
                    <a:pt x="899" y="495"/>
                    <a:pt x="899" y="465"/>
                  </a:cubicBezTo>
                  <a:lnTo>
                    <a:pt x="899" y="465"/>
                  </a:lnTo>
                  <a:cubicBezTo>
                    <a:pt x="899" y="465"/>
                    <a:pt x="899" y="465"/>
                    <a:pt x="899" y="433"/>
                  </a:cubicBezTo>
                  <a:lnTo>
                    <a:pt x="867" y="465"/>
                  </a:lnTo>
                  <a:lnTo>
                    <a:pt x="867" y="465"/>
                  </a:lnTo>
                  <a:cubicBezTo>
                    <a:pt x="867" y="465"/>
                    <a:pt x="867" y="433"/>
                    <a:pt x="837" y="402"/>
                  </a:cubicBezTo>
                  <a:lnTo>
                    <a:pt x="806" y="372"/>
                  </a:lnTo>
                  <a:cubicBezTo>
                    <a:pt x="806" y="372"/>
                    <a:pt x="806" y="372"/>
                    <a:pt x="806" y="341"/>
                  </a:cubicBezTo>
                  <a:lnTo>
                    <a:pt x="806" y="341"/>
                  </a:lnTo>
                  <a:cubicBezTo>
                    <a:pt x="806" y="309"/>
                    <a:pt x="806" y="309"/>
                    <a:pt x="806" y="309"/>
                  </a:cubicBezTo>
                  <a:lnTo>
                    <a:pt x="806" y="309"/>
                  </a:lnTo>
                  <a:lnTo>
                    <a:pt x="806" y="309"/>
                  </a:lnTo>
                  <a:cubicBezTo>
                    <a:pt x="806" y="278"/>
                    <a:pt x="775" y="278"/>
                    <a:pt x="775" y="278"/>
                  </a:cubicBezTo>
                  <a:cubicBezTo>
                    <a:pt x="775" y="278"/>
                    <a:pt x="743" y="248"/>
                    <a:pt x="743" y="217"/>
                  </a:cubicBezTo>
                  <a:cubicBezTo>
                    <a:pt x="713" y="217"/>
                    <a:pt x="713" y="217"/>
                    <a:pt x="713" y="217"/>
                  </a:cubicBezTo>
                  <a:lnTo>
                    <a:pt x="713" y="217"/>
                  </a:lnTo>
                  <a:lnTo>
                    <a:pt x="713" y="217"/>
                  </a:lnTo>
                  <a:cubicBezTo>
                    <a:pt x="682" y="217"/>
                    <a:pt x="682" y="217"/>
                    <a:pt x="682" y="185"/>
                  </a:cubicBezTo>
                  <a:lnTo>
                    <a:pt x="682" y="185"/>
                  </a:lnTo>
                  <a:cubicBezTo>
                    <a:pt x="651" y="185"/>
                    <a:pt x="651" y="185"/>
                    <a:pt x="651" y="185"/>
                  </a:cubicBezTo>
                  <a:lnTo>
                    <a:pt x="651" y="185"/>
                  </a:lnTo>
                  <a:lnTo>
                    <a:pt x="651" y="185"/>
                  </a:lnTo>
                  <a:lnTo>
                    <a:pt x="651" y="185"/>
                  </a:lnTo>
                  <a:lnTo>
                    <a:pt x="651" y="185"/>
                  </a:lnTo>
                  <a:lnTo>
                    <a:pt x="651" y="185"/>
                  </a:lnTo>
                  <a:cubicBezTo>
                    <a:pt x="619" y="185"/>
                    <a:pt x="619" y="185"/>
                    <a:pt x="619" y="185"/>
                  </a:cubicBezTo>
                  <a:lnTo>
                    <a:pt x="619" y="185"/>
                  </a:lnTo>
                  <a:cubicBezTo>
                    <a:pt x="589" y="185"/>
                    <a:pt x="558" y="185"/>
                    <a:pt x="527" y="185"/>
                  </a:cubicBezTo>
                  <a:cubicBezTo>
                    <a:pt x="495" y="154"/>
                    <a:pt x="465" y="124"/>
                    <a:pt x="465" y="93"/>
                  </a:cubicBezTo>
                  <a:cubicBezTo>
                    <a:pt x="434" y="93"/>
                    <a:pt x="434" y="93"/>
                    <a:pt x="434" y="93"/>
                  </a:cubicBezTo>
                  <a:lnTo>
                    <a:pt x="403" y="61"/>
                  </a:lnTo>
                  <a:lnTo>
                    <a:pt x="371" y="30"/>
                  </a:lnTo>
                  <a:lnTo>
                    <a:pt x="371" y="30"/>
                  </a:lnTo>
                  <a:lnTo>
                    <a:pt x="371" y="30"/>
                  </a:lnTo>
                  <a:cubicBezTo>
                    <a:pt x="371" y="30"/>
                    <a:pt x="371" y="30"/>
                    <a:pt x="341" y="30"/>
                  </a:cubicBezTo>
                  <a:lnTo>
                    <a:pt x="341" y="30"/>
                  </a:lnTo>
                  <a:cubicBezTo>
                    <a:pt x="341" y="30"/>
                    <a:pt x="341" y="30"/>
                    <a:pt x="310" y="30"/>
                  </a:cubicBezTo>
                  <a:cubicBezTo>
                    <a:pt x="310" y="30"/>
                    <a:pt x="310" y="30"/>
                    <a:pt x="310" y="0"/>
                  </a:cubicBezTo>
                  <a:cubicBezTo>
                    <a:pt x="310" y="0"/>
                    <a:pt x="310" y="0"/>
                    <a:pt x="278" y="0"/>
                  </a:cubicBezTo>
                  <a:lnTo>
                    <a:pt x="278" y="0"/>
                  </a:lnTo>
                  <a:cubicBezTo>
                    <a:pt x="248" y="0"/>
                    <a:pt x="248" y="0"/>
                    <a:pt x="248" y="0"/>
                  </a:cubicBezTo>
                  <a:lnTo>
                    <a:pt x="217" y="0"/>
                  </a:lnTo>
                  <a:cubicBezTo>
                    <a:pt x="217" y="30"/>
                    <a:pt x="217" y="30"/>
                    <a:pt x="217" y="30"/>
                  </a:cubicBezTo>
                  <a:cubicBezTo>
                    <a:pt x="217" y="0"/>
                    <a:pt x="217" y="0"/>
                    <a:pt x="217" y="0"/>
                  </a:cubicBezTo>
                  <a:lnTo>
                    <a:pt x="217" y="0"/>
                  </a:lnTo>
                  <a:cubicBezTo>
                    <a:pt x="186" y="0"/>
                    <a:pt x="186" y="0"/>
                    <a:pt x="186" y="0"/>
                  </a:cubicBezTo>
                  <a:lnTo>
                    <a:pt x="186" y="0"/>
                  </a:lnTo>
                  <a:cubicBezTo>
                    <a:pt x="186" y="0"/>
                    <a:pt x="186" y="0"/>
                    <a:pt x="155" y="0"/>
                  </a:cubicBezTo>
                  <a:cubicBezTo>
                    <a:pt x="186" y="0"/>
                    <a:pt x="186" y="30"/>
                    <a:pt x="186" y="30"/>
                  </a:cubicBezTo>
                  <a:lnTo>
                    <a:pt x="186" y="30"/>
                  </a:lnTo>
                  <a:lnTo>
                    <a:pt x="186" y="30"/>
                  </a:lnTo>
                  <a:lnTo>
                    <a:pt x="186" y="30"/>
                  </a:lnTo>
                  <a:cubicBezTo>
                    <a:pt x="186" y="61"/>
                    <a:pt x="186" y="93"/>
                    <a:pt x="155" y="93"/>
                  </a:cubicBezTo>
                  <a:lnTo>
                    <a:pt x="155" y="93"/>
                  </a:lnTo>
                  <a:cubicBezTo>
                    <a:pt x="155" y="124"/>
                    <a:pt x="124" y="124"/>
                    <a:pt x="124" y="124"/>
                  </a:cubicBezTo>
                  <a:lnTo>
                    <a:pt x="124" y="124"/>
                  </a:lnTo>
                  <a:lnTo>
                    <a:pt x="124" y="124"/>
                  </a:lnTo>
                  <a:lnTo>
                    <a:pt x="93" y="124"/>
                  </a:lnTo>
                  <a:cubicBezTo>
                    <a:pt x="93" y="154"/>
                    <a:pt x="93" y="154"/>
                    <a:pt x="62" y="154"/>
                  </a:cubicBezTo>
                  <a:lnTo>
                    <a:pt x="62" y="154"/>
                  </a:lnTo>
                  <a:cubicBezTo>
                    <a:pt x="62" y="185"/>
                    <a:pt x="62" y="185"/>
                    <a:pt x="31" y="185"/>
                  </a:cubicBezTo>
                  <a:lnTo>
                    <a:pt x="31" y="185"/>
                  </a:lnTo>
                  <a:lnTo>
                    <a:pt x="31" y="185"/>
                  </a:lnTo>
                  <a:lnTo>
                    <a:pt x="31" y="154"/>
                  </a:lnTo>
                  <a:lnTo>
                    <a:pt x="0" y="154"/>
                  </a:lnTo>
                  <a:cubicBezTo>
                    <a:pt x="0" y="185"/>
                    <a:pt x="0" y="185"/>
                    <a:pt x="0" y="185"/>
                  </a:cubicBezTo>
                  <a:cubicBezTo>
                    <a:pt x="31" y="185"/>
                    <a:pt x="31" y="217"/>
                    <a:pt x="31" y="217"/>
                  </a:cubicBezTo>
                  <a:cubicBezTo>
                    <a:pt x="62" y="248"/>
                    <a:pt x="62" y="278"/>
                    <a:pt x="93" y="309"/>
                  </a:cubicBezTo>
                  <a:cubicBezTo>
                    <a:pt x="93" y="341"/>
                    <a:pt x="93" y="341"/>
                    <a:pt x="93" y="341"/>
                  </a:cubicBezTo>
                  <a:cubicBezTo>
                    <a:pt x="93" y="341"/>
                    <a:pt x="124" y="341"/>
                    <a:pt x="124" y="372"/>
                  </a:cubicBezTo>
                  <a:cubicBezTo>
                    <a:pt x="124" y="372"/>
                    <a:pt x="155" y="402"/>
                    <a:pt x="155" y="433"/>
                  </a:cubicBezTo>
                  <a:lnTo>
                    <a:pt x="155" y="433"/>
                  </a:lnTo>
                  <a:cubicBezTo>
                    <a:pt x="155" y="433"/>
                    <a:pt x="155" y="433"/>
                    <a:pt x="155" y="465"/>
                  </a:cubicBezTo>
                  <a:cubicBezTo>
                    <a:pt x="186" y="465"/>
                    <a:pt x="186" y="465"/>
                    <a:pt x="186" y="465"/>
                  </a:cubicBezTo>
                  <a:cubicBezTo>
                    <a:pt x="186" y="465"/>
                    <a:pt x="217" y="465"/>
                    <a:pt x="217" y="495"/>
                  </a:cubicBezTo>
                  <a:cubicBezTo>
                    <a:pt x="217" y="495"/>
                    <a:pt x="217" y="495"/>
                    <a:pt x="217" y="526"/>
                  </a:cubicBezTo>
                  <a:cubicBezTo>
                    <a:pt x="248" y="526"/>
                    <a:pt x="248" y="526"/>
                    <a:pt x="248" y="526"/>
                  </a:cubicBezTo>
                  <a:cubicBezTo>
                    <a:pt x="248" y="557"/>
                    <a:pt x="248" y="589"/>
                    <a:pt x="248" y="589"/>
                  </a:cubicBezTo>
                  <a:lnTo>
                    <a:pt x="248" y="589"/>
                  </a:lnTo>
                  <a:cubicBezTo>
                    <a:pt x="248" y="619"/>
                    <a:pt x="248" y="650"/>
                    <a:pt x="248" y="650"/>
                  </a:cubicBezTo>
                  <a:cubicBezTo>
                    <a:pt x="278" y="681"/>
                    <a:pt x="310" y="713"/>
                    <a:pt x="310" y="713"/>
                  </a:cubicBezTo>
                  <a:cubicBezTo>
                    <a:pt x="341" y="713"/>
                    <a:pt x="341" y="743"/>
                    <a:pt x="371" y="805"/>
                  </a:cubicBezTo>
                  <a:cubicBezTo>
                    <a:pt x="371" y="837"/>
                    <a:pt x="371" y="837"/>
                    <a:pt x="403" y="867"/>
                  </a:cubicBezTo>
                  <a:cubicBezTo>
                    <a:pt x="403" y="867"/>
                    <a:pt x="434" y="867"/>
                    <a:pt x="434" y="898"/>
                  </a:cubicBezTo>
                  <a:lnTo>
                    <a:pt x="434" y="898"/>
                  </a:lnTo>
                  <a:cubicBezTo>
                    <a:pt x="434" y="867"/>
                    <a:pt x="434" y="867"/>
                    <a:pt x="465" y="86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2" name="Freeform 11"/>
            <p:cNvSpPr>
              <a:spLocks noChangeArrowheads="1"/>
            </p:cNvSpPr>
            <p:nvPr/>
          </p:nvSpPr>
          <p:spPr bwMode="auto">
            <a:xfrm>
              <a:off x="4338638" y="2327275"/>
              <a:ext cx="257175" cy="234950"/>
            </a:xfrm>
            <a:custGeom>
              <a:avLst/>
              <a:gdLst>
                <a:gd name="T0" fmla="*/ 465 w 714"/>
                <a:gd name="T1" fmla="*/ 218 h 652"/>
                <a:gd name="T2" fmla="*/ 403 w 714"/>
                <a:gd name="T3" fmla="*/ 186 h 652"/>
                <a:gd name="T4" fmla="*/ 403 w 714"/>
                <a:gd name="T5" fmla="*/ 155 h 652"/>
                <a:gd name="T6" fmla="*/ 433 w 714"/>
                <a:gd name="T7" fmla="*/ 94 h 652"/>
                <a:gd name="T8" fmla="*/ 403 w 714"/>
                <a:gd name="T9" fmla="*/ 62 h 652"/>
                <a:gd name="T10" fmla="*/ 372 w 714"/>
                <a:gd name="T11" fmla="*/ 31 h 652"/>
                <a:gd name="T12" fmla="*/ 310 w 714"/>
                <a:gd name="T13" fmla="*/ 0 h 652"/>
                <a:gd name="T14" fmla="*/ 248 w 714"/>
                <a:gd name="T15" fmla="*/ 0 h 652"/>
                <a:gd name="T16" fmla="*/ 248 w 714"/>
                <a:gd name="T17" fmla="*/ 0 h 652"/>
                <a:gd name="T18" fmla="*/ 217 w 714"/>
                <a:gd name="T19" fmla="*/ 0 h 652"/>
                <a:gd name="T20" fmla="*/ 217 w 714"/>
                <a:gd name="T21" fmla="*/ 0 h 652"/>
                <a:gd name="T22" fmla="*/ 217 w 714"/>
                <a:gd name="T23" fmla="*/ 31 h 652"/>
                <a:gd name="T24" fmla="*/ 186 w 714"/>
                <a:gd name="T25" fmla="*/ 0 h 652"/>
                <a:gd name="T26" fmla="*/ 155 w 714"/>
                <a:gd name="T27" fmla="*/ 31 h 652"/>
                <a:gd name="T28" fmla="*/ 155 w 714"/>
                <a:gd name="T29" fmla="*/ 62 h 652"/>
                <a:gd name="T30" fmla="*/ 155 w 714"/>
                <a:gd name="T31" fmla="*/ 94 h 652"/>
                <a:gd name="T32" fmla="*/ 124 w 714"/>
                <a:gd name="T33" fmla="*/ 124 h 652"/>
                <a:gd name="T34" fmla="*/ 124 w 714"/>
                <a:gd name="T35" fmla="*/ 124 h 652"/>
                <a:gd name="T36" fmla="*/ 93 w 714"/>
                <a:gd name="T37" fmla="*/ 155 h 652"/>
                <a:gd name="T38" fmla="*/ 93 w 714"/>
                <a:gd name="T39" fmla="*/ 218 h 652"/>
                <a:gd name="T40" fmla="*/ 62 w 714"/>
                <a:gd name="T41" fmla="*/ 248 h 652"/>
                <a:gd name="T42" fmla="*/ 62 w 714"/>
                <a:gd name="T43" fmla="*/ 248 h 652"/>
                <a:gd name="T44" fmla="*/ 62 w 714"/>
                <a:gd name="T45" fmla="*/ 248 h 652"/>
                <a:gd name="T46" fmla="*/ 31 w 714"/>
                <a:gd name="T47" fmla="*/ 279 h 652"/>
                <a:gd name="T48" fmla="*/ 31 w 714"/>
                <a:gd name="T49" fmla="*/ 279 h 652"/>
                <a:gd name="T50" fmla="*/ 31 w 714"/>
                <a:gd name="T51" fmla="*/ 310 h 652"/>
                <a:gd name="T52" fmla="*/ 31 w 714"/>
                <a:gd name="T53" fmla="*/ 372 h 652"/>
                <a:gd name="T54" fmla="*/ 0 w 714"/>
                <a:gd name="T55" fmla="*/ 372 h 652"/>
                <a:gd name="T56" fmla="*/ 31 w 714"/>
                <a:gd name="T57" fmla="*/ 403 h 652"/>
                <a:gd name="T58" fmla="*/ 62 w 714"/>
                <a:gd name="T59" fmla="*/ 496 h 652"/>
                <a:gd name="T60" fmla="*/ 93 w 714"/>
                <a:gd name="T61" fmla="*/ 527 h 652"/>
                <a:gd name="T62" fmla="*/ 93 w 714"/>
                <a:gd name="T63" fmla="*/ 527 h 652"/>
                <a:gd name="T64" fmla="*/ 124 w 714"/>
                <a:gd name="T65" fmla="*/ 558 h 652"/>
                <a:gd name="T66" fmla="*/ 124 w 714"/>
                <a:gd name="T67" fmla="*/ 589 h 652"/>
                <a:gd name="T68" fmla="*/ 124 w 714"/>
                <a:gd name="T69" fmla="*/ 589 h 652"/>
                <a:gd name="T70" fmla="*/ 217 w 714"/>
                <a:gd name="T71" fmla="*/ 620 h 652"/>
                <a:gd name="T72" fmla="*/ 248 w 714"/>
                <a:gd name="T73" fmla="*/ 651 h 652"/>
                <a:gd name="T74" fmla="*/ 310 w 714"/>
                <a:gd name="T75" fmla="*/ 651 h 652"/>
                <a:gd name="T76" fmla="*/ 340 w 714"/>
                <a:gd name="T77" fmla="*/ 620 h 652"/>
                <a:gd name="T78" fmla="*/ 372 w 714"/>
                <a:gd name="T79" fmla="*/ 589 h 652"/>
                <a:gd name="T80" fmla="*/ 403 w 714"/>
                <a:gd name="T81" fmla="*/ 620 h 652"/>
                <a:gd name="T82" fmla="*/ 403 w 714"/>
                <a:gd name="T83" fmla="*/ 620 h 652"/>
                <a:gd name="T84" fmla="*/ 433 w 714"/>
                <a:gd name="T85" fmla="*/ 589 h 652"/>
                <a:gd name="T86" fmla="*/ 465 w 714"/>
                <a:gd name="T87" fmla="*/ 589 h 652"/>
                <a:gd name="T88" fmla="*/ 496 w 714"/>
                <a:gd name="T89" fmla="*/ 589 h 652"/>
                <a:gd name="T90" fmla="*/ 557 w 714"/>
                <a:gd name="T91" fmla="*/ 558 h 652"/>
                <a:gd name="T92" fmla="*/ 620 w 714"/>
                <a:gd name="T93" fmla="*/ 558 h 652"/>
                <a:gd name="T94" fmla="*/ 681 w 714"/>
                <a:gd name="T95" fmla="*/ 403 h 652"/>
                <a:gd name="T96" fmla="*/ 589 w 714"/>
                <a:gd name="T97" fmla="*/ 372 h 652"/>
                <a:gd name="T98" fmla="*/ 527 w 714"/>
                <a:gd name="T99" fmla="*/ 3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4" h="652">
                  <a:moveTo>
                    <a:pt x="465" y="218"/>
                  </a:moveTo>
                  <a:lnTo>
                    <a:pt x="465" y="218"/>
                  </a:lnTo>
                  <a:cubicBezTo>
                    <a:pt x="465" y="218"/>
                    <a:pt x="465" y="218"/>
                    <a:pt x="433" y="218"/>
                  </a:cubicBezTo>
                  <a:cubicBezTo>
                    <a:pt x="433" y="218"/>
                    <a:pt x="403" y="218"/>
                    <a:pt x="403" y="186"/>
                  </a:cubicBezTo>
                  <a:lnTo>
                    <a:pt x="403" y="186"/>
                  </a:lnTo>
                  <a:lnTo>
                    <a:pt x="403" y="155"/>
                  </a:lnTo>
                  <a:lnTo>
                    <a:pt x="403" y="124"/>
                  </a:lnTo>
                  <a:cubicBezTo>
                    <a:pt x="433" y="124"/>
                    <a:pt x="433" y="124"/>
                    <a:pt x="433" y="94"/>
                  </a:cubicBezTo>
                  <a:lnTo>
                    <a:pt x="433" y="94"/>
                  </a:lnTo>
                  <a:cubicBezTo>
                    <a:pt x="433" y="94"/>
                    <a:pt x="433" y="94"/>
                    <a:pt x="403" y="62"/>
                  </a:cubicBezTo>
                  <a:cubicBezTo>
                    <a:pt x="403" y="62"/>
                    <a:pt x="403" y="62"/>
                    <a:pt x="372" y="31"/>
                  </a:cubicBezTo>
                  <a:lnTo>
                    <a:pt x="372" y="31"/>
                  </a:lnTo>
                  <a:cubicBezTo>
                    <a:pt x="340" y="0"/>
                    <a:pt x="310" y="0"/>
                    <a:pt x="310" y="0"/>
                  </a:cubicBezTo>
                  <a:lnTo>
                    <a:pt x="310" y="0"/>
                  </a:lnTo>
                  <a:cubicBezTo>
                    <a:pt x="279" y="0"/>
                    <a:pt x="279" y="0"/>
                    <a:pt x="279" y="0"/>
                  </a:cubicBezTo>
                  <a:cubicBezTo>
                    <a:pt x="279" y="0"/>
                    <a:pt x="279" y="0"/>
                    <a:pt x="248" y="0"/>
                  </a:cubicBezTo>
                  <a:lnTo>
                    <a:pt x="248" y="0"/>
                  </a:lnTo>
                  <a:lnTo>
                    <a:pt x="248" y="0"/>
                  </a:lnTo>
                  <a:cubicBezTo>
                    <a:pt x="217" y="0"/>
                    <a:pt x="217" y="0"/>
                    <a:pt x="217" y="0"/>
                  </a:cubicBezTo>
                  <a:lnTo>
                    <a:pt x="217" y="0"/>
                  </a:lnTo>
                  <a:lnTo>
                    <a:pt x="217" y="0"/>
                  </a:lnTo>
                  <a:lnTo>
                    <a:pt x="217" y="0"/>
                  </a:lnTo>
                  <a:lnTo>
                    <a:pt x="217" y="31"/>
                  </a:lnTo>
                  <a:lnTo>
                    <a:pt x="217" y="31"/>
                  </a:lnTo>
                  <a:lnTo>
                    <a:pt x="217" y="31"/>
                  </a:lnTo>
                  <a:cubicBezTo>
                    <a:pt x="186" y="31"/>
                    <a:pt x="186" y="31"/>
                    <a:pt x="186" y="0"/>
                  </a:cubicBezTo>
                  <a:cubicBezTo>
                    <a:pt x="186" y="0"/>
                    <a:pt x="186" y="0"/>
                    <a:pt x="155" y="0"/>
                  </a:cubicBezTo>
                  <a:lnTo>
                    <a:pt x="155" y="31"/>
                  </a:lnTo>
                  <a:cubicBezTo>
                    <a:pt x="155" y="31"/>
                    <a:pt x="155" y="31"/>
                    <a:pt x="155" y="62"/>
                  </a:cubicBezTo>
                  <a:lnTo>
                    <a:pt x="155" y="62"/>
                  </a:lnTo>
                  <a:lnTo>
                    <a:pt x="155" y="62"/>
                  </a:lnTo>
                  <a:cubicBezTo>
                    <a:pt x="155" y="94"/>
                    <a:pt x="155" y="94"/>
                    <a:pt x="155" y="94"/>
                  </a:cubicBezTo>
                  <a:lnTo>
                    <a:pt x="124" y="124"/>
                  </a:lnTo>
                  <a:lnTo>
                    <a:pt x="124" y="124"/>
                  </a:lnTo>
                  <a:lnTo>
                    <a:pt x="124" y="124"/>
                  </a:lnTo>
                  <a:lnTo>
                    <a:pt x="124" y="124"/>
                  </a:lnTo>
                  <a:lnTo>
                    <a:pt x="93" y="124"/>
                  </a:lnTo>
                  <a:cubicBezTo>
                    <a:pt x="93" y="124"/>
                    <a:pt x="93" y="124"/>
                    <a:pt x="93" y="155"/>
                  </a:cubicBezTo>
                  <a:lnTo>
                    <a:pt x="93" y="218"/>
                  </a:lnTo>
                  <a:lnTo>
                    <a:pt x="93" y="218"/>
                  </a:lnTo>
                  <a:cubicBezTo>
                    <a:pt x="62" y="248"/>
                    <a:pt x="62" y="248"/>
                    <a:pt x="62" y="248"/>
                  </a:cubicBezTo>
                  <a:lnTo>
                    <a:pt x="62" y="248"/>
                  </a:lnTo>
                  <a:lnTo>
                    <a:pt x="62" y="248"/>
                  </a:lnTo>
                  <a:lnTo>
                    <a:pt x="62" y="248"/>
                  </a:lnTo>
                  <a:lnTo>
                    <a:pt x="62" y="248"/>
                  </a:lnTo>
                  <a:lnTo>
                    <a:pt x="62" y="248"/>
                  </a:lnTo>
                  <a:cubicBezTo>
                    <a:pt x="62" y="248"/>
                    <a:pt x="62" y="279"/>
                    <a:pt x="31" y="279"/>
                  </a:cubicBezTo>
                  <a:lnTo>
                    <a:pt x="31" y="279"/>
                  </a:lnTo>
                  <a:lnTo>
                    <a:pt x="31" y="279"/>
                  </a:lnTo>
                  <a:lnTo>
                    <a:pt x="31" y="279"/>
                  </a:lnTo>
                  <a:cubicBezTo>
                    <a:pt x="31" y="310"/>
                    <a:pt x="31" y="310"/>
                    <a:pt x="31" y="310"/>
                  </a:cubicBezTo>
                  <a:lnTo>
                    <a:pt x="31" y="310"/>
                  </a:lnTo>
                  <a:lnTo>
                    <a:pt x="31" y="342"/>
                  </a:lnTo>
                  <a:cubicBezTo>
                    <a:pt x="31" y="342"/>
                    <a:pt x="31" y="342"/>
                    <a:pt x="31" y="372"/>
                  </a:cubicBezTo>
                  <a:cubicBezTo>
                    <a:pt x="31" y="372"/>
                    <a:pt x="31" y="403"/>
                    <a:pt x="0" y="372"/>
                  </a:cubicBezTo>
                  <a:lnTo>
                    <a:pt x="0" y="372"/>
                  </a:lnTo>
                  <a:cubicBezTo>
                    <a:pt x="0" y="403"/>
                    <a:pt x="0" y="403"/>
                    <a:pt x="0" y="403"/>
                  </a:cubicBezTo>
                  <a:cubicBezTo>
                    <a:pt x="31" y="403"/>
                    <a:pt x="31" y="403"/>
                    <a:pt x="31" y="403"/>
                  </a:cubicBezTo>
                  <a:cubicBezTo>
                    <a:pt x="31" y="434"/>
                    <a:pt x="62" y="434"/>
                    <a:pt x="62" y="434"/>
                  </a:cubicBezTo>
                  <a:cubicBezTo>
                    <a:pt x="62" y="466"/>
                    <a:pt x="62" y="466"/>
                    <a:pt x="62" y="496"/>
                  </a:cubicBezTo>
                  <a:lnTo>
                    <a:pt x="62" y="496"/>
                  </a:lnTo>
                  <a:cubicBezTo>
                    <a:pt x="93" y="496"/>
                    <a:pt x="93" y="496"/>
                    <a:pt x="93" y="527"/>
                  </a:cubicBezTo>
                  <a:lnTo>
                    <a:pt x="93" y="527"/>
                  </a:lnTo>
                  <a:lnTo>
                    <a:pt x="93" y="527"/>
                  </a:lnTo>
                  <a:lnTo>
                    <a:pt x="93" y="527"/>
                  </a:lnTo>
                  <a:cubicBezTo>
                    <a:pt x="124" y="527"/>
                    <a:pt x="124" y="558"/>
                    <a:pt x="124" y="558"/>
                  </a:cubicBezTo>
                  <a:lnTo>
                    <a:pt x="124" y="558"/>
                  </a:lnTo>
                  <a:lnTo>
                    <a:pt x="124" y="589"/>
                  </a:lnTo>
                  <a:lnTo>
                    <a:pt x="124" y="589"/>
                  </a:lnTo>
                  <a:lnTo>
                    <a:pt x="124" y="589"/>
                  </a:lnTo>
                  <a:cubicBezTo>
                    <a:pt x="155" y="589"/>
                    <a:pt x="186" y="589"/>
                    <a:pt x="186" y="589"/>
                  </a:cubicBezTo>
                  <a:cubicBezTo>
                    <a:pt x="186" y="620"/>
                    <a:pt x="217" y="620"/>
                    <a:pt x="217" y="620"/>
                  </a:cubicBezTo>
                  <a:lnTo>
                    <a:pt x="217" y="620"/>
                  </a:lnTo>
                  <a:cubicBezTo>
                    <a:pt x="217" y="651"/>
                    <a:pt x="248" y="651"/>
                    <a:pt x="248" y="651"/>
                  </a:cubicBezTo>
                  <a:cubicBezTo>
                    <a:pt x="248" y="651"/>
                    <a:pt x="248" y="651"/>
                    <a:pt x="279" y="651"/>
                  </a:cubicBezTo>
                  <a:lnTo>
                    <a:pt x="310" y="651"/>
                  </a:lnTo>
                  <a:cubicBezTo>
                    <a:pt x="340" y="620"/>
                    <a:pt x="340" y="620"/>
                    <a:pt x="340" y="620"/>
                  </a:cubicBezTo>
                  <a:lnTo>
                    <a:pt x="340" y="620"/>
                  </a:lnTo>
                  <a:lnTo>
                    <a:pt x="340" y="620"/>
                  </a:lnTo>
                  <a:cubicBezTo>
                    <a:pt x="372" y="589"/>
                    <a:pt x="372" y="589"/>
                    <a:pt x="372" y="589"/>
                  </a:cubicBezTo>
                  <a:lnTo>
                    <a:pt x="372" y="589"/>
                  </a:lnTo>
                  <a:cubicBezTo>
                    <a:pt x="403" y="589"/>
                    <a:pt x="403" y="620"/>
                    <a:pt x="403" y="620"/>
                  </a:cubicBezTo>
                  <a:lnTo>
                    <a:pt x="403" y="620"/>
                  </a:lnTo>
                  <a:lnTo>
                    <a:pt x="403" y="620"/>
                  </a:lnTo>
                  <a:lnTo>
                    <a:pt x="433" y="620"/>
                  </a:lnTo>
                  <a:cubicBezTo>
                    <a:pt x="433" y="589"/>
                    <a:pt x="433" y="589"/>
                    <a:pt x="433" y="589"/>
                  </a:cubicBezTo>
                  <a:cubicBezTo>
                    <a:pt x="465" y="589"/>
                    <a:pt x="465" y="589"/>
                    <a:pt x="465" y="589"/>
                  </a:cubicBezTo>
                  <a:lnTo>
                    <a:pt x="465" y="589"/>
                  </a:lnTo>
                  <a:lnTo>
                    <a:pt x="465" y="589"/>
                  </a:lnTo>
                  <a:cubicBezTo>
                    <a:pt x="496" y="589"/>
                    <a:pt x="496" y="589"/>
                    <a:pt x="496" y="589"/>
                  </a:cubicBezTo>
                  <a:lnTo>
                    <a:pt x="496" y="589"/>
                  </a:lnTo>
                  <a:cubicBezTo>
                    <a:pt x="496" y="558"/>
                    <a:pt x="527" y="558"/>
                    <a:pt x="557" y="558"/>
                  </a:cubicBezTo>
                  <a:lnTo>
                    <a:pt x="557" y="558"/>
                  </a:lnTo>
                  <a:cubicBezTo>
                    <a:pt x="557" y="558"/>
                    <a:pt x="589" y="558"/>
                    <a:pt x="620" y="558"/>
                  </a:cubicBezTo>
                  <a:cubicBezTo>
                    <a:pt x="713" y="403"/>
                    <a:pt x="713" y="403"/>
                    <a:pt x="713" y="403"/>
                  </a:cubicBezTo>
                  <a:lnTo>
                    <a:pt x="681" y="403"/>
                  </a:lnTo>
                  <a:cubicBezTo>
                    <a:pt x="651" y="403"/>
                    <a:pt x="620" y="372"/>
                    <a:pt x="620" y="372"/>
                  </a:cubicBezTo>
                  <a:lnTo>
                    <a:pt x="589" y="372"/>
                  </a:lnTo>
                  <a:cubicBezTo>
                    <a:pt x="557" y="372"/>
                    <a:pt x="557" y="372"/>
                    <a:pt x="527" y="342"/>
                  </a:cubicBezTo>
                  <a:lnTo>
                    <a:pt x="527" y="342"/>
                  </a:lnTo>
                  <a:cubicBezTo>
                    <a:pt x="496" y="310"/>
                    <a:pt x="465" y="248"/>
                    <a:pt x="465" y="21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3" name="Freeform 12"/>
            <p:cNvSpPr>
              <a:spLocks noChangeArrowheads="1"/>
            </p:cNvSpPr>
            <p:nvPr/>
          </p:nvSpPr>
          <p:spPr bwMode="auto">
            <a:xfrm>
              <a:off x="4237038" y="2851150"/>
              <a:ext cx="88900" cy="134938"/>
            </a:xfrm>
            <a:custGeom>
              <a:avLst/>
              <a:gdLst>
                <a:gd name="T0" fmla="*/ 217 w 249"/>
                <a:gd name="T1" fmla="*/ 62 h 373"/>
                <a:gd name="T2" fmla="*/ 217 w 249"/>
                <a:gd name="T3" fmla="*/ 62 h 373"/>
                <a:gd name="T4" fmla="*/ 217 w 249"/>
                <a:gd name="T5" fmla="*/ 62 h 373"/>
                <a:gd name="T6" fmla="*/ 186 w 249"/>
                <a:gd name="T7" fmla="*/ 62 h 373"/>
                <a:gd name="T8" fmla="*/ 155 w 249"/>
                <a:gd name="T9" fmla="*/ 31 h 373"/>
                <a:gd name="T10" fmla="*/ 155 w 249"/>
                <a:gd name="T11" fmla="*/ 31 h 373"/>
                <a:gd name="T12" fmla="*/ 124 w 249"/>
                <a:gd name="T13" fmla="*/ 0 h 373"/>
                <a:gd name="T14" fmla="*/ 124 w 249"/>
                <a:gd name="T15" fmla="*/ 0 h 373"/>
                <a:gd name="T16" fmla="*/ 93 w 249"/>
                <a:gd name="T17" fmla="*/ 0 h 373"/>
                <a:gd name="T18" fmla="*/ 93 w 249"/>
                <a:gd name="T19" fmla="*/ 0 h 373"/>
                <a:gd name="T20" fmla="*/ 93 w 249"/>
                <a:gd name="T21" fmla="*/ 0 h 373"/>
                <a:gd name="T22" fmla="*/ 93 w 249"/>
                <a:gd name="T23" fmla="*/ 0 h 373"/>
                <a:gd name="T24" fmla="*/ 93 w 249"/>
                <a:gd name="T25" fmla="*/ 0 h 373"/>
                <a:gd name="T26" fmla="*/ 93 w 249"/>
                <a:gd name="T27" fmla="*/ 0 h 373"/>
                <a:gd name="T28" fmla="*/ 62 w 249"/>
                <a:gd name="T29" fmla="*/ 0 h 373"/>
                <a:gd name="T30" fmla="*/ 31 w 249"/>
                <a:gd name="T31" fmla="*/ 0 h 373"/>
                <a:gd name="T32" fmla="*/ 31 w 249"/>
                <a:gd name="T33" fmla="*/ 0 h 373"/>
                <a:gd name="T34" fmla="*/ 31 w 249"/>
                <a:gd name="T35" fmla="*/ 31 h 373"/>
                <a:gd name="T36" fmla="*/ 0 w 249"/>
                <a:gd name="T37" fmla="*/ 62 h 373"/>
                <a:gd name="T38" fmla="*/ 0 w 249"/>
                <a:gd name="T39" fmla="*/ 62 h 373"/>
                <a:gd name="T40" fmla="*/ 0 w 249"/>
                <a:gd name="T41" fmla="*/ 93 h 373"/>
                <a:gd name="T42" fmla="*/ 0 w 249"/>
                <a:gd name="T43" fmla="*/ 93 h 373"/>
                <a:gd name="T44" fmla="*/ 0 w 249"/>
                <a:gd name="T45" fmla="*/ 124 h 373"/>
                <a:gd name="T46" fmla="*/ 0 w 249"/>
                <a:gd name="T47" fmla="*/ 155 h 373"/>
                <a:gd name="T48" fmla="*/ 0 w 249"/>
                <a:gd name="T49" fmla="*/ 186 h 373"/>
                <a:gd name="T50" fmla="*/ 0 w 249"/>
                <a:gd name="T51" fmla="*/ 186 h 373"/>
                <a:gd name="T52" fmla="*/ 31 w 249"/>
                <a:gd name="T53" fmla="*/ 217 h 373"/>
                <a:gd name="T54" fmla="*/ 31 w 249"/>
                <a:gd name="T55" fmla="*/ 217 h 373"/>
                <a:gd name="T56" fmla="*/ 31 w 249"/>
                <a:gd name="T57" fmla="*/ 217 h 373"/>
                <a:gd name="T58" fmla="*/ 31 w 249"/>
                <a:gd name="T59" fmla="*/ 186 h 373"/>
                <a:gd name="T60" fmla="*/ 93 w 249"/>
                <a:gd name="T61" fmla="*/ 186 h 373"/>
                <a:gd name="T62" fmla="*/ 93 w 249"/>
                <a:gd name="T63" fmla="*/ 372 h 373"/>
                <a:gd name="T64" fmla="*/ 93 w 249"/>
                <a:gd name="T65" fmla="*/ 372 h 373"/>
                <a:gd name="T66" fmla="*/ 186 w 249"/>
                <a:gd name="T67" fmla="*/ 341 h 373"/>
                <a:gd name="T68" fmla="*/ 186 w 249"/>
                <a:gd name="T69" fmla="*/ 310 h 373"/>
                <a:gd name="T70" fmla="*/ 186 w 249"/>
                <a:gd name="T71" fmla="*/ 310 h 373"/>
                <a:gd name="T72" fmla="*/ 186 w 249"/>
                <a:gd name="T73" fmla="*/ 310 h 373"/>
                <a:gd name="T74" fmla="*/ 186 w 249"/>
                <a:gd name="T75" fmla="*/ 279 h 373"/>
                <a:gd name="T76" fmla="*/ 217 w 249"/>
                <a:gd name="T77" fmla="*/ 279 h 373"/>
                <a:gd name="T78" fmla="*/ 217 w 249"/>
                <a:gd name="T79" fmla="*/ 247 h 373"/>
                <a:gd name="T80" fmla="*/ 217 w 249"/>
                <a:gd name="T81" fmla="*/ 247 h 373"/>
                <a:gd name="T82" fmla="*/ 217 w 249"/>
                <a:gd name="T83" fmla="*/ 247 h 373"/>
                <a:gd name="T84" fmla="*/ 217 w 249"/>
                <a:gd name="T85" fmla="*/ 217 h 373"/>
                <a:gd name="T86" fmla="*/ 217 w 249"/>
                <a:gd name="T87" fmla="*/ 217 h 373"/>
                <a:gd name="T88" fmla="*/ 217 w 249"/>
                <a:gd name="T89" fmla="*/ 186 h 373"/>
                <a:gd name="T90" fmla="*/ 217 w 249"/>
                <a:gd name="T91" fmla="*/ 155 h 373"/>
                <a:gd name="T92" fmla="*/ 217 w 249"/>
                <a:gd name="T93" fmla="*/ 124 h 373"/>
                <a:gd name="T94" fmla="*/ 217 w 249"/>
                <a:gd name="T95" fmla="*/ 124 h 373"/>
                <a:gd name="T96" fmla="*/ 248 w 249"/>
                <a:gd name="T97" fmla="*/ 124 h 373"/>
                <a:gd name="T98" fmla="*/ 217 w 249"/>
                <a:gd name="T99" fmla="*/ 93 h 373"/>
                <a:gd name="T100" fmla="*/ 217 w 249"/>
                <a:gd name="T101" fmla="*/ 6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373">
                  <a:moveTo>
                    <a:pt x="217" y="62"/>
                  </a:moveTo>
                  <a:lnTo>
                    <a:pt x="217" y="62"/>
                  </a:lnTo>
                  <a:lnTo>
                    <a:pt x="217" y="62"/>
                  </a:lnTo>
                  <a:cubicBezTo>
                    <a:pt x="217" y="62"/>
                    <a:pt x="217" y="62"/>
                    <a:pt x="186" y="62"/>
                  </a:cubicBezTo>
                  <a:cubicBezTo>
                    <a:pt x="186" y="62"/>
                    <a:pt x="155" y="62"/>
                    <a:pt x="155" y="31"/>
                  </a:cubicBezTo>
                  <a:lnTo>
                    <a:pt x="155" y="31"/>
                  </a:lnTo>
                  <a:cubicBezTo>
                    <a:pt x="124" y="31"/>
                    <a:pt x="124" y="31"/>
                    <a:pt x="124" y="0"/>
                  </a:cubicBezTo>
                  <a:lnTo>
                    <a:pt x="124" y="0"/>
                  </a:lnTo>
                  <a:cubicBezTo>
                    <a:pt x="93" y="0"/>
                    <a:pt x="93" y="0"/>
                    <a:pt x="93" y="0"/>
                  </a:cubicBezTo>
                  <a:lnTo>
                    <a:pt x="93" y="0"/>
                  </a:lnTo>
                  <a:lnTo>
                    <a:pt x="93" y="0"/>
                  </a:lnTo>
                  <a:lnTo>
                    <a:pt x="93" y="0"/>
                  </a:lnTo>
                  <a:lnTo>
                    <a:pt x="93" y="0"/>
                  </a:lnTo>
                  <a:lnTo>
                    <a:pt x="93" y="0"/>
                  </a:lnTo>
                  <a:lnTo>
                    <a:pt x="62" y="0"/>
                  </a:lnTo>
                  <a:cubicBezTo>
                    <a:pt x="62" y="0"/>
                    <a:pt x="62" y="0"/>
                    <a:pt x="31" y="0"/>
                  </a:cubicBezTo>
                  <a:lnTo>
                    <a:pt x="31" y="0"/>
                  </a:lnTo>
                  <a:cubicBezTo>
                    <a:pt x="31" y="31"/>
                    <a:pt x="31" y="31"/>
                    <a:pt x="31" y="31"/>
                  </a:cubicBezTo>
                  <a:cubicBezTo>
                    <a:pt x="31" y="31"/>
                    <a:pt x="31" y="31"/>
                    <a:pt x="0" y="62"/>
                  </a:cubicBezTo>
                  <a:lnTo>
                    <a:pt x="0" y="62"/>
                  </a:lnTo>
                  <a:lnTo>
                    <a:pt x="0" y="93"/>
                  </a:lnTo>
                  <a:lnTo>
                    <a:pt x="0" y="93"/>
                  </a:lnTo>
                  <a:cubicBezTo>
                    <a:pt x="0" y="124"/>
                    <a:pt x="0" y="124"/>
                    <a:pt x="0" y="124"/>
                  </a:cubicBezTo>
                  <a:cubicBezTo>
                    <a:pt x="0" y="155"/>
                    <a:pt x="0" y="155"/>
                    <a:pt x="0" y="155"/>
                  </a:cubicBezTo>
                  <a:lnTo>
                    <a:pt x="0" y="186"/>
                  </a:lnTo>
                  <a:lnTo>
                    <a:pt x="0" y="186"/>
                  </a:lnTo>
                  <a:lnTo>
                    <a:pt x="31" y="217"/>
                  </a:lnTo>
                  <a:lnTo>
                    <a:pt x="31" y="217"/>
                  </a:lnTo>
                  <a:lnTo>
                    <a:pt x="31" y="217"/>
                  </a:lnTo>
                  <a:cubicBezTo>
                    <a:pt x="31" y="186"/>
                    <a:pt x="31" y="186"/>
                    <a:pt x="31" y="186"/>
                  </a:cubicBezTo>
                  <a:cubicBezTo>
                    <a:pt x="93" y="186"/>
                    <a:pt x="93" y="186"/>
                    <a:pt x="93" y="186"/>
                  </a:cubicBezTo>
                  <a:cubicBezTo>
                    <a:pt x="93" y="372"/>
                    <a:pt x="93" y="372"/>
                    <a:pt x="93" y="372"/>
                  </a:cubicBezTo>
                  <a:lnTo>
                    <a:pt x="93" y="372"/>
                  </a:lnTo>
                  <a:cubicBezTo>
                    <a:pt x="93" y="372"/>
                    <a:pt x="155" y="341"/>
                    <a:pt x="186" y="341"/>
                  </a:cubicBezTo>
                  <a:cubicBezTo>
                    <a:pt x="186" y="341"/>
                    <a:pt x="186" y="341"/>
                    <a:pt x="186" y="310"/>
                  </a:cubicBezTo>
                  <a:lnTo>
                    <a:pt x="186" y="310"/>
                  </a:lnTo>
                  <a:lnTo>
                    <a:pt x="186" y="310"/>
                  </a:lnTo>
                  <a:lnTo>
                    <a:pt x="186" y="279"/>
                  </a:lnTo>
                  <a:cubicBezTo>
                    <a:pt x="217" y="279"/>
                    <a:pt x="217" y="279"/>
                    <a:pt x="217" y="279"/>
                  </a:cubicBezTo>
                  <a:cubicBezTo>
                    <a:pt x="217" y="279"/>
                    <a:pt x="217" y="279"/>
                    <a:pt x="217" y="247"/>
                  </a:cubicBezTo>
                  <a:lnTo>
                    <a:pt x="217" y="247"/>
                  </a:lnTo>
                  <a:lnTo>
                    <a:pt x="217" y="247"/>
                  </a:lnTo>
                  <a:lnTo>
                    <a:pt x="217" y="217"/>
                  </a:lnTo>
                  <a:lnTo>
                    <a:pt x="217" y="217"/>
                  </a:lnTo>
                  <a:cubicBezTo>
                    <a:pt x="217" y="217"/>
                    <a:pt x="217" y="217"/>
                    <a:pt x="217" y="186"/>
                  </a:cubicBezTo>
                  <a:lnTo>
                    <a:pt x="217" y="155"/>
                  </a:lnTo>
                  <a:lnTo>
                    <a:pt x="217" y="124"/>
                  </a:lnTo>
                  <a:lnTo>
                    <a:pt x="217" y="124"/>
                  </a:lnTo>
                  <a:cubicBezTo>
                    <a:pt x="217" y="124"/>
                    <a:pt x="217" y="124"/>
                    <a:pt x="248" y="124"/>
                  </a:cubicBezTo>
                  <a:cubicBezTo>
                    <a:pt x="217" y="93"/>
                    <a:pt x="217" y="93"/>
                    <a:pt x="217" y="93"/>
                  </a:cubicBezTo>
                  <a:lnTo>
                    <a:pt x="217"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4" name="Freeform 13"/>
            <p:cNvSpPr>
              <a:spLocks noChangeArrowheads="1"/>
            </p:cNvSpPr>
            <p:nvPr/>
          </p:nvSpPr>
          <p:spPr bwMode="auto">
            <a:xfrm>
              <a:off x="4114800" y="2917825"/>
              <a:ext cx="146050" cy="134938"/>
            </a:xfrm>
            <a:custGeom>
              <a:avLst/>
              <a:gdLst>
                <a:gd name="T0" fmla="*/ 372 w 404"/>
                <a:gd name="T1" fmla="*/ 155 h 373"/>
                <a:gd name="T2" fmla="*/ 372 w 404"/>
                <a:gd name="T3" fmla="*/ 155 h 373"/>
                <a:gd name="T4" fmla="*/ 310 w 404"/>
                <a:gd name="T5" fmla="*/ 124 h 373"/>
                <a:gd name="T6" fmla="*/ 310 w 404"/>
                <a:gd name="T7" fmla="*/ 93 h 373"/>
                <a:gd name="T8" fmla="*/ 310 w 404"/>
                <a:gd name="T9" fmla="*/ 93 h 373"/>
                <a:gd name="T10" fmla="*/ 217 w 404"/>
                <a:gd name="T11" fmla="*/ 61 h 373"/>
                <a:gd name="T12" fmla="*/ 217 w 404"/>
                <a:gd name="T13" fmla="*/ 61 h 373"/>
                <a:gd name="T14" fmla="*/ 124 w 404"/>
                <a:gd name="T15" fmla="*/ 31 h 373"/>
                <a:gd name="T16" fmla="*/ 124 w 404"/>
                <a:gd name="T17" fmla="*/ 0 h 373"/>
                <a:gd name="T18" fmla="*/ 92 w 404"/>
                <a:gd name="T19" fmla="*/ 31 h 373"/>
                <a:gd name="T20" fmla="*/ 92 w 404"/>
                <a:gd name="T21" fmla="*/ 124 h 373"/>
                <a:gd name="T22" fmla="*/ 0 w 404"/>
                <a:gd name="T23" fmla="*/ 278 h 373"/>
                <a:gd name="T24" fmla="*/ 0 w 404"/>
                <a:gd name="T25" fmla="*/ 310 h 373"/>
                <a:gd name="T26" fmla="*/ 31 w 404"/>
                <a:gd name="T27" fmla="*/ 341 h 373"/>
                <a:gd name="T28" fmla="*/ 92 w 404"/>
                <a:gd name="T29" fmla="*/ 341 h 373"/>
                <a:gd name="T30" fmla="*/ 124 w 404"/>
                <a:gd name="T31" fmla="*/ 341 h 373"/>
                <a:gd name="T32" fmla="*/ 124 w 404"/>
                <a:gd name="T33" fmla="*/ 341 h 373"/>
                <a:gd name="T34" fmla="*/ 124 w 404"/>
                <a:gd name="T35" fmla="*/ 341 h 373"/>
                <a:gd name="T36" fmla="*/ 155 w 404"/>
                <a:gd name="T37" fmla="*/ 372 h 373"/>
                <a:gd name="T38" fmla="*/ 155 w 404"/>
                <a:gd name="T39" fmla="*/ 372 h 373"/>
                <a:gd name="T40" fmla="*/ 186 w 404"/>
                <a:gd name="T41" fmla="*/ 372 h 373"/>
                <a:gd name="T42" fmla="*/ 186 w 404"/>
                <a:gd name="T43" fmla="*/ 372 h 373"/>
                <a:gd name="T44" fmla="*/ 217 w 404"/>
                <a:gd name="T45" fmla="*/ 372 h 373"/>
                <a:gd name="T46" fmla="*/ 217 w 404"/>
                <a:gd name="T47" fmla="*/ 372 h 373"/>
                <a:gd name="T48" fmla="*/ 248 w 404"/>
                <a:gd name="T49" fmla="*/ 372 h 373"/>
                <a:gd name="T50" fmla="*/ 248 w 404"/>
                <a:gd name="T51" fmla="*/ 372 h 373"/>
                <a:gd name="T52" fmla="*/ 279 w 404"/>
                <a:gd name="T53" fmla="*/ 310 h 373"/>
                <a:gd name="T54" fmla="*/ 310 w 404"/>
                <a:gd name="T55" fmla="*/ 278 h 373"/>
                <a:gd name="T56" fmla="*/ 372 w 404"/>
                <a:gd name="T57" fmla="*/ 217 h 373"/>
                <a:gd name="T58" fmla="*/ 403 w 404"/>
                <a:gd name="T59" fmla="*/ 248 h 373"/>
                <a:gd name="T60" fmla="*/ 403 w 404"/>
                <a:gd name="T61" fmla="*/ 217 h 373"/>
                <a:gd name="T62" fmla="*/ 403 w 404"/>
                <a:gd name="T63"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373">
                  <a:moveTo>
                    <a:pt x="372" y="155"/>
                  </a:moveTo>
                  <a:lnTo>
                    <a:pt x="372" y="155"/>
                  </a:lnTo>
                  <a:lnTo>
                    <a:pt x="372" y="155"/>
                  </a:lnTo>
                  <a:lnTo>
                    <a:pt x="372" y="155"/>
                  </a:lnTo>
                  <a:lnTo>
                    <a:pt x="372" y="155"/>
                  </a:lnTo>
                  <a:cubicBezTo>
                    <a:pt x="341" y="155"/>
                    <a:pt x="341" y="124"/>
                    <a:pt x="310" y="124"/>
                  </a:cubicBezTo>
                  <a:lnTo>
                    <a:pt x="310" y="124"/>
                  </a:lnTo>
                  <a:cubicBezTo>
                    <a:pt x="310" y="93"/>
                    <a:pt x="310" y="93"/>
                    <a:pt x="310" y="93"/>
                  </a:cubicBezTo>
                  <a:lnTo>
                    <a:pt x="310" y="93"/>
                  </a:lnTo>
                  <a:lnTo>
                    <a:pt x="310" y="93"/>
                  </a:lnTo>
                  <a:cubicBezTo>
                    <a:pt x="279" y="61"/>
                    <a:pt x="248" y="61"/>
                    <a:pt x="248" y="61"/>
                  </a:cubicBezTo>
                  <a:cubicBezTo>
                    <a:pt x="248" y="61"/>
                    <a:pt x="248" y="61"/>
                    <a:pt x="217" y="61"/>
                  </a:cubicBezTo>
                  <a:lnTo>
                    <a:pt x="217" y="61"/>
                  </a:lnTo>
                  <a:lnTo>
                    <a:pt x="217" y="61"/>
                  </a:lnTo>
                  <a:cubicBezTo>
                    <a:pt x="186" y="61"/>
                    <a:pt x="186" y="61"/>
                    <a:pt x="186" y="61"/>
                  </a:cubicBezTo>
                  <a:cubicBezTo>
                    <a:pt x="155" y="61"/>
                    <a:pt x="155" y="31"/>
                    <a:pt x="124" y="31"/>
                  </a:cubicBezTo>
                  <a:lnTo>
                    <a:pt x="124" y="31"/>
                  </a:lnTo>
                  <a:cubicBezTo>
                    <a:pt x="124" y="31"/>
                    <a:pt x="124" y="31"/>
                    <a:pt x="124" y="0"/>
                  </a:cubicBezTo>
                  <a:cubicBezTo>
                    <a:pt x="124" y="0"/>
                    <a:pt x="124" y="0"/>
                    <a:pt x="124" y="31"/>
                  </a:cubicBezTo>
                  <a:cubicBezTo>
                    <a:pt x="124" y="31"/>
                    <a:pt x="124" y="31"/>
                    <a:pt x="92" y="31"/>
                  </a:cubicBezTo>
                  <a:lnTo>
                    <a:pt x="92" y="31"/>
                  </a:lnTo>
                  <a:cubicBezTo>
                    <a:pt x="92" y="124"/>
                    <a:pt x="92" y="124"/>
                    <a:pt x="92" y="124"/>
                  </a:cubicBezTo>
                  <a:cubicBezTo>
                    <a:pt x="0" y="124"/>
                    <a:pt x="0" y="124"/>
                    <a:pt x="0" y="124"/>
                  </a:cubicBezTo>
                  <a:cubicBezTo>
                    <a:pt x="0" y="278"/>
                    <a:pt x="0" y="278"/>
                    <a:pt x="0" y="278"/>
                  </a:cubicBezTo>
                  <a:cubicBezTo>
                    <a:pt x="0" y="278"/>
                    <a:pt x="0" y="278"/>
                    <a:pt x="0" y="310"/>
                  </a:cubicBezTo>
                  <a:lnTo>
                    <a:pt x="0" y="310"/>
                  </a:lnTo>
                  <a:lnTo>
                    <a:pt x="31" y="341"/>
                  </a:lnTo>
                  <a:lnTo>
                    <a:pt x="31" y="341"/>
                  </a:lnTo>
                  <a:cubicBezTo>
                    <a:pt x="62" y="341"/>
                    <a:pt x="92" y="341"/>
                    <a:pt x="92" y="341"/>
                  </a:cubicBezTo>
                  <a:lnTo>
                    <a:pt x="92" y="341"/>
                  </a:lnTo>
                  <a:cubicBezTo>
                    <a:pt x="92" y="341"/>
                    <a:pt x="92" y="341"/>
                    <a:pt x="124" y="341"/>
                  </a:cubicBezTo>
                  <a:lnTo>
                    <a:pt x="124" y="341"/>
                  </a:lnTo>
                  <a:lnTo>
                    <a:pt x="124" y="341"/>
                  </a:lnTo>
                  <a:lnTo>
                    <a:pt x="124" y="341"/>
                  </a:lnTo>
                  <a:lnTo>
                    <a:pt x="124" y="341"/>
                  </a:lnTo>
                  <a:lnTo>
                    <a:pt x="124" y="341"/>
                  </a:lnTo>
                  <a:cubicBezTo>
                    <a:pt x="124" y="341"/>
                    <a:pt x="124" y="341"/>
                    <a:pt x="155" y="341"/>
                  </a:cubicBezTo>
                  <a:cubicBezTo>
                    <a:pt x="155" y="372"/>
                    <a:pt x="155" y="372"/>
                    <a:pt x="155" y="372"/>
                  </a:cubicBezTo>
                  <a:lnTo>
                    <a:pt x="155" y="372"/>
                  </a:lnTo>
                  <a:lnTo>
                    <a:pt x="155" y="372"/>
                  </a:lnTo>
                  <a:lnTo>
                    <a:pt x="155" y="372"/>
                  </a:lnTo>
                  <a:lnTo>
                    <a:pt x="186" y="372"/>
                  </a:lnTo>
                  <a:lnTo>
                    <a:pt x="186" y="372"/>
                  </a:lnTo>
                  <a:lnTo>
                    <a:pt x="186" y="372"/>
                  </a:lnTo>
                  <a:cubicBezTo>
                    <a:pt x="186" y="372"/>
                    <a:pt x="186" y="372"/>
                    <a:pt x="217" y="372"/>
                  </a:cubicBezTo>
                  <a:lnTo>
                    <a:pt x="217" y="372"/>
                  </a:lnTo>
                  <a:lnTo>
                    <a:pt x="217" y="372"/>
                  </a:lnTo>
                  <a:lnTo>
                    <a:pt x="217" y="372"/>
                  </a:lnTo>
                  <a:lnTo>
                    <a:pt x="217" y="372"/>
                  </a:lnTo>
                  <a:cubicBezTo>
                    <a:pt x="217" y="372"/>
                    <a:pt x="217" y="372"/>
                    <a:pt x="248" y="372"/>
                  </a:cubicBezTo>
                  <a:lnTo>
                    <a:pt x="248" y="372"/>
                  </a:lnTo>
                  <a:lnTo>
                    <a:pt x="248" y="372"/>
                  </a:lnTo>
                  <a:lnTo>
                    <a:pt x="248" y="372"/>
                  </a:lnTo>
                  <a:cubicBezTo>
                    <a:pt x="248" y="341"/>
                    <a:pt x="248" y="341"/>
                    <a:pt x="279" y="310"/>
                  </a:cubicBezTo>
                  <a:lnTo>
                    <a:pt x="310" y="310"/>
                  </a:lnTo>
                  <a:lnTo>
                    <a:pt x="310" y="278"/>
                  </a:lnTo>
                  <a:lnTo>
                    <a:pt x="310" y="278"/>
                  </a:lnTo>
                  <a:cubicBezTo>
                    <a:pt x="372" y="217"/>
                    <a:pt x="372" y="217"/>
                    <a:pt x="372" y="217"/>
                  </a:cubicBezTo>
                  <a:lnTo>
                    <a:pt x="372" y="217"/>
                  </a:lnTo>
                  <a:cubicBezTo>
                    <a:pt x="372" y="217"/>
                    <a:pt x="372" y="217"/>
                    <a:pt x="403" y="248"/>
                  </a:cubicBezTo>
                  <a:cubicBezTo>
                    <a:pt x="403" y="248"/>
                    <a:pt x="403" y="248"/>
                    <a:pt x="403" y="217"/>
                  </a:cubicBezTo>
                  <a:lnTo>
                    <a:pt x="403" y="217"/>
                  </a:lnTo>
                  <a:lnTo>
                    <a:pt x="403" y="186"/>
                  </a:lnTo>
                  <a:lnTo>
                    <a:pt x="403" y="186"/>
                  </a:lnTo>
                  <a:cubicBezTo>
                    <a:pt x="372" y="155"/>
                    <a:pt x="372" y="155"/>
                    <a:pt x="372" y="15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5" name="Freeform 14"/>
            <p:cNvSpPr>
              <a:spLocks noChangeArrowheads="1"/>
            </p:cNvSpPr>
            <p:nvPr/>
          </p:nvSpPr>
          <p:spPr bwMode="auto">
            <a:xfrm>
              <a:off x="4349750" y="2549525"/>
              <a:ext cx="134938" cy="190500"/>
            </a:xfrm>
            <a:custGeom>
              <a:avLst/>
              <a:gdLst>
                <a:gd name="T0" fmla="*/ 341 w 373"/>
                <a:gd name="T1" fmla="*/ 341 h 528"/>
                <a:gd name="T2" fmla="*/ 341 w 373"/>
                <a:gd name="T3" fmla="*/ 341 h 528"/>
                <a:gd name="T4" fmla="*/ 341 w 373"/>
                <a:gd name="T5" fmla="*/ 341 h 528"/>
                <a:gd name="T6" fmla="*/ 341 w 373"/>
                <a:gd name="T7" fmla="*/ 341 h 528"/>
                <a:gd name="T8" fmla="*/ 341 w 373"/>
                <a:gd name="T9" fmla="*/ 155 h 528"/>
                <a:gd name="T10" fmla="*/ 341 w 373"/>
                <a:gd name="T11" fmla="*/ 124 h 528"/>
                <a:gd name="T12" fmla="*/ 372 w 373"/>
                <a:gd name="T13" fmla="*/ 62 h 528"/>
                <a:gd name="T14" fmla="*/ 372 w 373"/>
                <a:gd name="T15" fmla="*/ 62 h 528"/>
                <a:gd name="T16" fmla="*/ 372 w 373"/>
                <a:gd name="T17" fmla="*/ 62 h 528"/>
                <a:gd name="T18" fmla="*/ 372 w 373"/>
                <a:gd name="T19" fmla="*/ 62 h 528"/>
                <a:gd name="T20" fmla="*/ 372 w 373"/>
                <a:gd name="T21" fmla="*/ 62 h 528"/>
                <a:gd name="T22" fmla="*/ 372 w 373"/>
                <a:gd name="T23" fmla="*/ 62 h 528"/>
                <a:gd name="T24" fmla="*/ 341 w 373"/>
                <a:gd name="T25" fmla="*/ 31 h 528"/>
                <a:gd name="T26" fmla="*/ 341 w 373"/>
                <a:gd name="T27" fmla="*/ 31 h 528"/>
                <a:gd name="T28" fmla="*/ 341 w 373"/>
                <a:gd name="T29" fmla="*/ 62 h 528"/>
                <a:gd name="T30" fmla="*/ 309 w 373"/>
                <a:gd name="T31" fmla="*/ 93 h 528"/>
                <a:gd name="T32" fmla="*/ 279 w 373"/>
                <a:gd name="T33" fmla="*/ 93 h 528"/>
                <a:gd name="T34" fmla="*/ 186 w 373"/>
                <a:gd name="T35" fmla="*/ 93 h 528"/>
                <a:gd name="T36" fmla="*/ 186 w 373"/>
                <a:gd name="T37" fmla="*/ 93 h 528"/>
                <a:gd name="T38" fmla="*/ 155 w 373"/>
                <a:gd name="T39" fmla="*/ 62 h 528"/>
                <a:gd name="T40" fmla="*/ 155 w 373"/>
                <a:gd name="T41" fmla="*/ 62 h 528"/>
                <a:gd name="T42" fmla="*/ 124 w 373"/>
                <a:gd name="T43" fmla="*/ 31 h 528"/>
                <a:gd name="T44" fmla="*/ 93 w 373"/>
                <a:gd name="T45" fmla="*/ 31 h 528"/>
                <a:gd name="T46" fmla="*/ 93 w 373"/>
                <a:gd name="T47" fmla="*/ 31 h 528"/>
                <a:gd name="T48" fmla="*/ 93 w 373"/>
                <a:gd name="T49" fmla="*/ 31 h 528"/>
                <a:gd name="T50" fmla="*/ 93 w 373"/>
                <a:gd name="T51" fmla="*/ 31 h 528"/>
                <a:gd name="T52" fmla="*/ 93 w 373"/>
                <a:gd name="T53" fmla="*/ 62 h 528"/>
                <a:gd name="T54" fmla="*/ 62 w 373"/>
                <a:gd name="T55" fmla="*/ 0 h 528"/>
                <a:gd name="T56" fmla="*/ 62 w 373"/>
                <a:gd name="T57" fmla="*/ 0 h 528"/>
                <a:gd name="T58" fmla="*/ 62 w 373"/>
                <a:gd name="T59" fmla="*/ 0 h 528"/>
                <a:gd name="T60" fmla="*/ 31 w 373"/>
                <a:gd name="T61" fmla="*/ 0 h 528"/>
                <a:gd name="T62" fmla="*/ 0 w 373"/>
                <a:gd name="T63" fmla="*/ 0 h 528"/>
                <a:gd name="T64" fmla="*/ 0 w 373"/>
                <a:gd name="T65" fmla="*/ 0 h 528"/>
                <a:gd name="T66" fmla="*/ 0 w 373"/>
                <a:gd name="T67" fmla="*/ 0 h 528"/>
                <a:gd name="T68" fmla="*/ 31 w 373"/>
                <a:gd name="T69" fmla="*/ 31 h 528"/>
                <a:gd name="T70" fmla="*/ 31 w 373"/>
                <a:gd name="T71" fmla="*/ 31 h 528"/>
                <a:gd name="T72" fmla="*/ 31 w 373"/>
                <a:gd name="T73" fmla="*/ 62 h 528"/>
                <a:gd name="T74" fmla="*/ 31 w 373"/>
                <a:gd name="T75" fmla="*/ 93 h 528"/>
                <a:gd name="T76" fmla="*/ 31 w 373"/>
                <a:gd name="T77" fmla="*/ 93 h 528"/>
                <a:gd name="T78" fmla="*/ 62 w 373"/>
                <a:gd name="T79" fmla="*/ 155 h 528"/>
                <a:gd name="T80" fmla="*/ 62 w 373"/>
                <a:gd name="T81" fmla="*/ 155 h 528"/>
                <a:gd name="T82" fmla="*/ 62 w 373"/>
                <a:gd name="T83" fmla="*/ 186 h 528"/>
                <a:gd name="T84" fmla="*/ 62 w 373"/>
                <a:gd name="T85" fmla="*/ 186 h 528"/>
                <a:gd name="T86" fmla="*/ 31 w 373"/>
                <a:gd name="T87" fmla="*/ 217 h 528"/>
                <a:gd name="T88" fmla="*/ 31 w 373"/>
                <a:gd name="T89" fmla="*/ 248 h 528"/>
                <a:gd name="T90" fmla="*/ 0 w 373"/>
                <a:gd name="T91" fmla="*/ 279 h 528"/>
                <a:gd name="T92" fmla="*/ 0 w 373"/>
                <a:gd name="T93" fmla="*/ 341 h 528"/>
                <a:gd name="T94" fmla="*/ 217 w 373"/>
                <a:gd name="T95" fmla="*/ 465 h 528"/>
                <a:gd name="T96" fmla="*/ 217 w 373"/>
                <a:gd name="T97" fmla="*/ 496 h 528"/>
                <a:gd name="T98" fmla="*/ 248 w 373"/>
                <a:gd name="T99" fmla="*/ 527 h 528"/>
                <a:gd name="T100" fmla="*/ 279 w 373"/>
                <a:gd name="T101" fmla="*/ 527 h 528"/>
                <a:gd name="T102" fmla="*/ 279 w 373"/>
                <a:gd name="T103" fmla="*/ 465 h 528"/>
                <a:gd name="T104" fmla="*/ 309 w 373"/>
                <a:gd name="T105" fmla="*/ 465 h 528"/>
                <a:gd name="T106" fmla="*/ 309 w 373"/>
                <a:gd name="T107" fmla="*/ 465 h 528"/>
                <a:gd name="T108" fmla="*/ 309 w 373"/>
                <a:gd name="T109" fmla="*/ 465 h 528"/>
                <a:gd name="T110" fmla="*/ 341 w 373"/>
                <a:gd name="T111" fmla="*/ 434 h 528"/>
                <a:gd name="T112" fmla="*/ 341 w 373"/>
                <a:gd name="T113" fmla="*/ 434 h 528"/>
                <a:gd name="T114" fmla="*/ 372 w 373"/>
                <a:gd name="T115" fmla="*/ 403 h 528"/>
                <a:gd name="T116" fmla="*/ 372 w 373"/>
                <a:gd name="T117" fmla="*/ 372 h 528"/>
                <a:gd name="T118" fmla="*/ 372 w 373"/>
                <a:gd name="T119" fmla="*/ 372 h 528"/>
                <a:gd name="T120" fmla="*/ 341 w 373"/>
                <a:gd name="T121" fmla="*/ 34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3" h="528">
                  <a:moveTo>
                    <a:pt x="341" y="341"/>
                  </a:moveTo>
                  <a:lnTo>
                    <a:pt x="341" y="341"/>
                  </a:lnTo>
                  <a:lnTo>
                    <a:pt x="341" y="341"/>
                  </a:lnTo>
                  <a:lnTo>
                    <a:pt x="341" y="341"/>
                  </a:lnTo>
                  <a:cubicBezTo>
                    <a:pt x="341" y="341"/>
                    <a:pt x="341" y="217"/>
                    <a:pt x="341" y="155"/>
                  </a:cubicBezTo>
                  <a:cubicBezTo>
                    <a:pt x="341" y="124"/>
                    <a:pt x="341" y="124"/>
                    <a:pt x="341" y="124"/>
                  </a:cubicBezTo>
                  <a:cubicBezTo>
                    <a:pt x="341" y="93"/>
                    <a:pt x="341" y="62"/>
                    <a:pt x="372" y="62"/>
                  </a:cubicBezTo>
                  <a:lnTo>
                    <a:pt x="372" y="62"/>
                  </a:lnTo>
                  <a:lnTo>
                    <a:pt x="372" y="62"/>
                  </a:lnTo>
                  <a:lnTo>
                    <a:pt x="372" y="62"/>
                  </a:lnTo>
                  <a:lnTo>
                    <a:pt x="372" y="62"/>
                  </a:lnTo>
                  <a:lnTo>
                    <a:pt x="372" y="62"/>
                  </a:lnTo>
                  <a:cubicBezTo>
                    <a:pt x="341" y="62"/>
                    <a:pt x="341" y="62"/>
                    <a:pt x="341" y="31"/>
                  </a:cubicBezTo>
                  <a:lnTo>
                    <a:pt x="341" y="31"/>
                  </a:lnTo>
                  <a:cubicBezTo>
                    <a:pt x="341" y="31"/>
                    <a:pt x="341" y="31"/>
                    <a:pt x="341" y="62"/>
                  </a:cubicBezTo>
                  <a:cubicBezTo>
                    <a:pt x="309" y="93"/>
                    <a:pt x="309" y="93"/>
                    <a:pt x="309" y="93"/>
                  </a:cubicBezTo>
                  <a:cubicBezTo>
                    <a:pt x="279" y="93"/>
                    <a:pt x="279" y="93"/>
                    <a:pt x="279" y="93"/>
                  </a:cubicBezTo>
                  <a:cubicBezTo>
                    <a:pt x="248" y="93"/>
                    <a:pt x="217" y="93"/>
                    <a:pt x="186" y="93"/>
                  </a:cubicBezTo>
                  <a:lnTo>
                    <a:pt x="186" y="93"/>
                  </a:lnTo>
                  <a:cubicBezTo>
                    <a:pt x="186" y="93"/>
                    <a:pt x="186" y="62"/>
                    <a:pt x="155" y="62"/>
                  </a:cubicBezTo>
                  <a:lnTo>
                    <a:pt x="155" y="62"/>
                  </a:lnTo>
                  <a:cubicBezTo>
                    <a:pt x="155" y="31"/>
                    <a:pt x="155" y="31"/>
                    <a:pt x="124" y="31"/>
                  </a:cubicBezTo>
                  <a:cubicBezTo>
                    <a:pt x="124" y="31"/>
                    <a:pt x="124" y="31"/>
                    <a:pt x="93" y="31"/>
                  </a:cubicBezTo>
                  <a:lnTo>
                    <a:pt x="93" y="31"/>
                  </a:lnTo>
                  <a:lnTo>
                    <a:pt x="93" y="31"/>
                  </a:lnTo>
                  <a:lnTo>
                    <a:pt x="93" y="31"/>
                  </a:lnTo>
                  <a:cubicBezTo>
                    <a:pt x="93" y="62"/>
                    <a:pt x="93" y="62"/>
                    <a:pt x="93" y="62"/>
                  </a:cubicBezTo>
                  <a:cubicBezTo>
                    <a:pt x="62" y="0"/>
                    <a:pt x="62" y="0"/>
                    <a:pt x="62" y="0"/>
                  </a:cubicBezTo>
                  <a:lnTo>
                    <a:pt x="62" y="0"/>
                  </a:lnTo>
                  <a:lnTo>
                    <a:pt x="62" y="0"/>
                  </a:lnTo>
                  <a:cubicBezTo>
                    <a:pt x="62" y="0"/>
                    <a:pt x="62" y="0"/>
                    <a:pt x="31" y="0"/>
                  </a:cubicBezTo>
                  <a:cubicBezTo>
                    <a:pt x="31" y="0"/>
                    <a:pt x="31" y="0"/>
                    <a:pt x="0" y="0"/>
                  </a:cubicBezTo>
                  <a:lnTo>
                    <a:pt x="0" y="0"/>
                  </a:lnTo>
                  <a:lnTo>
                    <a:pt x="0" y="0"/>
                  </a:lnTo>
                  <a:cubicBezTo>
                    <a:pt x="0" y="31"/>
                    <a:pt x="31" y="31"/>
                    <a:pt x="31" y="31"/>
                  </a:cubicBezTo>
                  <a:lnTo>
                    <a:pt x="31" y="31"/>
                  </a:lnTo>
                  <a:cubicBezTo>
                    <a:pt x="31" y="62"/>
                    <a:pt x="31" y="62"/>
                    <a:pt x="31" y="62"/>
                  </a:cubicBezTo>
                  <a:cubicBezTo>
                    <a:pt x="31" y="62"/>
                    <a:pt x="31" y="62"/>
                    <a:pt x="31" y="93"/>
                  </a:cubicBezTo>
                  <a:lnTo>
                    <a:pt x="31" y="93"/>
                  </a:lnTo>
                  <a:lnTo>
                    <a:pt x="62" y="155"/>
                  </a:lnTo>
                  <a:lnTo>
                    <a:pt x="62" y="155"/>
                  </a:lnTo>
                  <a:cubicBezTo>
                    <a:pt x="62" y="186"/>
                    <a:pt x="62" y="186"/>
                    <a:pt x="62" y="186"/>
                  </a:cubicBezTo>
                  <a:lnTo>
                    <a:pt x="62" y="186"/>
                  </a:lnTo>
                  <a:cubicBezTo>
                    <a:pt x="31" y="217"/>
                    <a:pt x="31" y="217"/>
                    <a:pt x="31" y="217"/>
                  </a:cubicBezTo>
                  <a:cubicBezTo>
                    <a:pt x="31" y="217"/>
                    <a:pt x="31" y="217"/>
                    <a:pt x="31" y="248"/>
                  </a:cubicBezTo>
                  <a:cubicBezTo>
                    <a:pt x="0" y="248"/>
                    <a:pt x="0" y="248"/>
                    <a:pt x="0" y="279"/>
                  </a:cubicBezTo>
                  <a:cubicBezTo>
                    <a:pt x="0" y="279"/>
                    <a:pt x="0" y="310"/>
                    <a:pt x="0" y="341"/>
                  </a:cubicBezTo>
                  <a:cubicBezTo>
                    <a:pt x="217" y="465"/>
                    <a:pt x="217" y="465"/>
                    <a:pt x="217" y="465"/>
                  </a:cubicBezTo>
                  <a:cubicBezTo>
                    <a:pt x="217" y="496"/>
                    <a:pt x="217" y="496"/>
                    <a:pt x="217" y="496"/>
                  </a:cubicBezTo>
                  <a:cubicBezTo>
                    <a:pt x="248" y="527"/>
                    <a:pt x="248" y="527"/>
                    <a:pt x="248" y="527"/>
                  </a:cubicBezTo>
                  <a:cubicBezTo>
                    <a:pt x="279" y="527"/>
                    <a:pt x="279" y="527"/>
                    <a:pt x="279" y="527"/>
                  </a:cubicBezTo>
                  <a:cubicBezTo>
                    <a:pt x="279" y="496"/>
                    <a:pt x="279" y="496"/>
                    <a:pt x="279" y="465"/>
                  </a:cubicBezTo>
                  <a:cubicBezTo>
                    <a:pt x="279" y="465"/>
                    <a:pt x="279" y="465"/>
                    <a:pt x="309" y="465"/>
                  </a:cubicBezTo>
                  <a:lnTo>
                    <a:pt x="309" y="465"/>
                  </a:lnTo>
                  <a:lnTo>
                    <a:pt x="309" y="465"/>
                  </a:lnTo>
                  <a:cubicBezTo>
                    <a:pt x="309" y="434"/>
                    <a:pt x="309" y="434"/>
                    <a:pt x="341" y="434"/>
                  </a:cubicBezTo>
                  <a:lnTo>
                    <a:pt x="341" y="434"/>
                  </a:lnTo>
                  <a:cubicBezTo>
                    <a:pt x="341" y="403"/>
                    <a:pt x="341" y="403"/>
                    <a:pt x="372" y="403"/>
                  </a:cubicBezTo>
                  <a:cubicBezTo>
                    <a:pt x="372" y="372"/>
                    <a:pt x="372" y="372"/>
                    <a:pt x="372" y="372"/>
                  </a:cubicBezTo>
                  <a:lnTo>
                    <a:pt x="372" y="372"/>
                  </a:lnTo>
                  <a:cubicBezTo>
                    <a:pt x="372" y="372"/>
                    <a:pt x="341" y="372"/>
                    <a:pt x="341" y="34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6" name="Freeform 15"/>
            <p:cNvSpPr>
              <a:spLocks noChangeArrowheads="1"/>
            </p:cNvSpPr>
            <p:nvPr/>
          </p:nvSpPr>
          <p:spPr bwMode="auto">
            <a:xfrm>
              <a:off x="4181475" y="3017838"/>
              <a:ext cx="134938" cy="134937"/>
            </a:xfrm>
            <a:custGeom>
              <a:avLst/>
              <a:gdLst>
                <a:gd name="T0" fmla="*/ 341 w 373"/>
                <a:gd name="T1" fmla="*/ 218 h 373"/>
                <a:gd name="T2" fmla="*/ 341 w 373"/>
                <a:gd name="T3" fmla="*/ 187 h 373"/>
                <a:gd name="T4" fmla="*/ 372 w 373"/>
                <a:gd name="T5" fmla="*/ 156 h 373"/>
                <a:gd name="T6" fmla="*/ 372 w 373"/>
                <a:gd name="T7" fmla="*/ 156 h 373"/>
                <a:gd name="T8" fmla="*/ 341 w 373"/>
                <a:gd name="T9" fmla="*/ 94 h 373"/>
                <a:gd name="T10" fmla="*/ 341 w 373"/>
                <a:gd name="T11" fmla="*/ 63 h 373"/>
                <a:gd name="T12" fmla="*/ 279 w 373"/>
                <a:gd name="T13" fmla="*/ 32 h 373"/>
                <a:gd name="T14" fmla="*/ 248 w 373"/>
                <a:gd name="T15" fmla="*/ 32 h 373"/>
                <a:gd name="T16" fmla="*/ 248 w 373"/>
                <a:gd name="T17" fmla="*/ 32 h 373"/>
                <a:gd name="T18" fmla="*/ 248 w 373"/>
                <a:gd name="T19" fmla="*/ 32 h 373"/>
                <a:gd name="T20" fmla="*/ 217 w 373"/>
                <a:gd name="T21" fmla="*/ 0 h 373"/>
                <a:gd name="T22" fmla="*/ 186 w 373"/>
                <a:gd name="T23" fmla="*/ 0 h 373"/>
                <a:gd name="T24" fmla="*/ 155 w 373"/>
                <a:gd name="T25" fmla="*/ 63 h 373"/>
                <a:gd name="T26" fmla="*/ 124 w 373"/>
                <a:gd name="T27" fmla="*/ 94 h 373"/>
                <a:gd name="T28" fmla="*/ 93 w 373"/>
                <a:gd name="T29" fmla="*/ 124 h 373"/>
                <a:gd name="T30" fmla="*/ 62 w 373"/>
                <a:gd name="T31" fmla="*/ 156 h 373"/>
                <a:gd name="T32" fmla="*/ 62 w 373"/>
                <a:gd name="T33" fmla="*/ 156 h 373"/>
                <a:gd name="T34" fmla="*/ 31 w 373"/>
                <a:gd name="T35" fmla="*/ 156 h 373"/>
                <a:gd name="T36" fmla="*/ 0 w 373"/>
                <a:gd name="T37" fmla="*/ 156 h 373"/>
                <a:gd name="T38" fmla="*/ 0 w 373"/>
                <a:gd name="T39" fmla="*/ 187 h 373"/>
                <a:gd name="T40" fmla="*/ 31 w 373"/>
                <a:gd name="T41" fmla="*/ 187 h 373"/>
                <a:gd name="T42" fmla="*/ 62 w 373"/>
                <a:gd name="T43" fmla="*/ 218 h 373"/>
                <a:gd name="T44" fmla="*/ 93 w 373"/>
                <a:gd name="T45" fmla="*/ 280 h 373"/>
                <a:gd name="T46" fmla="*/ 124 w 373"/>
                <a:gd name="T47" fmla="*/ 342 h 373"/>
                <a:gd name="T48" fmla="*/ 124 w 373"/>
                <a:gd name="T49" fmla="*/ 342 h 373"/>
                <a:gd name="T50" fmla="*/ 155 w 373"/>
                <a:gd name="T51" fmla="*/ 342 h 373"/>
                <a:gd name="T52" fmla="*/ 186 w 373"/>
                <a:gd name="T53" fmla="*/ 372 h 373"/>
                <a:gd name="T54" fmla="*/ 217 w 373"/>
                <a:gd name="T55" fmla="*/ 372 h 373"/>
                <a:gd name="T56" fmla="*/ 217 w 373"/>
                <a:gd name="T57" fmla="*/ 372 h 373"/>
                <a:gd name="T58" fmla="*/ 248 w 373"/>
                <a:gd name="T59" fmla="*/ 372 h 373"/>
                <a:gd name="T60" fmla="*/ 279 w 373"/>
                <a:gd name="T61" fmla="*/ 372 h 373"/>
                <a:gd name="T62" fmla="*/ 279 w 373"/>
                <a:gd name="T63" fmla="*/ 372 h 373"/>
                <a:gd name="T64" fmla="*/ 341 w 373"/>
                <a:gd name="T65" fmla="*/ 342 h 373"/>
                <a:gd name="T66" fmla="*/ 341 w 373"/>
                <a:gd name="T67" fmla="*/ 311 h 373"/>
                <a:gd name="T68" fmla="*/ 341 w 373"/>
                <a:gd name="T69" fmla="*/ 248 h 373"/>
                <a:gd name="T70" fmla="*/ 341 w 373"/>
                <a:gd name="T71" fmla="*/ 21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73">
                  <a:moveTo>
                    <a:pt x="341" y="218"/>
                  </a:moveTo>
                  <a:lnTo>
                    <a:pt x="341" y="218"/>
                  </a:lnTo>
                  <a:lnTo>
                    <a:pt x="341" y="187"/>
                  </a:lnTo>
                  <a:lnTo>
                    <a:pt x="341" y="187"/>
                  </a:lnTo>
                  <a:lnTo>
                    <a:pt x="341" y="156"/>
                  </a:lnTo>
                  <a:lnTo>
                    <a:pt x="372" y="156"/>
                  </a:lnTo>
                  <a:lnTo>
                    <a:pt x="372" y="156"/>
                  </a:lnTo>
                  <a:lnTo>
                    <a:pt x="372" y="156"/>
                  </a:lnTo>
                  <a:cubicBezTo>
                    <a:pt x="341" y="124"/>
                    <a:pt x="341" y="124"/>
                    <a:pt x="341" y="94"/>
                  </a:cubicBezTo>
                  <a:lnTo>
                    <a:pt x="341" y="94"/>
                  </a:lnTo>
                  <a:lnTo>
                    <a:pt x="341" y="63"/>
                  </a:lnTo>
                  <a:lnTo>
                    <a:pt x="341" y="63"/>
                  </a:lnTo>
                  <a:cubicBezTo>
                    <a:pt x="341" y="63"/>
                    <a:pt x="341" y="63"/>
                    <a:pt x="310" y="63"/>
                  </a:cubicBezTo>
                  <a:cubicBezTo>
                    <a:pt x="310" y="63"/>
                    <a:pt x="310" y="32"/>
                    <a:pt x="279" y="32"/>
                  </a:cubicBezTo>
                  <a:lnTo>
                    <a:pt x="279" y="32"/>
                  </a:lnTo>
                  <a:cubicBezTo>
                    <a:pt x="279" y="32"/>
                    <a:pt x="279" y="32"/>
                    <a:pt x="248" y="32"/>
                  </a:cubicBezTo>
                  <a:lnTo>
                    <a:pt x="248" y="32"/>
                  </a:lnTo>
                  <a:lnTo>
                    <a:pt x="248" y="32"/>
                  </a:lnTo>
                  <a:lnTo>
                    <a:pt x="248" y="32"/>
                  </a:lnTo>
                  <a:lnTo>
                    <a:pt x="248" y="32"/>
                  </a:lnTo>
                  <a:cubicBezTo>
                    <a:pt x="248" y="32"/>
                    <a:pt x="217" y="32"/>
                    <a:pt x="217" y="0"/>
                  </a:cubicBezTo>
                  <a:lnTo>
                    <a:pt x="217" y="0"/>
                  </a:lnTo>
                  <a:lnTo>
                    <a:pt x="186" y="0"/>
                  </a:lnTo>
                  <a:lnTo>
                    <a:pt x="186" y="0"/>
                  </a:lnTo>
                  <a:lnTo>
                    <a:pt x="186" y="32"/>
                  </a:lnTo>
                  <a:cubicBezTo>
                    <a:pt x="186" y="32"/>
                    <a:pt x="186" y="63"/>
                    <a:pt x="155" y="63"/>
                  </a:cubicBezTo>
                  <a:lnTo>
                    <a:pt x="155" y="63"/>
                  </a:lnTo>
                  <a:lnTo>
                    <a:pt x="124" y="94"/>
                  </a:lnTo>
                  <a:cubicBezTo>
                    <a:pt x="93" y="94"/>
                    <a:pt x="93" y="94"/>
                    <a:pt x="93" y="94"/>
                  </a:cubicBezTo>
                  <a:lnTo>
                    <a:pt x="93" y="124"/>
                  </a:lnTo>
                  <a:lnTo>
                    <a:pt x="93" y="124"/>
                  </a:lnTo>
                  <a:cubicBezTo>
                    <a:pt x="93" y="124"/>
                    <a:pt x="93" y="156"/>
                    <a:pt x="62" y="156"/>
                  </a:cubicBezTo>
                  <a:lnTo>
                    <a:pt x="62" y="156"/>
                  </a:lnTo>
                  <a:lnTo>
                    <a:pt x="62" y="156"/>
                  </a:lnTo>
                  <a:cubicBezTo>
                    <a:pt x="31" y="156"/>
                    <a:pt x="31" y="156"/>
                    <a:pt x="31" y="156"/>
                  </a:cubicBezTo>
                  <a:lnTo>
                    <a:pt x="31" y="156"/>
                  </a:lnTo>
                  <a:lnTo>
                    <a:pt x="31" y="156"/>
                  </a:lnTo>
                  <a:cubicBezTo>
                    <a:pt x="0" y="156"/>
                    <a:pt x="0" y="156"/>
                    <a:pt x="0" y="156"/>
                  </a:cubicBezTo>
                  <a:lnTo>
                    <a:pt x="0" y="156"/>
                  </a:lnTo>
                  <a:cubicBezTo>
                    <a:pt x="0" y="156"/>
                    <a:pt x="0" y="156"/>
                    <a:pt x="0" y="187"/>
                  </a:cubicBezTo>
                  <a:lnTo>
                    <a:pt x="0" y="187"/>
                  </a:lnTo>
                  <a:cubicBezTo>
                    <a:pt x="0" y="187"/>
                    <a:pt x="0" y="187"/>
                    <a:pt x="31" y="187"/>
                  </a:cubicBezTo>
                  <a:cubicBezTo>
                    <a:pt x="31" y="218"/>
                    <a:pt x="31" y="218"/>
                    <a:pt x="31" y="218"/>
                  </a:cubicBezTo>
                  <a:lnTo>
                    <a:pt x="62" y="218"/>
                  </a:lnTo>
                  <a:cubicBezTo>
                    <a:pt x="62" y="218"/>
                    <a:pt x="93" y="248"/>
                    <a:pt x="93" y="280"/>
                  </a:cubicBezTo>
                  <a:lnTo>
                    <a:pt x="93" y="280"/>
                  </a:lnTo>
                  <a:cubicBezTo>
                    <a:pt x="124" y="280"/>
                    <a:pt x="124" y="311"/>
                    <a:pt x="124" y="311"/>
                  </a:cubicBezTo>
                  <a:lnTo>
                    <a:pt x="124" y="342"/>
                  </a:lnTo>
                  <a:lnTo>
                    <a:pt x="124" y="342"/>
                  </a:lnTo>
                  <a:lnTo>
                    <a:pt x="124" y="342"/>
                  </a:lnTo>
                  <a:lnTo>
                    <a:pt x="124" y="342"/>
                  </a:lnTo>
                  <a:cubicBezTo>
                    <a:pt x="155" y="342"/>
                    <a:pt x="155" y="342"/>
                    <a:pt x="155" y="342"/>
                  </a:cubicBezTo>
                  <a:cubicBezTo>
                    <a:pt x="186" y="342"/>
                    <a:pt x="186" y="342"/>
                    <a:pt x="186" y="342"/>
                  </a:cubicBezTo>
                  <a:cubicBezTo>
                    <a:pt x="186" y="372"/>
                    <a:pt x="186" y="372"/>
                    <a:pt x="186" y="372"/>
                  </a:cubicBezTo>
                  <a:lnTo>
                    <a:pt x="186" y="372"/>
                  </a:lnTo>
                  <a:cubicBezTo>
                    <a:pt x="186" y="372"/>
                    <a:pt x="186" y="372"/>
                    <a:pt x="217" y="372"/>
                  </a:cubicBezTo>
                  <a:lnTo>
                    <a:pt x="217" y="372"/>
                  </a:lnTo>
                  <a:lnTo>
                    <a:pt x="217" y="372"/>
                  </a:lnTo>
                  <a:lnTo>
                    <a:pt x="217" y="372"/>
                  </a:lnTo>
                  <a:lnTo>
                    <a:pt x="248" y="372"/>
                  </a:lnTo>
                  <a:lnTo>
                    <a:pt x="248" y="372"/>
                  </a:lnTo>
                  <a:lnTo>
                    <a:pt x="279" y="372"/>
                  </a:lnTo>
                  <a:lnTo>
                    <a:pt x="279" y="372"/>
                  </a:lnTo>
                  <a:lnTo>
                    <a:pt x="279" y="372"/>
                  </a:lnTo>
                  <a:lnTo>
                    <a:pt x="279" y="372"/>
                  </a:lnTo>
                  <a:cubicBezTo>
                    <a:pt x="310" y="342"/>
                    <a:pt x="310" y="342"/>
                    <a:pt x="341" y="342"/>
                  </a:cubicBezTo>
                  <a:lnTo>
                    <a:pt x="341" y="342"/>
                  </a:lnTo>
                  <a:cubicBezTo>
                    <a:pt x="341" y="311"/>
                    <a:pt x="341" y="311"/>
                    <a:pt x="341" y="311"/>
                  </a:cubicBezTo>
                  <a:lnTo>
                    <a:pt x="341" y="311"/>
                  </a:lnTo>
                  <a:cubicBezTo>
                    <a:pt x="341" y="280"/>
                    <a:pt x="341" y="280"/>
                    <a:pt x="341" y="248"/>
                  </a:cubicBezTo>
                  <a:lnTo>
                    <a:pt x="372" y="248"/>
                  </a:lnTo>
                  <a:lnTo>
                    <a:pt x="341" y="218"/>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7" name="Freeform 16"/>
            <p:cNvSpPr>
              <a:spLocks noChangeArrowheads="1"/>
            </p:cNvSpPr>
            <p:nvPr/>
          </p:nvSpPr>
          <p:spPr bwMode="auto">
            <a:xfrm>
              <a:off x="4327525" y="2884488"/>
              <a:ext cx="44450" cy="133350"/>
            </a:xfrm>
            <a:custGeom>
              <a:avLst/>
              <a:gdLst>
                <a:gd name="T0" fmla="*/ 31 w 125"/>
                <a:gd name="T1" fmla="*/ 186 h 372"/>
                <a:gd name="T2" fmla="*/ 31 w 125"/>
                <a:gd name="T3" fmla="*/ 186 h 372"/>
                <a:gd name="T4" fmla="*/ 31 w 125"/>
                <a:gd name="T5" fmla="*/ 154 h 372"/>
                <a:gd name="T6" fmla="*/ 31 w 125"/>
                <a:gd name="T7" fmla="*/ 154 h 372"/>
                <a:gd name="T8" fmla="*/ 31 w 125"/>
                <a:gd name="T9" fmla="*/ 154 h 372"/>
                <a:gd name="T10" fmla="*/ 31 w 125"/>
                <a:gd name="T11" fmla="*/ 154 h 372"/>
                <a:gd name="T12" fmla="*/ 31 w 125"/>
                <a:gd name="T13" fmla="*/ 124 h 372"/>
                <a:gd name="T14" fmla="*/ 62 w 125"/>
                <a:gd name="T15" fmla="*/ 93 h 372"/>
                <a:gd name="T16" fmla="*/ 62 w 125"/>
                <a:gd name="T17" fmla="*/ 93 h 372"/>
                <a:gd name="T18" fmla="*/ 62 w 125"/>
                <a:gd name="T19" fmla="*/ 93 h 372"/>
                <a:gd name="T20" fmla="*/ 62 w 125"/>
                <a:gd name="T21" fmla="*/ 31 h 372"/>
                <a:gd name="T22" fmla="*/ 31 w 125"/>
                <a:gd name="T23" fmla="*/ 0 h 372"/>
                <a:gd name="T24" fmla="*/ 31 w 125"/>
                <a:gd name="T25" fmla="*/ 0 h 372"/>
                <a:gd name="T26" fmla="*/ 31 w 125"/>
                <a:gd name="T27" fmla="*/ 0 h 372"/>
                <a:gd name="T28" fmla="*/ 31 w 125"/>
                <a:gd name="T29" fmla="*/ 0 h 372"/>
                <a:gd name="T30" fmla="*/ 31 w 125"/>
                <a:gd name="T31" fmla="*/ 31 h 372"/>
                <a:gd name="T32" fmla="*/ 31 w 125"/>
                <a:gd name="T33" fmla="*/ 62 h 372"/>
                <a:gd name="T34" fmla="*/ 31 w 125"/>
                <a:gd name="T35" fmla="*/ 62 h 372"/>
                <a:gd name="T36" fmla="*/ 31 w 125"/>
                <a:gd name="T37" fmla="*/ 93 h 372"/>
                <a:gd name="T38" fmla="*/ 31 w 125"/>
                <a:gd name="T39" fmla="*/ 124 h 372"/>
                <a:gd name="T40" fmla="*/ 0 w 125"/>
                <a:gd name="T41" fmla="*/ 186 h 372"/>
                <a:gd name="T42" fmla="*/ 0 w 125"/>
                <a:gd name="T43" fmla="*/ 186 h 372"/>
                <a:gd name="T44" fmla="*/ 0 w 125"/>
                <a:gd name="T45" fmla="*/ 186 h 372"/>
                <a:gd name="T46" fmla="*/ 0 w 125"/>
                <a:gd name="T47" fmla="*/ 186 h 372"/>
                <a:gd name="T48" fmla="*/ 0 w 125"/>
                <a:gd name="T49" fmla="*/ 186 h 372"/>
                <a:gd name="T50" fmla="*/ 0 w 125"/>
                <a:gd name="T51" fmla="*/ 186 h 372"/>
                <a:gd name="T52" fmla="*/ 0 w 125"/>
                <a:gd name="T53" fmla="*/ 217 h 372"/>
                <a:gd name="T54" fmla="*/ 0 w 125"/>
                <a:gd name="T55" fmla="*/ 217 h 372"/>
                <a:gd name="T56" fmla="*/ 31 w 125"/>
                <a:gd name="T57" fmla="*/ 248 h 372"/>
                <a:gd name="T58" fmla="*/ 31 w 125"/>
                <a:gd name="T59" fmla="*/ 248 h 372"/>
                <a:gd name="T60" fmla="*/ 31 w 125"/>
                <a:gd name="T61" fmla="*/ 248 h 372"/>
                <a:gd name="T62" fmla="*/ 31 w 125"/>
                <a:gd name="T63" fmla="*/ 248 h 372"/>
                <a:gd name="T64" fmla="*/ 62 w 125"/>
                <a:gd name="T65" fmla="*/ 248 h 372"/>
                <a:gd name="T66" fmla="*/ 62 w 125"/>
                <a:gd name="T67" fmla="*/ 248 h 372"/>
                <a:gd name="T68" fmla="*/ 93 w 125"/>
                <a:gd name="T69" fmla="*/ 279 h 372"/>
                <a:gd name="T70" fmla="*/ 93 w 125"/>
                <a:gd name="T71" fmla="*/ 310 h 372"/>
                <a:gd name="T72" fmla="*/ 93 w 125"/>
                <a:gd name="T73" fmla="*/ 310 h 372"/>
                <a:gd name="T74" fmla="*/ 93 w 125"/>
                <a:gd name="T75" fmla="*/ 310 h 372"/>
                <a:gd name="T76" fmla="*/ 93 w 125"/>
                <a:gd name="T77" fmla="*/ 371 h 372"/>
                <a:gd name="T78" fmla="*/ 93 w 125"/>
                <a:gd name="T79" fmla="*/ 371 h 372"/>
                <a:gd name="T80" fmla="*/ 93 w 125"/>
                <a:gd name="T81" fmla="*/ 371 h 372"/>
                <a:gd name="T82" fmla="*/ 93 w 125"/>
                <a:gd name="T83" fmla="*/ 371 h 372"/>
                <a:gd name="T84" fmla="*/ 93 w 125"/>
                <a:gd name="T85" fmla="*/ 371 h 372"/>
                <a:gd name="T86" fmla="*/ 124 w 125"/>
                <a:gd name="T87" fmla="*/ 371 h 372"/>
                <a:gd name="T88" fmla="*/ 124 w 125"/>
                <a:gd name="T89" fmla="*/ 371 h 372"/>
                <a:gd name="T90" fmla="*/ 124 w 125"/>
                <a:gd name="T91" fmla="*/ 341 h 372"/>
                <a:gd name="T92" fmla="*/ 124 w 125"/>
                <a:gd name="T93" fmla="*/ 341 h 372"/>
                <a:gd name="T94" fmla="*/ 124 w 125"/>
                <a:gd name="T95" fmla="*/ 310 h 372"/>
                <a:gd name="T96" fmla="*/ 124 w 125"/>
                <a:gd name="T97" fmla="*/ 279 h 372"/>
                <a:gd name="T98" fmla="*/ 124 w 125"/>
                <a:gd name="T99" fmla="*/ 279 h 372"/>
                <a:gd name="T100" fmla="*/ 93 w 125"/>
                <a:gd name="T101" fmla="*/ 279 h 372"/>
                <a:gd name="T102" fmla="*/ 62 w 125"/>
                <a:gd name="T103" fmla="*/ 248 h 372"/>
                <a:gd name="T104" fmla="*/ 62 w 125"/>
                <a:gd name="T105" fmla="*/ 217 h 372"/>
                <a:gd name="T106" fmla="*/ 62 w 125"/>
                <a:gd name="T107" fmla="*/ 217 h 372"/>
                <a:gd name="T108" fmla="*/ 31 w 125"/>
                <a:gd name="T109"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372">
                  <a:moveTo>
                    <a:pt x="31" y="186"/>
                  </a:moveTo>
                  <a:lnTo>
                    <a:pt x="31" y="186"/>
                  </a:lnTo>
                  <a:cubicBezTo>
                    <a:pt x="31" y="186"/>
                    <a:pt x="31" y="186"/>
                    <a:pt x="31" y="154"/>
                  </a:cubicBezTo>
                  <a:lnTo>
                    <a:pt x="31" y="154"/>
                  </a:lnTo>
                  <a:lnTo>
                    <a:pt x="31" y="154"/>
                  </a:lnTo>
                  <a:lnTo>
                    <a:pt x="31" y="154"/>
                  </a:lnTo>
                  <a:cubicBezTo>
                    <a:pt x="31" y="154"/>
                    <a:pt x="31" y="154"/>
                    <a:pt x="31" y="124"/>
                  </a:cubicBezTo>
                  <a:cubicBezTo>
                    <a:pt x="31" y="124"/>
                    <a:pt x="31" y="124"/>
                    <a:pt x="62" y="93"/>
                  </a:cubicBezTo>
                  <a:lnTo>
                    <a:pt x="62" y="93"/>
                  </a:lnTo>
                  <a:lnTo>
                    <a:pt x="62" y="93"/>
                  </a:lnTo>
                  <a:cubicBezTo>
                    <a:pt x="62" y="62"/>
                    <a:pt x="62" y="31"/>
                    <a:pt x="62" y="31"/>
                  </a:cubicBezTo>
                  <a:lnTo>
                    <a:pt x="31" y="0"/>
                  </a:lnTo>
                  <a:lnTo>
                    <a:pt x="31" y="0"/>
                  </a:lnTo>
                  <a:lnTo>
                    <a:pt x="31" y="0"/>
                  </a:lnTo>
                  <a:lnTo>
                    <a:pt x="31" y="0"/>
                  </a:lnTo>
                  <a:lnTo>
                    <a:pt x="31" y="31"/>
                  </a:lnTo>
                  <a:lnTo>
                    <a:pt x="31" y="62"/>
                  </a:lnTo>
                  <a:lnTo>
                    <a:pt x="31" y="62"/>
                  </a:lnTo>
                  <a:lnTo>
                    <a:pt x="31" y="93"/>
                  </a:lnTo>
                  <a:lnTo>
                    <a:pt x="31" y="124"/>
                  </a:lnTo>
                  <a:cubicBezTo>
                    <a:pt x="31" y="154"/>
                    <a:pt x="31" y="154"/>
                    <a:pt x="0" y="186"/>
                  </a:cubicBezTo>
                  <a:lnTo>
                    <a:pt x="0" y="186"/>
                  </a:lnTo>
                  <a:lnTo>
                    <a:pt x="0" y="186"/>
                  </a:lnTo>
                  <a:lnTo>
                    <a:pt x="0" y="186"/>
                  </a:lnTo>
                  <a:lnTo>
                    <a:pt x="0" y="186"/>
                  </a:lnTo>
                  <a:lnTo>
                    <a:pt x="0" y="186"/>
                  </a:lnTo>
                  <a:cubicBezTo>
                    <a:pt x="0" y="217"/>
                    <a:pt x="0" y="217"/>
                    <a:pt x="0" y="217"/>
                  </a:cubicBezTo>
                  <a:lnTo>
                    <a:pt x="0" y="217"/>
                  </a:lnTo>
                  <a:cubicBezTo>
                    <a:pt x="0" y="248"/>
                    <a:pt x="31" y="248"/>
                    <a:pt x="31" y="248"/>
                  </a:cubicBezTo>
                  <a:lnTo>
                    <a:pt x="31" y="248"/>
                  </a:lnTo>
                  <a:lnTo>
                    <a:pt x="31" y="248"/>
                  </a:lnTo>
                  <a:lnTo>
                    <a:pt x="31" y="248"/>
                  </a:lnTo>
                  <a:lnTo>
                    <a:pt x="62" y="248"/>
                  </a:lnTo>
                  <a:lnTo>
                    <a:pt x="62" y="248"/>
                  </a:lnTo>
                  <a:cubicBezTo>
                    <a:pt x="62" y="248"/>
                    <a:pt x="93" y="248"/>
                    <a:pt x="93" y="279"/>
                  </a:cubicBezTo>
                  <a:lnTo>
                    <a:pt x="93" y="310"/>
                  </a:lnTo>
                  <a:lnTo>
                    <a:pt x="93" y="310"/>
                  </a:lnTo>
                  <a:lnTo>
                    <a:pt x="93" y="310"/>
                  </a:lnTo>
                  <a:cubicBezTo>
                    <a:pt x="93" y="341"/>
                    <a:pt x="93" y="341"/>
                    <a:pt x="93" y="371"/>
                  </a:cubicBezTo>
                  <a:lnTo>
                    <a:pt x="93" y="371"/>
                  </a:lnTo>
                  <a:lnTo>
                    <a:pt x="93" y="371"/>
                  </a:lnTo>
                  <a:lnTo>
                    <a:pt x="93" y="371"/>
                  </a:lnTo>
                  <a:lnTo>
                    <a:pt x="93" y="371"/>
                  </a:lnTo>
                  <a:cubicBezTo>
                    <a:pt x="93" y="371"/>
                    <a:pt x="93" y="371"/>
                    <a:pt x="124" y="371"/>
                  </a:cubicBezTo>
                  <a:lnTo>
                    <a:pt x="124" y="371"/>
                  </a:lnTo>
                  <a:lnTo>
                    <a:pt x="124" y="341"/>
                  </a:lnTo>
                  <a:lnTo>
                    <a:pt x="124" y="341"/>
                  </a:lnTo>
                  <a:lnTo>
                    <a:pt x="124" y="310"/>
                  </a:lnTo>
                  <a:cubicBezTo>
                    <a:pt x="124" y="310"/>
                    <a:pt x="124" y="310"/>
                    <a:pt x="124" y="279"/>
                  </a:cubicBezTo>
                  <a:lnTo>
                    <a:pt x="124" y="279"/>
                  </a:lnTo>
                  <a:cubicBezTo>
                    <a:pt x="93" y="279"/>
                    <a:pt x="93" y="279"/>
                    <a:pt x="93" y="279"/>
                  </a:cubicBezTo>
                  <a:cubicBezTo>
                    <a:pt x="93" y="248"/>
                    <a:pt x="93" y="248"/>
                    <a:pt x="62" y="248"/>
                  </a:cubicBezTo>
                  <a:cubicBezTo>
                    <a:pt x="62" y="217"/>
                    <a:pt x="62" y="217"/>
                    <a:pt x="62" y="217"/>
                  </a:cubicBezTo>
                  <a:lnTo>
                    <a:pt x="62" y="217"/>
                  </a:lnTo>
                  <a:cubicBezTo>
                    <a:pt x="62" y="217"/>
                    <a:pt x="31" y="217"/>
                    <a:pt x="31" y="18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8" name="Freeform 17"/>
            <p:cNvSpPr>
              <a:spLocks noChangeArrowheads="1"/>
            </p:cNvSpPr>
            <p:nvPr/>
          </p:nvSpPr>
          <p:spPr bwMode="auto">
            <a:xfrm>
              <a:off x="3333750" y="2025650"/>
              <a:ext cx="146050" cy="123825"/>
            </a:xfrm>
            <a:custGeom>
              <a:avLst/>
              <a:gdLst>
                <a:gd name="T0" fmla="*/ 217 w 405"/>
                <a:gd name="T1" fmla="*/ 217 h 342"/>
                <a:gd name="T2" fmla="*/ 217 w 405"/>
                <a:gd name="T3" fmla="*/ 217 h 342"/>
                <a:gd name="T4" fmla="*/ 217 w 405"/>
                <a:gd name="T5" fmla="*/ 31 h 342"/>
                <a:gd name="T6" fmla="*/ 404 w 405"/>
                <a:gd name="T7" fmla="*/ 31 h 342"/>
                <a:gd name="T8" fmla="*/ 404 w 405"/>
                <a:gd name="T9" fmla="*/ 0 h 342"/>
                <a:gd name="T10" fmla="*/ 217 w 405"/>
                <a:gd name="T11" fmla="*/ 0 h 342"/>
                <a:gd name="T12" fmla="*/ 186 w 405"/>
                <a:gd name="T13" fmla="*/ 31 h 342"/>
                <a:gd name="T14" fmla="*/ 156 w 405"/>
                <a:gd name="T15" fmla="*/ 63 h 342"/>
                <a:gd name="T16" fmla="*/ 124 w 405"/>
                <a:gd name="T17" fmla="*/ 94 h 342"/>
                <a:gd name="T18" fmla="*/ 124 w 405"/>
                <a:gd name="T19" fmla="*/ 94 h 342"/>
                <a:gd name="T20" fmla="*/ 124 w 405"/>
                <a:gd name="T21" fmla="*/ 155 h 342"/>
                <a:gd name="T22" fmla="*/ 124 w 405"/>
                <a:gd name="T23" fmla="*/ 155 h 342"/>
                <a:gd name="T24" fmla="*/ 93 w 405"/>
                <a:gd name="T25" fmla="*/ 187 h 342"/>
                <a:gd name="T26" fmla="*/ 62 w 405"/>
                <a:gd name="T27" fmla="*/ 217 h 342"/>
                <a:gd name="T28" fmla="*/ 62 w 405"/>
                <a:gd name="T29" fmla="*/ 217 h 342"/>
                <a:gd name="T30" fmla="*/ 32 w 405"/>
                <a:gd name="T31" fmla="*/ 248 h 342"/>
                <a:gd name="T32" fmla="*/ 32 w 405"/>
                <a:gd name="T33" fmla="*/ 311 h 342"/>
                <a:gd name="T34" fmla="*/ 0 w 405"/>
                <a:gd name="T35" fmla="*/ 311 h 342"/>
                <a:gd name="T36" fmla="*/ 0 w 405"/>
                <a:gd name="T37" fmla="*/ 341 h 342"/>
                <a:gd name="T38" fmla="*/ 0 w 405"/>
                <a:gd name="T39" fmla="*/ 341 h 342"/>
                <a:gd name="T40" fmla="*/ 156 w 405"/>
                <a:gd name="T41" fmla="*/ 341 h 342"/>
                <a:gd name="T42" fmla="*/ 156 w 405"/>
                <a:gd name="T43" fmla="*/ 341 h 342"/>
                <a:gd name="T44" fmla="*/ 156 w 405"/>
                <a:gd name="T45" fmla="*/ 311 h 342"/>
                <a:gd name="T46" fmla="*/ 186 w 405"/>
                <a:gd name="T47" fmla="*/ 248 h 342"/>
                <a:gd name="T48" fmla="*/ 217 w 405"/>
                <a:gd name="T49" fmla="*/ 2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42">
                  <a:moveTo>
                    <a:pt x="217" y="217"/>
                  </a:moveTo>
                  <a:lnTo>
                    <a:pt x="217" y="217"/>
                  </a:lnTo>
                  <a:cubicBezTo>
                    <a:pt x="217" y="31"/>
                    <a:pt x="217" y="31"/>
                    <a:pt x="217" y="31"/>
                  </a:cubicBezTo>
                  <a:cubicBezTo>
                    <a:pt x="404" y="31"/>
                    <a:pt x="404" y="31"/>
                    <a:pt x="404" y="31"/>
                  </a:cubicBezTo>
                  <a:cubicBezTo>
                    <a:pt x="404" y="0"/>
                    <a:pt x="404" y="0"/>
                    <a:pt x="404" y="0"/>
                  </a:cubicBezTo>
                  <a:cubicBezTo>
                    <a:pt x="217" y="0"/>
                    <a:pt x="217" y="0"/>
                    <a:pt x="217" y="0"/>
                  </a:cubicBezTo>
                  <a:cubicBezTo>
                    <a:pt x="217" y="0"/>
                    <a:pt x="186" y="0"/>
                    <a:pt x="186" y="31"/>
                  </a:cubicBezTo>
                  <a:cubicBezTo>
                    <a:pt x="186" y="31"/>
                    <a:pt x="186" y="63"/>
                    <a:pt x="156" y="63"/>
                  </a:cubicBezTo>
                  <a:lnTo>
                    <a:pt x="124" y="94"/>
                  </a:lnTo>
                  <a:lnTo>
                    <a:pt x="124" y="94"/>
                  </a:lnTo>
                  <a:cubicBezTo>
                    <a:pt x="124" y="124"/>
                    <a:pt x="124" y="124"/>
                    <a:pt x="124" y="155"/>
                  </a:cubicBezTo>
                  <a:lnTo>
                    <a:pt x="124" y="155"/>
                  </a:lnTo>
                  <a:cubicBezTo>
                    <a:pt x="124" y="155"/>
                    <a:pt x="124" y="187"/>
                    <a:pt x="93" y="187"/>
                  </a:cubicBezTo>
                  <a:cubicBezTo>
                    <a:pt x="93" y="187"/>
                    <a:pt x="93" y="217"/>
                    <a:pt x="62" y="217"/>
                  </a:cubicBezTo>
                  <a:lnTo>
                    <a:pt x="62" y="217"/>
                  </a:lnTo>
                  <a:lnTo>
                    <a:pt x="32" y="248"/>
                  </a:lnTo>
                  <a:cubicBezTo>
                    <a:pt x="32" y="279"/>
                    <a:pt x="32" y="279"/>
                    <a:pt x="32" y="311"/>
                  </a:cubicBezTo>
                  <a:lnTo>
                    <a:pt x="0" y="311"/>
                  </a:lnTo>
                  <a:cubicBezTo>
                    <a:pt x="0" y="341"/>
                    <a:pt x="0" y="341"/>
                    <a:pt x="0" y="341"/>
                  </a:cubicBezTo>
                  <a:lnTo>
                    <a:pt x="0" y="341"/>
                  </a:lnTo>
                  <a:cubicBezTo>
                    <a:pt x="156" y="341"/>
                    <a:pt x="156" y="341"/>
                    <a:pt x="156" y="341"/>
                  </a:cubicBezTo>
                  <a:lnTo>
                    <a:pt x="156" y="341"/>
                  </a:lnTo>
                  <a:lnTo>
                    <a:pt x="156" y="311"/>
                  </a:lnTo>
                  <a:cubicBezTo>
                    <a:pt x="156" y="279"/>
                    <a:pt x="156" y="279"/>
                    <a:pt x="186" y="248"/>
                  </a:cubicBezTo>
                  <a:cubicBezTo>
                    <a:pt x="186" y="217"/>
                    <a:pt x="217" y="217"/>
                    <a:pt x="217" y="21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59" name="Freeform 18"/>
            <p:cNvSpPr>
              <a:spLocks noChangeArrowheads="1"/>
            </p:cNvSpPr>
            <p:nvPr/>
          </p:nvSpPr>
          <p:spPr bwMode="auto">
            <a:xfrm>
              <a:off x="3502025" y="1801813"/>
              <a:ext cx="390525" cy="401637"/>
            </a:xfrm>
            <a:custGeom>
              <a:avLst/>
              <a:gdLst>
                <a:gd name="T0" fmla="*/ 0 w 1085"/>
                <a:gd name="T1" fmla="*/ 590 h 1117"/>
                <a:gd name="T2" fmla="*/ 559 w 1085"/>
                <a:gd name="T3" fmla="*/ 1023 h 1117"/>
                <a:gd name="T4" fmla="*/ 559 w 1085"/>
                <a:gd name="T5" fmla="*/ 1023 h 1117"/>
                <a:gd name="T6" fmla="*/ 651 w 1085"/>
                <a:gd name="T7" fmla="*/ 1085 h 1117"/>
                <a:gd name="T8" fmla="*/ 651 w 1085"/>
                <a:gd name="T9" fmla="*/ 1085 h 1117"/>
                <a:gd name="T10" fmla="*/ 744 w 1085"/>
                <a:gd name="T11" fmla="*/ 1085 h 1117"/>
                <a:gd name="T12" fmla="*/ 868 w 1085"/>
                <a:gd name="T13" fmla="*/ 992 h 1117"/>
                <a:gd name="T14" fmla="*/ 1055 w 1085"/>
                <a:gd name="T15" fmla="*/ 868 h 1117"/>
                <a:gd name="T16" fmla="*/ 1084 w 1085"/>
                <a:gd name="T17" fmla="*/ 837 h 1117"/>
                <a:gd name="T18" fmla="*/ 992 w 1085"/>
                <a:gd name="T19" fmla="*/ 775 h 1117"/>
                <a:gd name="T20" fmla="*/ 992 w 1085"/>
                <a:gd name="T21" fmla="*/ 744 h 1117"/>
                <a:gd name="T22" fmla="*/ 961 w 1085"/>
                <a:gd name="T23" fmla="*/ 714 h 1117"/>
                <a:gd name="T24" fmla="*/ 931 w 1085"/>
                <a:gd name="T25" fmla="*/ 683 h 1117"/>
                <a:gd name="T26" fmla="*/ 961 w 1085"/>
                <a:gd name="T27" fmla="*/ 651 h 1117"/>
                <a:gd name="T28" fmla="*/ 961 w 1085"/>
                <a:gd name="T29" fmla="*/ 590 h 1117"/>
                <a:gd name="T30" fmla="*/ 961 w 1085"/>
                <a:gd name="T31" fmla="*/ 496 h 1117"/>
                <a:gd name="T32" fmla="*/ 961 w 1085"/>
                <a:gd name="T33" fmla="*/ 466 h 1117"/>
                <a:gd name="T34" fmla="*/ 931 w 1085"/>
                <a:gd name="T35" fmla="*/ 435 h 1117"/>
                <a:gd name="T36" fmla="*/ 931 w 1085"/>
                <a:gd name="T37" fmla="*/ 372 h 1117"/>
                <a:gd name="T38" fmla="*/ 899 w 1085"/>
                <a:gd name="T39" fmla="*/ 311 h 1117"/>
                <a:gd name="T40" fmla="*/ 899 w 1085"/>
                <a:gd name="T41" fmla="*/ 279 h 1117"/>
                <a:gd name="T42" fmla="*/ 837 w 1085"/>
                <a:gd name="T43" fmla="*/ 218 h 1117"/>
                <a:gd name="T44" fmla="*/ 837 w 1085"/>
                <a:gd name="T45" fmla="*/ 187 h 1117"/>
                <a:gd name="T46" fmla="*/ 868 w 1085"/>
                <a:gd name="T47" fmla="*/ 124 h 1117"/>
                <a:gd name="T48" fmla="*/ 899 w 1085"/>
                <a:gd name="T49" fmla="*/ 94 h 1117"/>
                <a:gd name="T50" fmla="*/ 899 w 1085"/>
                <a:gd name="T51" fmla="*/ 31 h 1117"/>
                <a:gd name="T52" fmla="*/ 868 w 1085"/>
                <a:gd name="T53" fmla="*/ 0 h 1117"/>
                <a:gd name="T54" fmla="*/ 868 w 1085"/>
                <a:gd name="T55" fmla="*/ 0 h 1117"/>
                <a:gd name="T56" fmla="*/ 775 w 1085"/>
                <a:gd name="T57" fmla="*/ 31 h 1117"/>
                <a:gd name="T58" fmla="*/ 713 w 1085"/>
                <a:gd name="T59" fmla="*/ 0 h 1117"/>
                <a:gd name="T60" fmla="*/ 683 w 1085"/>
                <a:gd name="T61" fmla="*/ 0 h 1117"/>
                <a:gd name="T62" fmla="*/ 620 w 1085"/>
                <a:gd name="T63" fmla="*/ 31 h 1117"/>
                <a:gd name="T64" fmla="*/ 527 w 1085"/>
                <a:gd name="T65" fmla="*/ 31 h 1117"/>
                <a:gd name="T66" fmla="*/ 403 w 1085"/>
                <a:gd name="T67" fmla="*/ 94 h 1117"/>
                <a:gd name="T68" fmla="*/ 372 w 1085"/>
                <a:gd name="T69" fmla="*/ 124 h 1117"/>
                <a:gd name="T70" fmla="*/ 372 w 1085"/>
                <a:gd name="T71" fmla="*/ 187 h 1117"/>
                <a:gd name="T72" fmla="*/ 403 w 1085"/>
                <a:gd name="T73" fmla="*/ 311 h 1117"/>
                <a:gd name="T74" fmla="*/ 372 w 1085"/>
                <a:gd name="T75" fmla="*/ 342 h 1117"/>
                <a:gd name="T76" fmla="*/ 311 w 1085"/>
                <a:gd name="T77" fmla="*/ 342 h 1117"/>
                <a:gd name="T78" fmla="*/ 279 w 1085"/>
                <a:gd name="T79" fmla="*/ 372 h 1117"/>
                <a:gd name="T80" fmla="*/ 248 w 1085"/>
                <a:gd name="T81" fmla="*/ 372 h 1117"/>
                <a:gd name="T82" fmla="*/ 217 w 1085"/>
                <a:gd name="T83" fmla="*/ 435 h 1117"/>
                <a:gd name="T84" fmla="*/ 186 w 1085"/>
                <a:gd name="T85" fmla="*/ 435 h 1117"/>
                <a:gd name="T86" fmla="*/ 124 w 1085"/>
                <a:gd name="T87" fmla="*/ 466 h 1117"/>
                <a:gd name="T88" fmla="*/ 93 w 1085"/>
                <a:gd name="T89" fmla="*/ 496 h 1117"/>
                <a:gd name="T90" fmla="*/ 63 w 1085"/>
                <a:gd name="T91" fmla="*/ 496 h 1117"/>
                <a:gd name="T92" fmla="*/ 31 w 1085"/>
                <a:gd name="T93" fmla="*/ 496 h 1117"/>
                <a:gd name="T94" fmla="*/ 0 w 1085"/>
                <a:gd name="T95" fmla="*/ 55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5" h="1117">
                  <a:moveTo>
                    <a:pt x="0" y="590"/>
                  </a:moveTo>
                  <a:lnTo>
                    <a:pt x="0" y="590"/>
                  </a:lnTo>
                  <a:lnTo>
                    <a:pt x="0" y="590"/>
                  </a:lnTo>
                  <a:cubicBezTo>
                    <a:pt x="527" y="992"/>
                    <a:pt x="527" y="992"/>
                    <a:pt x="527" y="992"/>
                  </a:cubicBezTo>
                  <a:lnTo>
                    <a:pt x="527" y="992"/>
                  </a:lnTo>
                  <a:cubicBezTo>
                    <a:pt x="559" y="1023"/>
                    <a:pt x="559" y="1023"/>
                    <a:pt x="559" y="1023"/>
                  </a:cubicBezTo>
                  <a:lnTo>
                    <a:pt x="559" y="1023"/>
                  </a:lnTo>
                  <a:lnTo>
                    <a:pt x="559" y="1023"/>
                  </a:lnTo>
                  <a:lnTo>
                    <a:pt x="559" y="1023"/>
                  </a:lnTo>
                  <a:cubicBezTo>
                    <a:pt x="589" y="1023"/>
                    <a:pt x="589" y="1023"/>
                    <a:pt x="589" y="1055"/>
                  </a:cubicBezTo>
                  <a:cubicBezTo>
                    <a:pt x="620" y="1055"/>
                    <a:pt x="620" y="1055"/>
                    <a:pt x="620" y="1055"/>
                  </a:cubicBezTo>
                  <a:cubicBezTo>
                    <a:pt x="651" y="1055"/>
                    <a:pt x="651" y="1085"/>
                    <a:pt x="651" y="1085"/>
                  </a:cubicBezTo>
                  <a:cubicBezTo>
                    <a:pt x="651" y="1116"/>
                    <a:pt x="651" y="1116"/>
                    <a:pt x="651" y="1116"/>
                  </a:cubicBezTo>
                  <a:lnTo>
                    <a:pt x="651" y="1116"/>
                  </a:lnTo>
                  <a:cubicBezTo>
                    <a:pt x="651" y="1085"/>
                    <a:pt x="651" y="1085"/>
                    <a:pt x="651" y="1085"/>
                  </a:cubicBezTo>
                  <a:cubicBezTo>
                    <a:pt x="683" y="1085"/>
                    <a:pt x="683" y="1085"/>
                    <a:pt x="683" y="1085"/>
                  </a:cubicBezTo>
                  <a:cubicBezTo>
                    <a:pt x="683" y="1085"/>
                    <a:pt x="683" y="1085"/>
                    <a:pt x="713" y="1085"/>
                  </a:cubicBezTo>
                  <a:cubicBezTo>
                    <a:pt x="744" y="1085"/>
                    <a:pt x="744" y="1085"/>
                    <a:pt x="744" y="1085"/>
                  </a:cubicBezTo>
                  <a:cubicBezTo>
                    <a:pt x="775" y="1085"/>
                    <a:pt x="775" y="1055"/>
                    <a:pt x="807" y="1055"/>
                  </a:cubicBezTo>
                  <a:lnTo>
                    <a:pt x="807" y="1055"/>
                  </a:lnTo>
                  <a:cubicBezTo>
                    <a:pt x="837" y="1023"/>
                    <a:pt x="837" y="992"/>
                    <a:pt x="868" y="992"/>
                  </a:cubicBezTo>
                  <a:cubicBezTo>
                    <a:pt x="899" y="961"/>
                    <a:pt x="961" y="899"/>
                    <a:pt x="1023" y="868"/>
                  </a:cubicBezTo>
                  <a:cubicBezTo>
                    <a:pt x="1055" y="868"/>
                    <a:pt x="1055" y="868"/>
                    <a:pt x="1055" y="868"/>
                  </a:cubicBezTo>
                  <a:lnTo>
                    <a:pt x="1055" y="868"/>
                  </a:lnTo>
                  <a:lnTo>
                    <a:pt x="1055" y="868"/>
                  </a:lnTo>
                  <a:cubicBezTo>
                    <a:pt x="1084" y="837"/>
                    <a:pt x="1084" y="837"/>
                    <a:pt x="1084" y="837"/>
                  </a:cubicBezTo>
                  <a:lnTo>
                    <a:pt x="1084" y="837"/>
                  </a:lnTo>
                  <a:cubicBezTo>
                    <a:pt x="1054" y="807"/>
                    <a:pt x="1055" y="807"/>
                    <a:pt x="1055" y="807"/>
                  </a:cubicBezTo>
                  <a:lnTo>
                    <a:pt x="1023" y="807"/>
                  </a:lnTo>
                  <a:cubicBezTo>
                    <a:pt x="992" y="807"/>
                    <a:pt x="992" y="775"/>
                    <a:pt x="992" y="775"/>
                  </a:cubicBezTo>
                  <a:lnTo>
                    <a:pt x="992" y="775"/>
                  </a:lnTo>
                  <a:cubicBezTo>
                    <a:pt x="992" y="775"/>
                    <a:pt x="992" y="775"/>
                    <a:pt x="992" y="744"/>
                  </a:cubicBezTo>
                  <a:lnTo>
                    <a:pt x="992" y="744"/>
                  </a:lnTo>
                  <a:lnTo>
                    <a:pt x="992" y="744"/>
                  </a:lnTo>
                  <a:lnTo>
                    <a:pt x="961" y="714"/>
                  </a:lnTo>
                  <a:lnTo>
                    <a:pt x="961" y="714"/>
                  </a:lnTo>
                  <a:lnTo>
                    <a:pt x="961" y="714"/>
                  </a:lnTo>
                  <a:lnTo>
                    <a:pt x="931" y="683"/>
                  </a:lnTo>
                  <a:lnTo>
                    <a:pt x="931" y="683"/>
                  </a:lnTo>
                  <a:lnTo>
                    <a:pt x="961" y="651"/>
                  </a:lnTo>
                  <a:lnTo>
                    <a:pt x="961" y="651"/>
                  </a:lnTo>
                  <a:lnTo>
                    <a:pt x="961" y="651"/>
                  </a:lnTo>
                  <a:cubicBezTo>
                    <a:pt x="961" y="620"/>
                    <a:pt x="961" y="620"/>
                    <a:pt x="961" y="620"/>
                  </a:cubicBezTo>
                  <a:lnTo>
                    <a:pt x="961" y="590"/>
                  </a:lnTo>
                  <a:lnTo>
                    <a:pt x="961" y="590"/>
                  </a:lnTo>
                  <a:lnTo>
                    <a:pt x="961" y="559"/>
                  </a:lnTo>
                  <a:cubicBezTo>
                    <a:pt x="961" y="559"/>
                    <a:pt x="961" y="559"/>
                    <a:pt x="961" y="527"/>
                  </a:cubicBezTo>
                  <a:lnTo>
                    <a:pt x="961" y="496"/>
                  </a:lnTo>
                  <a:cubicBezTo>
                    <a:pt x="961" y="496"/>
                    <a:pt x="961" y="496"/>
                    <a:pt x="961" y="466"/>
                  </a:cubicBezTo>
                  <a:lnTo>
                    <a:pt x="961" y="466"/>
                  </a:lnTo>
                  <a:lnTo>
                    <a:pt x="961" y="466"/>
                  </a:lnTo>
                  <a:cubicBezTo>
                    <a:pt x="961" y="466"/>
                    <a:pt x="931" y="466"/>
                    <a:pt x="931" y="435"/>
                  </a:cubicBezTo>
                  <a:lnTo>
                    <a:pt x="931" y="435"/>
                  </a:lnTo>
                  <a:lnTo>
                    <a:pt x="931" y="435"/>
                  </a:lnTo>
                  <a:cubicBezTo>
                    <a:pt x="931" y="435"/>
                    <a:pt x="931" y="403"/>
                    <a:pt x="961" y="403"/>
                  </a:cubicBezTo>
                  <a:cubicBezTo>
                    <a:pt x="931" y="403"/>
                    <a:pt x="931" y="372"/>
                    <a:pt x="931" y="372"/>
                  </a:cubicBezTo>
                  <a:lnTo>
                    <a:pt x="931" y="372"/>
                  </a:lnTo>
                  <a:cubicBezTo>
                    <a:pt x="931" y="342"/>
                    <a:pt x="931" y="342"/>
                    <a:pt x="931" y="342"/>
                  </a:cubicBezTo>
                  <a:cubicBezTo>
                    <a:pt x="931" y="311"/>
                    <a:pt x="931" y="311"/>
                    <a:pt x="931" y="311"/>
                  </a:cubicBezTo>
                  <a:cubicBezTo>
                    <a:pt x="931" y="311"/>
                    <a:pt x="931" y="311"/>
                    <a:pt x="899" y="311"/>
                  </a:cubicBezTo>
                  <a:cubicBezTo>
                    <a:pt x="899" y="311"/>
                    <a:pt x="899" y="311"/>
                    <a:pt x="899" y="279"/>
                  </a:cubicBezTo>
                  <a:lnTo>
                    <a:pt x="899" y="279"/>
                  </a:lnTo>
                  <a:lnTo>
                    <a:pt x="899" y="279"/>
                  </a:lnTo>
                  <a:lnTo>
                    <a:pt x="899" y="279"/>
                  </a:lnTo>
                  <a:cubicBezTo>
                    <a:pt x="868" y="248"/>
                    <a:pt x="868" y="248"/>
                    <a:pt x="837" y="218"/>
                  </a:cubicBezTo>
                  <a:lnTo>
                    <a:pt x="837" y="218"/>
                  </a:lnTo>
                  <a:lnTo>
                    <a:pt x="837" y="218"/>
                  </a:lnTo>
                  <a:lnTo>
                    <a:pt x="837" y="187"/>
                  </a:lnTo>
                  <a:lnTo>
                    <a:pt x="837" y="187"/>
                  </a:lnTo>
                  <a:lnTo>
                    <a:pt x="837" y="187"/>
                  </a:lnTo>
                  <a:cubicBezTo>
                    <a:pt x="837" y="155"/>
                    <a:pt x="837" y="155"/>
                    <a:pt x="868" y="124"/>
                  </a:cubicBezTo>
                  <a:lnTo>
                    <a:pt x="868" y="124"/>
                  </a:lnTo>
                  <a:cubicBezTo>
                    <a:pt x="868" y="124"/>
                    <a:pt x="868" y="124"/>
                    <a:pt x="899" y="94"/>
                  </a:cubicBezTo>
                  <a:lnTo>
                    <a:pt x="899" y="94"/>
                  </a:lnTo>
                  <a:lnTo>
                    <a:pt x="899" y="94"/>
                  </a:lnTo>
                  <a:lnTo>
                    <a:pt x="899" y="63"/>
                  </a:lnTo>
                  <a:lnTo>
                    <a:pt x="899" y="63"/>
                  </a:lnTo>
                  <a:lnTo>
                    <a:pt x="899" y="31"/>
                  </a:lnTo>
                  <a:lnTo>
                    <a:pt x="899" y="31"/>
                  </a:lnTo>
                  <a:cubicBezTo>
                    <a:pt x="899" y="31"/>
                    <a:pt x="899" y="31"/>
                    <a:pt x="899" y="0"/>
                  </a:cubicBezTo>
                  <a:lnTo>
                    <a:pt x="868" y="0"/>
                  </a:lnTo>
                  <a:lnTo>
                    <a:pt x="868" y="0"/>
                  </a:lnTo>
                  <a:lnTo>
                    <a:pt x="868" y="0"/>
                  </a:lnTo>
                  <a:lnTo>
                    <a:pt x="868" y="0"/>
                  </a:lnTo>
                  <a:cubicBezTo>
                    <a:pt x="807" y="0"/>
                    <a:pt x="807" y="0"/>
                    <a:pt x="807" y="0"/>
                  </a:cubicBezTo>
                  <a:lnTo>
                    <a:pt x="807" y="0"/>
                  </a:lnTo>
                  <a:lnTo>
                    <a:pt x="775" y="31"/>
                  </a:lnTo>
                  <a:cubicBezTo>
                    <a:pt x="744" y="31"/>
                    <a:pt x="744" y="31"/>
                    <a:pt x="744" y="31"/>
                  </a:cubicBezTo>
                  <a:cubicBezTo>
                    <a:pt x="713" y="31"/>
                    <a:pt x="713" y="31"/>
                    <a:pt x="713" y="31"/>
                  </a:cubicBezTo>
                  <a:lnTo>
                    <a:pt x="713" y="0"/>
                  </a:lnTo>
                  <a:lnTo>
                    <a:pt x="713" y="0"/>
                  </a:lnTo>
                  <a:lnTo>
                    <a:pt x="713" y="0"/>
                  </a:lnTo>
                  <a:cubicBezTo>
                    <a:pt x="683" y="0"/>
                    <a:pt x="683" y="0"/>
                    <a:pt x="683" y="0"/>
                  </a:cubicBezTo>
                  <a:lnTo>
                    <a:pt x="683" y="0"/>
                  </a:lnTo>
                  <a:cubicBezTo>
                    <a:pt x="683" y="0"/>
                    <a:pt x="683" y="0"/>
                    <a:pt x="651" y="0"/>
                  </a:cubicBezTo>
                  <a:lnTo>
                    <a:pt x="620" y="31"/>
                  </a:lnTo>
                  <a:cubicBezTo>
                    <a:pt x="589" y="31"/>
                    <a:pt x="589" y="31"/>
                    <a:pt x="559" y="31"/>
                  </a:cubicBezTo>
                  <a:lnTo>
                    <a:pt x="559" y="31"/>
                  </a:lnTo>
                  <a:cubicBezTo>
                    <a:pt x="559" y="31"/>
                    <a:pt x="559" y="31"/>
                    <a:pt x="527" y="31"/>
                  </a:cubicBezTo>
                  <a:lnTo>
                    <a:pt x="496" y="63"/>
                  </a:lnTo>
                  <a:cubicBezTo>
                    <a:pt x="496" y="63"/>
                    <a:pt x="496" y="63"/>
                    <a:pt x="465" y="63"/>
                  </a:cubicBezTo>
                  <a:cubicBezTo>
                    <a:pt x="465" y="94"/>
                    <a:pt x="435" y="94"/>
                    <a:pt x="403" y="94"/>
                  </a:cubicBezTo>
                  <a:lnTo>
                    <a:pt x="403" y="94"/>
                  </a:lnTo>
                  <a:cubicBezTo>
                    <a:pt x="403" y="94"/>
                    <a:pt x="403" y="94"/>
                    <a:pt x="372" y="124"/>
                  </a:cubicBezTo>
                  <a:lnTo>
                    <a:pt x="372" y="124"/>
                  </a:lnTo>
                  <a:lnTo>
                    <a:pt x="372" y="124"/>
                  </a:lnTo>
                  <a:cubicBezTo>
                    <a:pt x="372" y="155"/>
                    <a:pt x="372" y="155"/>
                    <a:pt x="372" y="187"/>
                  </a:cubicBezTo>
                  <a:lnTo>
                    <a:pt x="372" y="187"/>
                  </a:lnTo>
                  <a:cubicBezTo>
                    <a:pt x="372" y="187"/>
                    <a:pt x="372" y="218"/>
                    <a:pt x="403" y="218"/>
                  </a:cubicBezTo>
                  <a:cubicBezTo>
                    <a:pt x="403" y="248"/>
                    <a:pt x="403" y="248"/>
                    <a:pt x="403" y="279"/>
                  </a:cubicBezTo>
                  <a:lnTo>
                    <a:pt x="403" y="311"/>
                  </a:lnTo>
                  <a:lnTo>
                    <a:pt x="403" y="311"/>
                  </a:lnTo>
                  <a:lnTo>
                    <a:pt x="403" y="311"/>
                  </a:lnTo>
                  <a:cubicBezTo>
                    <a:pt x="403" y="311"/>
                    <a:pt x="372" y="311"/>
                    <a:pt x="372" y="342"/>
                  </a:cubicBezTo>
                  <a:lnTo>
                    <a:pt x="372" y="342"/>
                  </a:lnTo>
                  <a:cubicBezTo>
                    <a:pt x="372" y="342"/>
                    <a:pt x="372" y="342"/>
                    <a:pt x="341" y="342"/>
                  </a:cubicBezTo>
                  <a:cubicBezTo>
                    <a:pt x="341" y="342"/>
                    <a:pt x="341" y="342"/>
                    <a:pt x="311" y="342"/>
                  </a:cubicBezTo>
                  <a:lnTo>
                    <a:pt x="311" y="342"/>
                  </a:lnTo>
                  <a:lnTo>
                    <a:pt x="279" y="372"/>
                  </a:lnTo>
                  <a:lnTo>
                    <a:pt x="279" y="372"/>
                  </a:lnTo>
                  <a:lnTo>
                    <a:pt x="279" y="372"/>
                  </a:lnTo>
                  <a:lnTo>
                    <a:pt x="279" y="372"/>
                  </a:lnTo>
                  <a:cubicBezTo>
                    <a:pt x="279" y="372"/>
                    <a:pt x="279" y="372"/>
                    <a:pt x="248" y="372"/>
                  </a:cubicBezTo>
                  <a:cubicBezTo>
                    <a:pt x="248" y="403"/>
                    <a:pt x="248" y="403"/>
                    <a:pt x="248" y="403"/>
                  </a:cubicBezTo>
                  <a:cubicBezTo>
                    <a:pt x="248" y="403"/>
                    <a:pt x="248" y="435"/>
                    <a:pt x="217" y="435"/>
                  </a:cubicBezTo>
                  <a:lnTo>
                    <a:pt x="217" y="435"/>
                  </a:lnTo>
                  <a:lnTo>
                    <a:pt x="217" y="435"/>
                  </a:lnTo>
                  <a:cubicBezTo>
                    <a:pt x="186" y="435"/>
                    <a:pt x="186" y="435"/>
                    <a:pt x="186" y="435"/>
                  </a:cubicBezTo>
                  <a:lnTo>
                    <a:pt x="186" y="435"/>
                  </a:lnTo>
                  <a:lnTo>
                    <a:pt x="186" y="435"/>
                  </a:lnTo>
                  <a:cubicBezTo>
                    <a:pt x="186" y="466"/>
                    <a:pt x="155" y="466"/>
                    <a:pt x="155" y="466"/>
                  </a:cubicBezTo>
                  <a:cubicBezTo>
                    <a:pt x="124" y="466"/>
                    <a:pt x="124" y="466"/>
                    <a:pt x="124" y="466"/>
                  </a:cubicBezTo>
                  <a:lnTo>
                    <a:pt x="124" y="466"/>
                  </a:lnTo>
                  <a:lnTo>
                    <a:pt x="124" y="466"/>
                  </a:lnTo>
                  <a:lnTo>
                    <a:pt x="93" y="496"/>
                  </a:lnTo>
                  <a:cubicBezTo>
                    <a:pt x="93" y="496"/>
                    <a:pt x="93" y="496"/>
                    <a:pt x="63" y="496"/>
                  </a:cubicBezTo>
                  <a:lnTo>
                    <a:pt x="63" y="496"/>
                  </a:lnTo>
                  <a:lnTo>
                    <a:pt x="63" y="496"/>
                  </a:lnTo>
                  <a:cubicBezTo>
                    <a:pt x="31" y="496"/>
                    <a:pt x="31" y="496"/>
                    <a:pt x="31" y="496"/>
                  </a:cubicBezTo>
                  <a:lnTo>
                    <a:pt x="31" y="496"/>
                  </a:lnTo>
                  <a:lnTo>
                    <a:pt x="31" y="496"/>
                  </a:lnTo>
                  <a:cubicBezTo>
                    <a:pt x="0" y="527"/>
                    <a:pt x="0" y="527"/>
                    <a:pt x="0" y="527"/>
                  </a:cubicBezTo>
                  <a:lnTo>
                    <a:pt x="0" y="527"/>
                  </a:lnTo>
                  <a:cubicBezTo>
                    <a:pt x="0" y="559"/>
                    <a:pt x="0" y="559"/>
                    <a:pt x="0" y="559"/>
                  </a:cubicBezTo>
                  <a:lnTo>
                    <a:pt x="0" y="590"/>
                  </a:ln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0" name="Freeform 19"/>
            <p:cNvSpPr>
              <a:spLocks noChangeArrowheads="1"/>
            </p:cNvSpPr>
            <p:nvPr/>
          </p:nvSpPr>
          <p:spPr bwMode="auto">
            <a:xfrm>
              <a:off x="3848100" y="2427288"/>
              <a:ext cx="133350" cy="168275"/>
            </a:xfrm>
            <a:custGeom>
              <a:avLst/>
              <a:gdLst>
                <a:gd name="T0" fmla="*/ 0 w 372"/>
                <a:gd name="T1" fmla="*/ 310 h 466"/>
                <a:gd name="T2" fmla="*/ 62 w 372"/>
                <a:gd name="T3" fmla="*/ 372 h 466"/>
                <a:gd name="T4" fmla="*/ 62 w 372"/>
                <a:gd name="T5" fmla="*/ 465 h 466"/>
                <a:gd name="T6" fmla="*/ 123 w 372"/>
                <a:gd name="T7" fmla="*/ 434 h 466"/>
                <a:gd name="T8" fmla="*/ 154 w 372"/>
                <a:gd name="T9" fmla="*/ 434 h 466"/>
                <a:gd name="T10" fmla="*/ 216 w 372"/>
                <a:gd name="T11" fmla="*/ 465 h 466"/>
                <a:gd name="T12" fmla="*/ 216 w 372"/>
                <a:gd name="T13" fmla="*/ 465 h 466"/>
                <a:gd name="T14" fmla="*/ 371 w 372"/>
                <a:gd name="T15" fmla="*/ 465 h 466"/>
                <a:gd name="T16" fmla="*/ 371 w 372"/>
                <a:gd name="T17" fmla="*/ 434 h 466"/>
                <a:gd name="T18" fmla="*/ 340 w 372"/>
                <a:gd name="T19" fmla="*/ 434 h 466"/>
                <a:gd name="T20" fmla="*/ 340 w 372"/>
                <a:gd name="T21" fmla="*/ 434 h 466"/>
                <a:gd name="T22" fmla="*/ 309 w 372"/>
                <a:gd name="T23" fmla="*/ 372 h 466"/>
                <a:gd name="T24" fmla="*/ 278 w 372"/>
                <a:gd name="T25" fmla="*/ 341 h 466"/>
                <a:gd name="T26" fmla="*/ 278 w 372"/>
                <a:gd name="T27" fmla="*/ 279 h 466"/>
                <a:gd name="T28" fmla="*/ 278 w 372"/>
                <a:gd name="T29" fmla="*/ 279 h 466"/>
                <a:gd name="T30" fmla="*/ 278 w 372"/>
                <a:gd name="T31" fmla="*/ 248 h 466"/>
                <a:gd name="T32" fmla="*/ 278 w 372"/>
                <a:gd name="T33" fmla="*/ 187 h 466"/>
                <a:gd name="T34" fmla="*/ 309 w 372"/>
                <a:gd name="T35" fmla="*/ 155 h 466"/>
                <a:gd name="T36" fmla="*/ 309 w 372"/>
                <a:gd name="T37" fmla="*/ 93 h 466"/>
                <a:gd name="T38" fmla="*/ 247 w 372"/>
                <a:gd name="T39" fmla="*/ 31 h 466"/>
                <a:gd name="T40" fmla="*/ 216 w 372"/>
                <a:gd name="T41" fmla="*/ 31 h 466"/>
                <a:gd name="T42" fmla="*/ 247 w 372"/>
                <a:gd name="T43" fmla="*/ 0 h 466"/>
                <a:gd name="T44" fmla="*/ 247 w 372"/>
                <a:gd name="T45" fmla="*/ 0 h 466"/>
                <a:gd name="T46" fmla="*/ 216 w 372"/>
                <a:gd name="T47" fmla="*/ 31 h 466"/>
                <a:gd name="T48" fmla="*/ 216 w 372"/>
                <a:gd name="T49" fmla="*/ 93 h 466"/>
                <a:gd name="T50" fmla="*/ 185 w 372"/>
                <a:gd name="T51" fmla="*/ 124 h 466"/>
                <a:gd name="T52" fmla="*/ 154 w 372"/>
                <a:gd name="T53" fmla="*/ 187 h 466"/>
                <a:gd name="T54" fmla="*/ 154 w 372"/>
                <a:gd name="T55" fmla="*/ 187 h 466"/>
                <a:gd name="T56" fmla="*/ 123 w 372"/>
                <a:gd name="T57" fmla="*/ 217 h 466"/>
                <a:gd name="T58" fmla="*/ 94 w 372"/>
                <a:gd name="T59" fmla="*/ 217 h 466"/>
                <a:gd name="T60" fmla="*/ 62 w 372"/>
                <a:gd name="T61" fmla="*/ 217 h 466"/>
                <a:gd name="T62" fmla="*/ 0 w 372"/>
                <a:gd name="T63" fmla="*/ 248 h 466"/>
                <a:gd name="T64" fmla="*/ 0 w 372"/>
                <a:gd name="T65" fmla="*/ 27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 h="466">
                  <a:moveTo>
                    <a:pt x="0" y="310"/>
                  </a:moveTo>
                  <a:lnTo>
                    <a:pt x="0" y="310"/>
                  </a:lnTo>
                  <a:lnTo>
                    <a:pt x="31" y="310"/>
                  </a:lnTo>
                  <a:cubicBezTo>
                    <a:pt x="62" y="341"/>
                    <a:pt x="62" y="341"/>
                    <a:pt x="62" y="372"/>
                  </a:cubicBezTo>
                  <a:lnTo>
                    <a:pt x="62" y="372"/>
                  </a:lnTo>
                  <a:cubicBezTo>
                    <a:pt x="62" y="403"/>
                    <a:pt x="62" y="434"/>
                    <a:pt x="62" y="465"/>
                  </a:cubicBezTo>
                  <a:cubicBezTo>
                    <a:pt x="94" y="465"/>
                    <a:pt x="94" y="465"/>
                    <a:pt x="94" y="465"/>
                  </a:cubicBezTo>
                  <a:cubicBezTo>
                    <a:pt x="123" y="434"/>
                    <a:pt x="123" y="434"/>
                    <a:pt x="123" y="434"/>
                  </a:cubicBezTo>
                  <a:cubicBezTo>
                    <a:pt x="154" y="434"/>
                    <a:pt x="154" y="434"/>
                    <a:pt x="154" y="434"/>
                  </a:cubicBezTo>
                  <a:lnTo>
                    <a:pt x="154" y="434"/>
                  </a:lnTo>
                  <a:cubicBezTo>
                    <a:pt x="154" y="434"/>
                    <a:pt x="185" y="434"/>
                    <a:pt x="216" y="465"/>
                  </a:cubicBezTo>
                  <a:lnTo>
                    <a:pt x="216" y="465"/>
                  </a:lnTo>
                  <a:lnTo>
                    <a:pt x="216" y="465"/>
                  </a:lnTo>
                  <a:lnTo>
                    <a:pt x="216" y="465"/>
                  </a:lnTo>
                  <a:cubicBezTo>
                    <a:pt x="340" y="465"/>
                    <a:pt x="340" y="465"/>
                    <a:pt x="340" y="465"/>
                  </a:cubicBezTo>
                  <a:cubicBezTo>
                    <a:pt x="340" y="465"/>
                    <a:pt x="340" y="465"/>
                    <a:pt x="371" y="465"/>
                  </a:cubicBezTo>
                  <a:lnTo>
                    <a:pt x="371" y="465"/>
                  </a:lnTo>
                  <a:lnTo>
                    <a:pt x="371" y="434"/>
                  </a:lnTo>
                  <a:lnTo>
                    <a:pt x="340" y="434"/>
                  </a:lnTo>
                  <a:lnTo>
                    <a:pt x="340" y="434"/>
                  </a:lnTo>
                  <a:lnTo>
                    <a:pt x="340" y="434"/>
                  </a:lnTo>
                  <a:lnTo>
                    <a:pt x="340" y="434"/>
                  </a:lnTo>
                  <a:cubicBezTo>
                    <a:pt x="340" y="403"/>
                    <a:pt x="309" y="403"/>
                    <a:pt x="309" y="403"/>
                  </a:cubicBezTo>
                  <a:lnTo>
                    <a:pt x="309" y="372"/>
                  </a:lnTo>
                  <a:cubicBezTo>
                    <a:pt x="309" y="341"/>
                    <a:pt x="309" y="341"/>
                    <a:pt x="309" y="341"/>
                  </a:cubicBezTo>
                  <a:lnTo>
                    <a:pt x="278" y="341"/>
                  </a:lnTo>
                  <a:cubicBezTo>
                    <a:pt x="278" y="310"/>
                    <a:pt x="278" y="310"/>
                    <a:pt x="278" y="310"/>
                  </a:cubicBezTo>
                  <a:cubicBezTo>
                    <a:pt x="278" y="310"/>
                    <a:pt x="278" y="310"/>
                    <a:pt x="278" y="279"/>
                  </a:cubicBezTo>
                  <a:lnTo>
                    <a:pt x="278" y="279"/>
                  </a:lnTo>
                  <a:lnTo>
                    <a:pt x="278" y="279"/>
                  </a:lnTo>
                  <a:cubicBezTo>
                    <a:pt x="278" y="248"/>
                    <a:pt x="278" y="248"/>
                    <a:pt x="278" y="248"/>
                  </a:cubicBezTo>
                  <a:lnTo>
                    <a:pt x="278" y="248"/>
                  </a:lnTo>
                  <a:lnTo>
                    <a:pt x="278" y="248"/>
                  </a:lnTo>
                  <a:cubicBezTo>
                    <a:pt x="278" y="217"/>
                    <a:pt x="278" y="187"/>
                    <a:pt x="278" y="187"/>
                  </a:cubicBezTo>
                  <a:lnTo>
                    <a:pt x="278" y="187"/>
                  </a:lnTo>
                  <a:lnTo>
                    <a:pt x="309" y="155"/>
                  </a:lnTo>
                  <a:lnTo>
                    <a:pt x="309" y="124"/>
                  </a:lnTo>
                  <a:cubicBezTo>
                    <a:pt x="309" y="93"/>
                    <a:pt x="309" y="93"/>
                    <a:pt x="309" y="93"/>
                  </a:cubicBezTo>
                  <a:cubicBezTo>
                    <a:pt x="309" y="63"/>
                    <a:pt x="278" y="63"/>
                    <a:pt x="278" y="63"/>
                  </a:cubicBezTo>
                  <a:cubicBezTo>
                    <a:pt x="278" y="63"/>
                    <a:pt x="278" y="63"/>
                    <a:pt x="247" y="31"/>
                  </a:cubicBezTo>
                  <a:lnTo>
                    <a:pt x="247" y="31"/>
                  </a:lnTo>
                  <a:cubicBezTo>
                    <a:pt x="216" y="31"/>
                    <a:pt x="216" y="31"/>
                    <a:pt x="216" y="31"/>
                  </a:cubicBezTo>
                  <a:cubicBezTo>
                    <a:pt x="247" y="31"/>
                    <a:pt x="247" y="31"/>
                    <a:pt x="247" y="31"/>
                  </a:cubicBezTo>
                  <a:cubicBezTo>
                    <a:pt x="247" y="0"/>
                    <a:pt x="247" y="0"/>
                    <a:pt x="247" y="0"/>
                  </a:cubicBezTo>
                  <a:lnTo>
                    <a:pt x="247" y="0"/>
                  </a:lnTo>
                  <a:lnTo>
                    <a:pt x="247" y="0"/>
                  </a:lnTo>
                  <a:cubicBezTo>
                    <a:pt x="247" y="0"/>
                    <a:pt x="247" y="0"/>
                    <a:pt x="247" y="31"/>
                  </a:cubicBezTo>
                  <a:lnTo>
                    <a:pt x="216" y="31"/>
                  </a:lnTo>
                  <a:cubicBezTo>
                    <a:pt x="216" y="31"/>
                    <a:pt x="216" y="31"/>
                    <a:pt x="216" y="63"/>
                  </a:cubicBezTo>
                  <a:cubicBezTo>
                    <a:pt x="216" y="63"/>
                    <a:pt x="216" y="63"/>
                    <a:pt x="216" y="93"/>
                  </a:cubicBezTo>
                  <a:lnTo>
                    <a:pt x="185" y="93"/>
                  </a:lnTo>
                  <a:lnTo>
                    <a:pt x="185" y="124"/>
                  </a:lnTo>
                  <a:cubicBezTo>
                    <a:pt x="185" y="155"/>
                    <a:pt x="154" y="187"/>
                    <a:pt x="154" y="187"/>
                  </a:cubicBezTo>
                  <a:lnTo>
                    <a:pt x="154" y="187"/>
                  </a:lnTo>
                  <a:lnTo>
                    <a:pt x="154" y="187"/>
                  </a:lnTo>
                  <a:lnTo>
                    <a:pt x="154" y="187"/>
                  </a:lnTo>
                  <a:cubicBezTo>
                    <a:pt x="154" y="187"/>
                    <a:pt x="154" y="217"/>
                    <a:pt x="123" y="217"/>
                  </a:cubicBezTo>
                  <a:lnTo>
                    <a:pt x="123" y="217"/>
                  </a:lnTo>
                  <a:cubicBezTo>
                    <a:pt x="93" y="217"/>
                    <a:pt x="94" y="217"/>
                    <a:pt x="94" y="217"/>
                  </a:cubicBezTo>
                  <a:lnTo>
                    <a:pt x="94" y="217"/>
                  </a:lnTo>
                  <a:lnTo>
                    <a:pt x="94" y="217"/>
                  </a:lnTo>
                  <a:lnTo>
                    <a:pt x="62" y="217"/>
                  </a:lnTo>
                  <a:lnTo>
                    <a:pt x="62" y="217"/>
                  </a:lnTo>
                  <a:cubicBezTo>
                    <a:pt x="31" y="217"/>
                    <a:pt x="0" y="248"/>
                    <a:pt x="0" y="248"/>
                  </a:cubicBezTo>
                  <a:lnTo>
                    <a:pt x="0" y="279"/>
                  </a:lnTo>
                  <a:lnTo>
                    <a:pt x="0" y="279"/>
                  </a:lnTo>
                  <a:cubicBezTo>
                    <a:pt x="0" y="310"/>
                    <a:pt x="0" y="310"/>
                    <a:pt x="0" y="31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1" name="Freeform 20"/>
            <p:cNvSpPr>
              <a:spLocks noChangeArrowheads="1"/>
            </p:cNvSpPr>
            <p:nvPr/>
          </p:nvSpPr>
          <p:spPr bwMode="auto">
            <a:xfrm>
              <a:off x="4259263" y="2684463"/>
              <a:ext cx="190500" cy="223837"/>
            </a:xfrm>
            <a:custGeom>
              <a:avLst/>
              <a:gdLst>
                <a:gd name="T0" fmla="*/ 465 w 528"/>
                <a:gd name="T1" fmla="*/ 310 h 621"/>
                <a:gd name="T2" fmla="*/ 465 w 528"/>
                <a:gd name="T3" fmla="*/ 248 h 621"/>
                <a:gd name="T4" fmla="*/ 465 w 528"/>
                <a:gd name="T5" fmla="*/ 217 h 621"/>
                <a:gd name="T6" fmla="*/ 403 w 528"/>
                <a:gd name="T7" fmla="*/ 124 h 621"/>
                <a:gd name="T8" fmla="*/ 62 w 528"/>
                <a:gd name="T9" fmla="*/ 0 h 621"/>
                <a:gd name="T10" fmla="*/ 62 w 528"/>
                <a:gd name="T11" fmla="*/ 62 h 621"/>
                <a:gd name="T12" fmla="*/ 62 w 528"/>
                <a:gd name="T13" fmla="*/ 93 h 621"/>
                <a:gd name="T14" fmla="*/ 62 w 528"/>
                <a:gd name="T15" fmla="*/ 124 h 621"/>
                <a:gd name="T16" fmla="*/ 62 w 528"/>
                <a:gd name="T17" fmla="*/ 155 h 621"/>
                <a:gd name="T18" fmla="*/ 31 w 528"/>
                <a:gd name="T19" fmla="*/ 155 h 621"/>
                <a:gd name="T20" fmla="*/ 31 w 528"/>
                <a:gd name="T21" fmla="*/ 186 h 621"/>
                <a:gd name="T22" fmla="*/ 0 w 528"/>
                <a:gd name="T23" fmla="*/ 217 h 621"/>
                <a:gd name="T24" fmla="*/ 0 w 528"/>
                <a:gd name="T25" fmla="*/ 248 h 621"/>
                <a:gd name="T26" fmla="*/ 0 w 528"/>
                <a:gd name="T27" fmla="*/ 279 h 621"/>
                <a:gd name="T28" fmla="*/ 31 w 528"/>
                <a:gd name="T29" fmla="*/ 341 h 621"/>
                <a:gd name="T30" fmla="*/ 62 w 528"/>
                <a:gd name="T31" fmla="*/ 403 h 621"/>
                <a:gd name="T32" fmla="*/ 62 w 528"/>
                <a:gd name="T33" fmla="*/ 434 h 621"/>
                <a:gd name="T34" fmla="*/ 124 w 528"/>
                <a:gd name="T35" fmla="*/ 465 h 621"/>
                <a:gd name="T36" fmla="*/ 186 w 528"/>
                <a:gd name="T37" fmla="*/ 496 h 621"/>
                <a:gd name="T38" fmla="*/ 186 w 528"/>
                <a:gd name="T39" fmla="*/ 496 h 621"/>
                <a:gd name="T40" fmla="*/ 217 w 528"/>
                <a:gd name="T41" fmla="*/ 496 h 621"/>
                <a:gd name="T42" fmla="*/ 217 w 528"/>
                <a:gd name="T43" fmla="*/ 496 h 621"/>
                <a:gd name="T44" fmla="*/ 248 w 528"/>
                <a:gd name="T45" fmla="*/ 496 h 621"/>
                <a:gd name="T46" fmla="*/ 248 w 528"/>
                <a:gd name="T47" fmla="*/ 496 h 621"/>
                <a:gd name="T48" fmla="*/ 248 w 528"/>
                <a:gd name="T49" fmla="*/ 496 h 621"/>
                <a:gd name="T50" fmla="*/ 279 w 528"/>
                <a:gd name="T51" fmla="*/ 527 h 621"/>
                <a:gd name="T52" fmla="*/ 279 w 528"/>
                <a:gd name="T53" fmla="*/ 558 h 621"/>
                <a:gd name="T54" fmla="*/ 279 w 528"/>
                <a:gd name="T55" fmla="*/ 620 h 621"/>
                <a:gd name="T56" fmla="*/ 279 w 528"/>
                <a:gd name="T57" fmla="*/ 620 h 621"/>
                <a:gd name="T58" fmla="*/ 310 w 528"/>
                <a:gd name="T59" fmla="*/ 620 h 621"/>
                <a:gd name="T60" fmla="*/ 341 w 528"/>
                <a:gd name="T61" fmla="*/ 620 h 621"/>
                <a:gd name="T62" fmla="*/ 372 w 528"/>
                <a:gd name="T63" fmla="*/ 620 h 621"/>
                <a:gd name="T64" fmla="*/ 403 w 528"/>
                <a:gd name="T65" fmla="*/ 620 h 621"/>
                <a:gd name="T66" fmla="*/ 434 w 528"/>
                <a:gd name="T67" fmla="*/ 589 h 621"/>
                <a:gd name="T68" fmla="*/ 465 w 528"/>
                <a:gd name="T69" fmla="*/ 589 h 621"/>
                <a:gd name="T70" fmla="*/ 496 w 528"/>
                <a:gd name="T71" fmla="*/ 589 h 621"/>
                <a:gd name="T72" fmla="*/ 496 w 528"/>
                <a:gd name="T73" fmla="*/ 589 h 621"/>
                <a:gd name="T74" fmla="*/ 496 w 528"/>
                <a:gd name="T75" fmla="*/ 589 h 621"/>
                <a:gd name="T76" fmla="*/ 527 w 528"/>
                <a:gd name="T77" fmla="*/ 589 h 621"/>
                <a:gd name="T78" fmla="*/ 527 w 528"/>
                <a:gd name="T79" fmla="*/ 589 h 621"/>
                <a:gd name="T80" fmla="*/ 527 w 528"/>
                <a:gd name="T81" fmla="*/ 589 h 621"/>
                <a:gd name="T82" fmla="*/ 496 w 528"/>
                <a:gd name="T83" fmla="*/ 527 h 621"/>
                <a:gd name="T84" fmla="*/ 496 w 528"/>
                <a:gd name="T85" fmla="*/ 496 h 621"/>
                <a:gd name="T86" fmla="*/ 496 w 528"/>
                <a:gd name="T87" fmla="*/ 403 h 621"/>
                <a:gd name="T88" fmla="*/ 465 w 528"/>
                <a:gd name="T89" fmla="*/ 34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 h="621">
                  <a:moveTo>
                    <a:pt x="465" y="310"/>
                  </a:moveTo>
                  <a:lnTo>
                    <a:pt x="465" y="310"/>
                  </a:lnTo>
                  <a:cubicBezTo>
                    <a:pt x="465" y="310"/>
                    <a:pt x="465" y="279"/>
                    <a:pt x="465" y="248"/>
                  </a:cubicBezTo>
                  <a:lnTo>
                    <a:pt x="465" y="248"/>
                  </a:lnTo>
                  <a:cubicBezTo>
                    <a:pt x="465" y="217"/>
                    <a:pt x="465" y="217"/>
                    <a:pt x="465" y="217"/>
                  </a:cubicBezTo>
                  <a:lnTo>
                    <a:pt x="465" y="217"/>
                  </a:lnTo>
                  <a:cubicBezTo>
                    <a:pt x="403" y="155"/>
                    <a:pt x="403" y="155"/>
                    <a:pt x="403" y="155"/>
                  </a:cubicBezTo>
                  <a:cubicBezTo>
                    <a:pt x="403" y="124"/>
                    <a:pt x="403" y="124"/>
                    <a:pt x="403" y="124"/>
                  </a:cubicBezTo>
                  <a:cubicBezTo>
                    <a:pt x="217" y="0"/>
                    <a:pt x="217" y="0"/>
                    <a:pt x="217" y="0"/>
                  </a:cubicBezTo>
                  <a:cubicBezTo>
                    <a:pt x="62" y="0"/>
                    <a:pt x="62" y="0"/>
                    <a:pt x="62" y="0"/>
                  </a:cubicBezTo>
                  <a:lnTo>
                    <a:pt x="93" y="31"/>
                  </a:lnTo>
                  <a:lnTo>
                    <a:pt x="62" y="62"/>
                  </a:lnTo>
                  <a:cubicBezTo>
                    <a:pt x="62" y="62"/>
                    <a:pt x="62" y="62"/>
                    <a:pt x="62" y="93"/>
                  </a:cubicBezTo>
                  <a:lnTo>
                    <a:pt x="62" y="93"/>
                  </a:lnTo>
                  <a:cubicBezTo>
                    <a:pt x="62" y="124"/>
                    <a:pt x="62" y="124"/>
                    <a:pt x="62" y="124"/>
                  </a:cubicBezTo>
                  <a:lnTo>
                    <a:pt x="62" y="124"/>
                  </a:lnTo>
                  <a:lnTo>
                    <a:pt x="62" y="155"/>
                  </a:lnTo>
                  <a:lnTo>
                    <a:pt x="62" y="155"/>
                  </a:lnTo>
                  <a:lnTo>
                    <a:pt x="31" y="155"/>
                  </a:lnTo>
                  <a:lnTo>
                    <a:pt x="31" y="155"/>
                  </a:lnTo>
                  <a:cubicBezTo>
                    <a:pt x="31" y="186"/>
                    <a:pt x="31" y="186"/>
                    <a:pt x="31" y="186"/>
                  </a:cubicBezTo>
                  <a:lnTo>
                    <a:pt x="31" y="186"/>
                  </a:lnTo>
                  <a:cubicBezTo>
                    <a:pt x="31" y="217"/>
                    <a:pt x="0" y="217"/>
                    <a:pt x="0" y="217"/>
                  </a:cubicBezTo>
                  <a:lnTo>
                    <a:pt x="0" y="217"/>
                  </a:lnTo>
                  <a:cubicBezTo>
                    <a:pt x="0" y="217"/>
                    <a:pt x="0" y="217"/>
                    <a:pt x="0" y="248"/>
                  </a:cubicBezTo>
                  <a:lnTo>
                    <a:pt x="0" y="248"/>
                  </a:lnTo>
                  <a:lnTo>
                    <a:pt x="0" y="279"/>
                  </a:lnTo>
                  <a:lnTo>
                    <a:pt x="0" y="279"/>
                  </a:lnTo>
                  <a:cubicBezTo>
                    <a:pt x="0" y="279"/>
                    <a:pt x="0" y="279"/>
                    <a:pt x="0" y="310"/>
                  </a:cubicBezTo>
                  <a:cubicBezTo>
                    <a:pt x="0" y="310"/>
                    <a:pt x="31" y="310"/>
                    <a:pt x="31" y="341"/>
                  </a:cubicBezTo>
                  <a:cubicBezTo>
                    <a:pt x="31" y="341"/>
                    <a:pt x="31" y="341"/>
                    <a:pt x="31" y="372"/>
                  </a:cubicBezTo>
                  <a:cubicBezTo>
                    <a:pt x="62" y="372"/>
                    <a:pt x="62" y="403"/>
                    <a:pt x="62" y="403"/>
                  </a:cubicBezTo>
                  <a:lnTo>
                    <a:pt x="62" y="403"/>
                  </a:lnTo>
                  <a:cubicBezTo>
                    <a:pt x="62" y="434"/>
                    <a:pt x="62" y="434"/>
                    <a:pt x="62" y="434"/>
                  </a:cubicBezTo>
                  <a:cubicBezTo>
                    <a:pt x="93" y="434"/>
                    <a:pt x="93" y="434"/>
                    <a:pt x="124" y="465"/>
                  </a:cubicBezTo>
                  <a:lnTo>
                    <a:pt x="124" y="465"/>
                  </a:lnTo>
                  <a:cubicBezTo>
                    <a:pt x="124" y="465"/>
                    <a:pt x="124" y="465"/>
                    <a:pt x="155" y="465"/>
                  </a:cubicBezTo>
                  <a:cubicBezTo>
                    <a:pt x="155" y="465"/>
                    <a:pt x="155" y="465"/>
                    <a:pt x="186" y="496"/>
                  </a:cubicBezTo>
                  <a:lnTo>
                    <a:pt x="186" y="496"/>
                  </a:lnTo>
                  <a:lnTo>
                    <a:pt x="186" y="496"/>
                  </a:lnTo>
                  <a:lnTo>
                    <a:pt x="186" y="496"/>
                  </a:lnTo>
                  <a:cubicBezTo>
                    <a:pt x="186" y="496"/>
                    <a:pt x="186" y="496"/>
                    <a:pt x="217" y="496"/>
                  </a:cubicBezTo>
                  <a:lnTo>
                    <a:pt x="217" y="496"/>
                  </a:lnTo>
                  <a:lnTo>
                    <a:pt x="217" y="496"/>
                  </a:lnTo>
                  <a:lnTo>
                    <a:pt x="248" y="496"/>
                  </a:lnTo>
                  <a:lnTo>
                    <a:pt x="248" y="496"/>
                  </a:lnTo>
                  <a:lnTo>
                    <a:pt x="248" y="496"/>
                  </a:lnTo>
                  <a:lnTo>
                    <a:pt x="248" y="496"/>
                  </a:lnTo>
                  <a:lnTo>
                    <a:pt x="248" y="496"/>
                  </a:lnTo>
                  <a:lnTo>
                    <a:pt x="248" y="496"/>
                  </a:lnTo>
                  <a:cubicBezTo>
                    <a:pt x="248" y="496"/>
                    <a:pt x="279" y="496"/>
                    <a:pt x="279" y="527"/>
                  </a:cubicBezTo>
                  <a:lnTo>
                    <a:pt x="279" y="527"/>
                  </a:lnTo>
                  <a:lnTo>
                    <a:pt x="279" y="527"/>
                  </a:lnTo>
                  <a:cubicBezTo>
                    <a:pt x="279" y="527"/>
                    <a:pt x="279" y="527"/>
                    <a:pt x="279" y="558"/>
                  </a:cubicBezTo>
                  <a:lnTo>
                    <a:pt x="279" y="589"/>
                  </a:lnTo>
                  <a:cubicBezTo>
                    <a:pt x="279" y="589"/>
                    <a:pt x="279" y="589"/>
                    <a:pt x="279" y="620"/>
                  </a:cubicBezTo>
                  <a:lnTo>
                    <a:pt x="279" y="620"/>
                  </a:lnTo>
                  <a:lnTo>
                    <a:pt x="279" y="620"/>
                  </a:lnTo>
                  <a:lnTo>
                    <a:pt x="310" y="620"/>
                  </a:lnTo>
                  <a:lnTo>
                    <a:pt x="310" y="620"/>
                  </a:lnTo>
                  <a:lnTo>
                    <a:pt x="310" y="620"/>
                  </a:lnTo>
                  <a:cubicBezTo>
                    <a:pt x="341" y="620"/>
                    <a:pt x="341" y="620"/>
                    <a:pt x="341" y="620"/>
                  </a:cubicBezTo>
                  <a:cubicBezTo>
                    <a:pt x="341" y="620"/>
                    <a:pt x="341" y="620"/>
                    <a:pt x="372" y="620"/>
                  </a:cubicBezTo>
                  <a:lnTo>
                    <a:pt x="372" y="620"/>
                  </a:lnTo>
                  <a:cubicBezTo>
                    <a:pt x="372" y="620"/>
                    <a:pt x="372" y="620"/>
                    <a:pt x="403" y="620"/>
                  </a:cubicBezTo>
                  <a:lnTo>
                    <a:pt x="403" y="620"/>
                  </a:lnTo>
                  <a:lnTo>
                    <a:pt x="403" y="620"/>
                  </a:lnTo>
                  <a:lnTo>
                    <a:pt x="434" y="589"/>
                  </a:lnTo>
                  <a:lnTo>
                    <a:pt x="465" y="589"/>
                  </a:lnTo>
                  <a:lnTo>
                    <a:pt x="465" y="589"/>
                  </a:lnTo>
                  <a:lnTo>
                    <a:pt x="465" y="589"/>
                  </a:lnTo>
                  <a:lnTo>
                    <a:pt x="496" y="589"/>
                  </a:lnTo>
                  <a:lnTo>
                    <a:pt x="496" y="589"/>
                  </a:lnTo>
                  <a:lnTo>
                    <a:pt x="496" y="589"/>
                  </a:lnTo>
                  <a:lnTo>
                    <a:pt x="496" y="589"/>
                  </a:lnTo>
                  <a:lnTo>
                    <a:pt x="496" y="589"/>
                  </a:lnTo>
                  <a:lnTo>
                    <a:pt x="496" y="589"/>
                  </a:lnTo>
                  <a:cubicBezTo>
                    <a:pt x="527" y="589"/>
                    <a:pt x="527" y="589"/>
                    <a:pt x="527" y="589"/>
                  </a:cubicBezTo>
                  <a:lnTo>
                    <a:pt x="527" y="589"/>
                  </a:lnTo>
                  <a:lnTo>
                    <a:pt x="527" y="589"/>
                  </a:lnTo>
                  <a:lnTo>
                    <a:pt x="527" y="589"/>
                  </a:lnTo>
                  <a:lnTo>
                    <a:pt x="527" y="589"/>
                  </a:lnTo>
                  <a:lnTo>
                    <a:pt x="527" y="558"/>
                  </a:lnTo>
                  <a:lnTo>
                    <a:pt x="496" y="527"/>
                  </a:lnTo>
                  <a:lnTo>
                    <a:pt x="496" y="527"/>
                  </a:lnTo>
                  <a:cubicBezTo>
                    <a:pt x="496" y="496"/>
                    <a:pt x="496" y="496"/>
                    <a:pt x="496" y="496"/>
                  </a:cubicBezTo>
                  <a:cubicBezTo>
                    <a:pt x="496" y="465"/>
                    <a:pt x="496" y="434"/>
                    <a:pt x="496" y="434"/>
                  </a:cubicBezTo>
                  <a:cubicBezTo>
                    <a:pt x="496" y="403"/>
                    <a:pt x="496" y="403"/>
                    <a:pt x="496" y="403"/>
                  </a:cubicBezTo>
                  <a:lnTo>
                    <a:pt x="496" y="372"/>
                  </a:lnTo>
                  <a:cubicBezTo>
                    <a:pt x="496" y="341"/>
                    <a:pt x="496" y="341"/>
                    <a:pt x="465" y="341"/>
                  </a:cubicBezTo>
                  <a:lnTo>
                    <a:pt x="465" y="31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2" name="Freeform 21"/>
            <p:cNvSpPr>
              <a:spLocks noChangeArrowheads="1"/>
            </p:cNvSpPr>
            <p:nvPr/>
          </p:nvSpPr>
          <p:spPr bwMode="auto">
            <a:xfrm>
              <a:off x="3902075" y="2795588"/>
              <a:ext cx="234950" cy="257175"/>
            </a:xfrm>
            <a:custGeom>
              <a:avLst/>
              <a:gdLst>
                <a:gd name="T0" fmla="*/ 31 w 652"/>
                <a:gd name="T1" fmla="*/ 682 h 714"/>
                <a:gd name="T2" fmla="*/ 31 w 652"/>
                <a:gd name="T3" fmla="*/ 682 h 714"/>
                <a:gd name="T4" fmla="*/ 62 w 652"/>
                <a:gd name="T5" fmla="*/ 651 h 714"/>
                <a:gd name="T6" fmla="*/ 93 w 652"/>
                <a:gd name="T7" fmla="*/ 651 h 714"/>
                <a:gd name="T8" fmla="*/ 124 w 652"/>
                <a:gd name="T9" fmla="*/ 682 h 714"/>
                <a:gd name="T10" fmla="*/ 279 w 652"/>
                <a:gd name="T11" fmla="*/ 682 h 714"/>
                <a:gd name="T12" fmla="*/ 279 w 652"/>
                <a:gd name="T13" fmla="*/ 682 h 714"/>
                <a:gd name="T14" fmla="*/ 372 w 652"/>
                <a:gd name="T15" fmla="*/ 682 h 714"/>
                <a:gd name="T16" fmla="*/ 496 w 652"/>
                <a:gd name="T17" fmla="*/ 713 h 714"/>
                <a:gd name="T18" fmla="*/ 589 w 652"/>
                <a:gd name="T19" fmla="*/ 713 h 714"/>
                <a:gd name="T20" fmla="*/ 527 w 652"/>
                <a:gd name="T21" fmla="*/ 651 h 714"/>
                <a:gd name="T22" fmla="*/ 527 w 652"/>
                <a:gd name="T23" fmla="*/ 651 h 714"/>
                <a:gd name="T24" fmla="*/ 651 w 652"/>
                <a:gd name="T25" fmla="*/ 402 h 714"/>
                <a:gd name="T26" fmla="*/ 589 w 652"/>
                <a:gd name="T27" fmla="*/ 341 h 714"/>
                <a:gd name="T28" fmla="*/ 589 w 652"/>
                <a:gd name="T29" fmla="*/ 341 h 714"/>
                <a:gd name="T30" fmla="*/ 527 w 652"/>
                <a:gd name="T31" fmla="*/ 310 h 714"/>
                <a:gd name="T32" fmla="*/ 527 w 652"/>
                <a:gd name="T33" fmla="*/ 248 h 714"/>
                <a:gd name="T34" fmla="*/ 527 w 652"/>
                <a:gd name="T35" fmla="*/ 248 h 714"/>
                <a:gd name="T36" fmla="*/ 527 w 652"/>
                <a:gd name="T37" fmla="*/ 248 h 714"/>
                <a:gd name="T38" fmla="*/ 527 w 652"/>
                <a:gd name="T39" fmla="*/ 186 h 714"/>
                <a:gd name="T40" fmla="*/ 527 w 652"/>
                <a:gd name="T41" fmla="*/ 124 h 714"/>
                <a:gd name="T42" fmla="*/ 527 w 652"/>
                <a:gd name="T43" fmla="*/ 93 h 714"/>
                <a:gd name="T44" fmla="*/ 434 w 652"/>
                <a:gd name="T45" fmla="*/ 93 h 714"/>
                <a:gd name="T46" fmla="*/ 434 w 652"/>
                <a:gd name="T47" fmla="*/ 62 h 714"/>
                <a:gd name="T48" fmla="*/ 434 w 652"/>
                <a:gd name="T49" fmla="*/ 124 h 714"/>
                <a:gd name="T50" fmla="*/ 403 w 652"/>
                <a:gd name="T51" fmla="*/ 155 h 714"/>
                <a:gd name="T52" fmla="*/ 372 w 652"/>
                <a:gd name="T53" fmla="*/ 124 h 714"/>
                <a:gd name="T54" fmla="*/ 341 w 652"/>
                <a:gd name="T55" fmla="*/ 155 h 714"/>
                <a:gd name="T56" fmla="*/ 279 w 652"/>
                <a:gd name="T57" fmla="*/ 155 h 714"/>
                <a:gd name="T58" fmla="*/ 279 w 652"/>
                <a:gd name="T59" fmla="*/ 93 h 714"/>
                <a:gd name="T60" fmla="*/ 248 w 652"/>
                <a:gd name="T61" fmla="*/ 62 h 714"/>
                <a:gd name="T62" fmla="*/ 31 w 652"/>
                <a:gd name="T63" fmla="*/ 0 h 714"/>
                <a:gd name="T64" fmla="*/ 93 w 652"/>
                <a:gd name="T65" fmla="*/ 155 h 714"/>
                <a:gd name="T66" fmla="*/ 93 w 652"/>
                <a:gd name="T67" fmla="*/ 186 h 714"/>
                <a:gd name="T68" fmla="*/ 124 w 652"/>
                <a:gd name="T69" fmla="*/ 279 h 714"/>
                <a:gd name="T70" fmla="*/ 124 w 652"/>
                <a:gd name="T71" fmla="*/ 372 h 714"/>
                <a:gd name="T72" fmla="*/ 93 w 652"/>
                <a:gd name="T73" fmla="*/ 434 h 714"/>
                <a:gd name="T74" fmla="*/ 31 w 652"/>
                <a:gd name="T75" fmla="*/ 465 h 714"/>
                <a:gd name="T76" fmla="*/ 0 w 652"/>
                <a:gd name="T77" fmla="*/ 619 h 714"/>
                <a:gd name="T78" fmla="*/ 0 w 652"/>
                <a:gd name="T79" fmla="*/ 68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2" h="714">
                  <a:moveTo>
                    <a:pt x="31" y="682"/>
                  </a:moveTo>
                  <a:lnTo>
                    <a:pt x="31" y="682"/>
                  </a:lnTo>
                  <a:lnTo>
                    <a:pt x="31" y="682"/>
                  </a:lnTo>
                  <a:lnTo>
                    <a:pt x="31" y="682"/>
                  </a:lnTo>
                  <a:cubicBezTo>
                    <a:pt x="31" y="682"/>
                    <a:pt x="31" y="682"/>
                    <a:pt x="31" y="651"/>
                  </a:cubicBezTo>
                  <a:lnTo>
                    <a:pt x="62" y="651"/>
                  </a:lnTo>
                  <a:lnTo>
                    <a:pt x="93" y="651"/>
                  </a:lnTo>
                  <a:lnTo>
                    <a:pt x="93" y="651"/>
                  </a:lnTo>
                  <a:lnTo>
                    <a:pt x="93" y="651"/>
                  </a:lnTo>
                  <a:cubicBezTo>
                    <a:pt x="93" y="682"/>
                    <a:pt x="124" y="682"/>
                    <a:pt x="124" y="682"/>
                  </a:cubicBezTo>
                  <a:cubicBezTo>
                    <a:pt x="124" y="682"/>
                    <a:pt x="124" y="682"/>
                    <a:pt x="155" y="682"/>
                  </a:cubicBezTo>
                  <a:cubicBezTo>
                    <a:pt x="155" y="682"/>
                    <a:pt x="248" y="682"/>
                    <a:pt x="279" y="682"/>
                  </a:cubicBezTo>
                  <a:lnTo>
                    <a:pt x="279" y="682"/>
                  </a:lnTo>
                  <a:lnTo>
                    <a:pt x="279" y="682"/>
                  </a:lnTo>
                  <a:cubicBezTo>
                    <a:pt x="310" y="682"/>
                    <a:pt x="341" y="682"/>
                    <a:pt x="341" y="682"/>
                  </a:cubicBezTo>
                  <a:cubicBezTo>
                    <a:pt x="372" y="682"/>
                    <a:pt x="372" y="682"/>
                    <a:pt x="372" y="682"/>
                  </a:cubicBezTo>
                  <a:cubicBezTo>
                    <a:pt x="372" y="713"/>
                    <a:pt x="372" y="713"/>
                    <a:pt x="372" y="713"/>
                  </a:cubicBezTo>
                  <a:cubicBezTo>
                    <a:pt x="496" y="713"/>
                    <a:pt x="496" y="713"/>
                    <a:pt x="496" y="713"/>
                  </a:cubicBezTo>
                  <a:cubicBezTo>
                    <a:pt x="496" y="713"/>
                    <a:pt x="496" y="713"/>
                    <a:pt x="527" y="713"/>
                  </a:cubicBezTo>
                  <a:cubicBezTo>
                    <a:pt x="527" y="713"/>
                    <a:pt x="558" y="713"/>
                    <a:pt x="589" y="713"/>
                  </a:cubicBezTo>
                  <a:cubicBezTo>
                    <a:pt x="558" y="713"/>
                    <a:pt x="558" y="682"/>
                    <a:pt x="558" y="682"/>
                  </a:cubicBezTo>
                  <a:lnTo>
                    <a:pt x="527" y="651"/>
                  </a:lnTo>
                  <a:lnTo>
                    <a:pt x="527" y="651"/>
                  </a:lnTo>
                  <a:lnTo>
                    <a:pt x="527" y="651"/>
                  </a:lnTo>
                  <a:cubicBezTo>
                    <a:pt x="527" y="402"/>
                    <a:pt x="527" y="402"/>
                    <a:pt x="527" y="402"/>
                  </a:cubicBezTo>
                  <a:cubicBezTo>
                    <a:pt x="651" y="402"/>
                    <a:pt x="651" y="402"/>
                    <a:pt x="651" y="402"/>
                  </a:cubicBezTo>
                  <a:cubicBezTo>
                    <a:pt x="651" y="341"/>
                    <a:pt x="651" y="341"/>
                    <a:pt x="651" y="341"/>
                  </a:cubicBezTo>
                  <a:cubicBezTo>
                    <a:pt x="620" y="341"/>
                    <a:pt x="589" y="341"/>
                    <a:pt x="589" y="341"/>
                  </a:cubicBezTo>
                  <a:lnTo>
                    <a:pt x="589" y="341"/>
                  </a:lnTo>
                  <a:lnTo>
                    <a:pt x="589" y="341"/>
                  </a:lnTo>
                  <a:cubicBezTo>
                    <a:pt x="558" y="341"/>
                    <a:pt x="558" y="341"/>
                    <a:pt x="558" y="310"/>
                  </a:cubicBezTo>
                  <a:cubicBezTo>
                    <a:pt x="527" y="310"/>
                    <a:pt x="527" y="310"/>
                    <a:pt x="527" y="310"/>
                  </a:cubicBezTo>
                  <a:cubicBezTo>
                    <a:pt x="527" y="310"/>
                    <a:pt x="527" y="310"/>
                    <a:pt x="527" y="279"/>
                  </a:cubicBezTo>
                  <a:cubicBezTo>
                    <a:pt x="527" y="279"/>
                    <a:pt x="527" y="279"/>
                    <a:pt x="527" y="248"/>
                  </a:cubicBezTo>
                  <a:lnTo>
                    <a:pt x="527" y="248"/>
                  </a:lnTo>
                  <a:lnTo>
                    <a:pt x="527" y="248"/>
                  </a:lnTo>
                  <a:lnTo>
                    <a:pt x="527" y="248"/>
                  </a:lnTo>
                  <a:lnTo>
                    <a:pt x="527" y="248"/>
                  </a:lnTo>
                  <a:cubicBezTo>
                    <a:pt x="527" y="217"/>
                    <a:pt x="527" y="217"/>
                    <a:pt x="527" y="217"/>
                  </a:cubicBezTo>
                  <a:cubicBezTo>
                    <a:pt x="527" y="186"/>
                    <a:pt x="527" y="186"/>
                    <a:pt x="527" y="186"/>
                  </a:cubicBezTo>
                  <a:lnTo>
                    <a:pt x="527" y="155"/>
                  </a:lnTo>
                  <a:cubicBezTo>
                    <a:pt x="527" y="124"/>
                    <a:pt x="527" y="124"/>
                    <a:pt x="527" y="124"/>
                  </a:cubicBezTo>
                  <a:lnTo>
                    <a:pt x="527" y="124"/>
                  </a:lnTo>
                  <a:lnTo>
                    <a:pt x="527" y="93"/>
                  </a:lnTo>
                  <a:lnTo>
                    <a:pt x="527" y="93"/>
                  </a:lnTo>
                  <a:cubicBezTo>
                    <a:pt x="434" y="93"/>
                    <a:pt x="434" y="93"/>
                    <a:pt x="434" y="93"/>
                  </a:cubicBezTo>
                  <a:cubicBezTo>
                    <a:pt x="434" y="62"/>
                    <a:pt x="434" y="62"/>
                    <a:pt x="434" y="62"/>
                  </a:cubicBezTo>
                  <a:lnTo>
                    <a:pt x="434" y="62"/>
                  </a:lnTo>
                  <a:cubicBezTo>
                    <a:pt x="434" y="93"/>
                    <a:pt x="434" y="93"/>
                    <a:pt x="434" y="124"/>
                  </a:cubicBezTo>
                  <a:lnTo>
                    <a:pt x="434" y="124"/>
                  </a:lnTo>
                  <a:lnTo>
                    <a:pt x="434" y="124"/>
                  </a:lnTo>
                  <a:cubicBezTo>
                    <a:pt x="434" y="124"/>
                    <a:pt x="434" y="155"/>
                    <a:pt x="403" y="155"/>
                  </a:cubicBezTo>
                  <a:cubicBezTo>
                    <a:pt x="403" y="155"/>
                    <a:pt x="372" y="155"/>
                    <a:pt x="372" y="124"/>
                  </a:cubicBezTo>
                  <a:lnTo>
                    <a:pt x="372" y="124"/>
                  </a:lnTo>
                  <a:lnTo>
                    <a:pt x="372" y="124"/>
                  </a:lnTo>
                  <a:cubicBezTo>
                    <a:pt x="341" y="124"/>
                    <a:pt x="341" y="155"/>
                    <a:pt x="341" y="155"/>
                  </a:cubicBezTo>
                  <a:cubicBezTo>
                    <a:pt x="310" y="155"/>
                    <a:pt x="310" y="155"/>
                    <a:pt x="310" y="155"/>
                  </a:cubicBezTo>
                  <a:cubicBezTo>
                    <a:pt x="310" y="155"/>
                    <a:pt x="310" y="155"/>
                    <a:pt x="279" y="155"/>
                  </a:cubicBezTo>
                  <a:cubicBezTo>
                    <a:pt x="279" y="124"/>
                    <a:pt x="279" y="124"/>
                    <a:pt x="279" y="124"/>
                  </a:cubicBezTo>
                  <a:cubicBezTo>
                    <a:pt x="279" y="124"/>
                    <a:pt x="279" y="124"/>
                    <a:pt x="279" y="93"/>
                  </a:cubicBezTo>
                  <a:lnTo>
                    <a:pt x="248" y="93"/>
                  </a:lnTo>
                  <a:cubicBezTo>
                    <a:pt x="248" y="62"/>
                    <a:pt x="248" y="62"/>
                    <a:pt x="248" y="62"/>
                  </a:cubicBezTo>
                  <a:cubicBezTo>
                    <a:pt x="248" y="62"/>
                    <a:pt x="248" y="31"/>
                    <a:pt x="217" y="0"/>
                  </a:cubicBezTo>
                  <a:cubicBezTo>
                    <a:pt x="31" y="0"/>
                    <a:pt x="31" y="0"/>
                    <a:pt x="31" y="0"/>
                  </a:cubicBezTo>
                  <a:cubicBezTo>
                    <a:pt x="62" y="31"/>
                    <a:pt x="93" y="93"/>
                    <a:pt x="93" y="93"/>
                  </a:cubicBezTo>
                  <a:cubicBezTo>
                    <a:pt x="93" y="124"/>
                    <a:pt x="93" y="124"/>
                    <a:pt x="93" y="155"/>
                  </a:cubicBezTo>
                  <a:lnTo>
                    <a:pt x="93" y="155"/>
                  </a:lnTo>
                  <a:lnTo>
                    <a:pt x="93" y="186"/>
                  </a:lnTo>
                  <a:cubicBezTo>
                    <a:pt x="93" y="217"/>
                    <a:pt x="93" y="248"/>
                    <a:pt x="93" y="248"/>
                  </a:cubicBezTo>
                  <a:cubicBezTo>
                    <a:pt x="124" y="248"/>
                    <a:pt x="124" y="279"/>
                    <a:pt x="124" y="279"/>
                  </a:cubicBezTo>
                  <a:cubicBezTo>
                    <a:pt x="124" y="279"/>
                    <a:pt x="124" y="310"/>
                    <a:pt x="124" y="341"/>
                  </a:cubicBezTo>
                  <a:cubicBezTo>
                    <a:pt x="124" y="341"/>
                    <a:pt x="124" y="341"/>
                    <a:pt x="124" y="372"/>
                  </a:cubicBezTo>
                  <a:cubicBezTo>
                    <a:pt x="124" y="372"/>
                    <a:pt x="93" y="402"/>
                    <a:pt x="93" y="434"/>
                  </a:cubicBezTo>
                  <a:lnTo>
                    <a:pt x="93" y="434"/>
                  </a:lnTo>
                  <a:cubicBezTo>
                    <a:pt x="93" y="434"/>
                    <a:pt x="62" y="434"/>
                    <a:pt x="62" y="465"/>
                  </a:cubicBezTo>
                  <a:cubicBezTo>
                    <a:pt x="62" y="465"/>
                    <a:pt x="62" y="465"/>
                    <a:pt x="31" y="465"/>
                  </a:cubicBezTo>
                  <a:cubicBezTo>
                    <a:pt x="31" y="496"/>
                    <a:pt x="31" y="527"/>
                    <a:pt x="31" y="558"/>
                  </a:cubicBezTo>
                  <a:cubicBezTo>
                    <a:pt x="31" y="589"/>
                    <a:pt x="31" y="619"/>
                    <a:pt x="0" y="619"/>
                  </a:cubicBezTo>
                  <a:lnTo>
                    <a:pt x="0" y="619"/>
                  </a:lnTo>
                  <a:cubicBezTo>
                    <a:pt x="0" y="619"/>
                    <a:pt x="0" y="651"/>
                    <a:pt x="0" y="682"/>
                  </a:cubicBezTo>
                  <a:lnTo>
                    <a:pt x="31" y="682"/>
                  </a:ln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3" name="Freeform 22"/>
            <p:cNvSpPr>
              <a:spLocks noChangeArrowheads="1"/>
            </p:cNvSpPr>
            <p:nvPr/>
          </p:nvSpPr>
          <p:spPr bwMode="auto">
            <a:xfrm>
              <a:off x="3937000" y="2114550"/>
              <a:ext cx="190500" cy="346075"/>
            </a:xfrm>
            <a:custGeom>
              <a:avLst/>
              <a:gdLst>
                <a:gd name="T0" fmla="*/ 93 w 528"/>
                <a:gd name="T1" fmla="*/ 898 h 961"/>
                <a:gd name="T2" fmla="*/ 124 w 528"/>
                <a:gd name="T3" fmla="*/ 960 h 961"/>
                <a:gd name="T4" fmla="*/ 155 w 528"/>
                <a:gd name="T5" fmla="*/ 960 h 961"/>
                <a:gd name="T6" fmla="*/ 186 w 528"/>
                <a:gd name="T7" fmla="*/ 960 h 961"/>
                <a:gd name="T8" fmla="*/ 186 w 528"/>
                <a:gd name="T9" fmla="*/ 960 h 961"/>
                <a:gd name="T10" fmla="*/ 217 w 528"/>
                <a:gd name="T11" fmla="*/ 930 h 961"/>
                <a:gd name="T12" fmla="*/ 248 w 528"/>
                <a:gd name="T13" fmla="*/ 930 h 961"/>
                <a:gd name="T14" fmla="*/ 248 w 528"/>
                <a:gd name="T15" fmla="*/ 930 h 961"/>
                <a:gd name="T16" fmla="*/ 279 w 528"/>
                <a:gd name="T17" fmla="*/ 930 h 961"/>
                <a:gd name="T18" fmla="*/ 279 w 528"/>
                <a:gd name="T19" fmla="*/ 930 h 961"/>
                <a:gd name="T20" fmla="*/ 279 w 528"/>
                <a:gd name="T21" fmla="*/ 898 h 961"/>
                <a:gd name="T22" fmla="*/ 310 w 528"/>
                <a:gd name="T23" fmla="*/ 867 h 961"/>
                <a:gd name="T24" fmla="*/ 310 w 528"/>
                <a:gd name="T25" fmla="*/ 867 h 961"/>
                <a:gd name="T26" fmla="*/ 341 w 528"/>
                <a:gd name="T27" fmla="*/ 867 h 961"/>
                <a:gd name="T28" fmla="*/ 372 w 528"/>
                <a:gd name="T29" fmla="*/ 867 h 961"/>
                <a:gd name="T30" fmla="*/ 403 w 528"/>
                <a:gd name="T31" fmla="*/ 836 h 961"/>
                <a:gd name="T32" fmla="*/ 434 w 528"/>
                <a:gd name="T33" fmla="*/ 806 h 961"/>
                <a:gd name="T34" fmla="*/ 434 w 528"/>
                <a:gd name="T35" fmla="*/ 774 h 961"/>
                <a:gd name="T36" fmla="*/ 465 w 528"/>
                <a:gd name="T37" fmla="*/ 743 h 961"/>
                <a:gd name="T38" fmla="*/ 465 w 528"/>
                <a:gd name="T39" fmla="*/ 712 h 961"/>
                <a:gd name="T40" fmla="*/ 465 w 528"/>
                <a:gd name="T41" fmla="*/ 712 h 961"/>
                <a:gd name="T42" fmla="*/ 434 w 528"/>
                <a:gd name="T43" fmla="*/ 650 h 961"/>
                <a:gd name="T44" fmla="*/ 434 w 528"/>
                <a:gd name="T45" fmla="*/ 619 h 961"/>
                <a:gd name="T46" fmla="*/ 465 w 528"/>
                <a:gd name="T47" fmla="*/ 558 h 961"/>
                <a:gd name="T48" fmla="*/ 465 w 528"/>
                <a:gd name="T49" fmla="*/ 558 h 961"/>
                <a:gd name="T50" fmla="*/ 496 w 528"/>
                <a:gd name="T51" fmla="*/ 496 h 961"/>
                <a:gd name="T52" fmla="*/ 496 w 528"/>
                <a:gd name="T53" fmla="*/ 496 h 961"/>
                <a:gd name="T54" fmla="*/ 527 w 528"/>
                <a:gd name="T55" fmla="*/ 465 h 961"/>
                <a:gd name="T56" fmla="*/ 124 w 528"/>
                <a:gd name="T57" fmla="*/ 0 h 961"/>
                <a:gd name="T58" fmla="*/ 93 w 528"/>
                <a:gd name="T59" fmla="*/ 31 h 961"/>
                <a:gd name="T60" fmla="*/ 93 w 528"/>
                <a:gd name="T61" fmla="*/ 93 h 961"/>
                <a:gd name="T62" fmla="*/ 124 w 528"/>
                <a:gd name="T63" fmla="*/ 155 h 961"/>
                <a:gd name="T64" fmla="*/ 155 w 528"/>
                <a:gd name="T65" fmla="*/ 187 h 961"/>
                <a:gd name="T66" fmla="*/ 124 w 528"/>
                <a:gd name="T67" fmla="*/ 248 h 961"/>
                <a:gd name="T68" fmla="*/ 124 w 528"/>
                <a:gd name="T69" fmla="*/ 435 h 961"/>
                <a:gd name="T70" fmla="*/ 93 w 528"/>
                <a:gd name="T71" fmla="*/ 465 h 961"/>
                <a:gd name="T72" fmla="*/ 62 w 528"/>
                <a:gd name="T73" fmla="*/ 496 h 961"/>
                <a:gd name="T74" fmla="*/ 31 w 528"/>
                <a:gd name="T75" fmla="*/ 526 h 961"/>
                <a:gd name="T76" fmla="*/ 31 w 528"/>
                <a:gd name="T77" fmla="*/ 588 h 961"/>
                <a:gd name="T78" fmla="*/ 31 w 528"/>
                <a:gd name="T79" fmla="*/ 619 h 961"/>
                <a:gd name="T80" fmla="*/ 31 w 528"/>
                <a:gd name="T81" fmla="*/ 619 h 961"/>
                <a:gd name="T82" fmla="*/ 31 w 528"/>
                <a:gd name="T83" fmla="*/ 619 h 961"/>
                <a:gd name="T84" fmla="*/ 62 w 528"/>
                <a:gd name="T85" fmla="*/ 619 h 961"/>
                <a:gd name="T86" fmla="*/ 62 w 528"/>
                <a:gd name="T87" fmla="*/ 650 h 961"/>
                <a:gd name="T88" fmla="*/ 93 w 528"/>
                <a:gd name="T89" fmla="*/ 712 h 961"/>
                <a:gd name="T90" fmla="*/ 93 w 528"/>
                <a:gd name="T91" fmla="*/ 806 h 961"/>
                <a:gd name="T92" fmla="*/ 124 w 528"/>
                <a:gd name="T93" fmla="*/ 867 h 961"/>
                <a:gd name="T94" fmla="*/ 93 w 528"/>
                <a:gd name="T95" fmla="*/ 898 h 961"/>
                <a:gd name="T96" fmla="*/ 93 w 528"/>
                <a:gd name="T97" fmla="*/ 898 h 961"/>
                <a:gd name="T98" fmla="*/ 62 w 528"/>
                <a:gd name="T99" fmla="*/ 898 h 961"/>
                <a:gd name="T100" fmla="*/ 62 w 528"/>
                <a:gd name="T101" fmla="*/ 89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961">
                  <a:moveTo>
                    <a:pt x="93" y="898"/>
                  </a:moveTo>
                  <a:lnTo>
                    <a:pt x="93" y="898"/>
                  </a:lnTo>
                  <a:lnTo>
                    <a:pt x="93" y="898"/>
                  </a:lnTo>
                  <a:cubicBezTo>
                    <a:pt x="124" y="960"/>
                    <a:pt x="124" y="960"/>
                    <a:pt x="124" y="960"/>
                  </a:cubicBezTo>
                  <a:lnTo>
                    <a:pt x="124" y="960"/>
                  </a:lnTo>
                  <a:cubicBezTo>
                    <a:pt x="124" y="960"/>
                    <a:pt x="124" y="960"/>
                    <a:pt x="155" y="960"/>
                  </a:cubicBezTo>
                  <a:lnTo>
                    <a:pt x="155" y="960"/>
                  </a:lnTo>
                  <a:cubicBezTo>
                    <a:pt x="186" y="960"/>
                    <a:pt x="186" y="960"/>
                    <a:pt x="186" y="960"/>
                  </a:cubicBezTo>
                  <a:lnTo>
                    <a:pt x="186" y="960"/>
                  </a:lnTo>
                  <a:lnTo>
                    <a:pt x="186" y="960"/>
                  </a:lnTo>
                  <a:lnTo>
                    <a:pt x="186" y="960"/>
                  </a:lnTo>
                  <a:lnTo>
                    <a:pt x="217" y="930"/>
                  </a:lnTo>
                  <a:lnTo>
                    <a:pt x="217" y="930"/>
                  </a:lnTo>
                  <a:cubicBezTo>
                    <a:pt x="217" y="930"/>
                    <a:pt x="217" y="930"/>
                    <a:pt x="248" y="930"/>
                  </a:cubicBezTo>
                  <a:lnTo>
                    <a:pt x="248" y="930"/>
                  </a:lnTo>
                  <a:lnTo>
                    <a:pt x="248" y="930"/>
                  </a:lnTo>
                  <a:lnTo>
                    <a:pt x="279" y="930"/>
                  </a:lnTo>
                  <a:lnTo>
                    <a:pt x="279" y="930"/>
                  </a:lnTo>
                  <a:lnTo>
                    <a:pt x="279" y="930"/>
                  </a:lnTo>
                  <a:lnTo>
                    <a:pt x="279" y="930"/>
                  </a:lnTo>
                  <a:lnTo>
                    <a:pt x="279" y="930"/>
                  </a:lnTo>
                  <a:cubicBezTo>
                    <a:pt x="279" y="898"/>
                    <a:pt x="279" y="898"/>
                    <a:pt x="279" y="898"/>
                  </a:cubicBezTo>
                  <a:lnTo>
                    <a:pt x="279" y="898"/>
                  </a:lnTo>
                  <a:cubicBezTo>
                    <a:pt x="279" y="867"/>
                    <a:pt x="310" y="867"/>
                    <a:pt x="310" y="867"/>
                  </a:cubicBezTo>
                  <a:lnTo>
                    <a:pt x="310" y="867"/>
                  </a:lnTo>
                  <a:lnTo>
                    <a:pt x="310" y="867"/>
                  </a:lnTo>
                  <a:lnTo>
                    <a:pt x="310" y="867"/>
                  </a:lnTo>
                  <a:lnTo>
                    <a:pt x="341" y="867"/>
                  </a:lnTo>
                  <a:lnTo>
                    <a:pt x="341" y="867"/>
                  </a:lnTo>
                  <a:cubicBezTo>
                    <a:pt x="341" y="867"/>
                    <a:pt x="341" y="867"/>
                    <a:pt x="372" y="867"/>
                  </a:cubicBezTo>
                  <a:lnTo>
                    <a:pt x="372" y="867"/>
                  </a:lnTo>
                  <a:cubicBezTo>
                    <a:pt x="372" y="867"/>
                    <a:pt x="372" y="836"/>
                    <a:pt x="403" y="836"/>
                  </a:cubicBezTo>
                  <a:lnTo>
                    <a:pt x="403" y="806"/>
                  </a:lnTo>
                  <a:cubicBezTo>
                    <a:pt x="403" y="806"/>
                    <a:pt x="403" y="806"/>
                    <a:pt x="434" y="806"/>
                  </a:cubicBezTo>
                  <a:lnTo>
                    <a:pt x="434" y="806"/>
                  </a:lnTo>
                  <a:cubicBezTo>
                    <a:pt x="434" y="774"/>
                    <a:pt x="434" y="774"/>
                    <a:pt x="434" y="774"/>
                  </a:cubicBezTo>
                  <a:cubicBezTo>
                    <a:pt x="465" y="743"/>
                    <a:pt x="465" y="743"/>
                    <a:pt x="465" y="743"/>
                  </a:cubicBezTo>
                  <a:lnTo>
                    <a:pt x="465" y="743"/>
                  </a:lnTo>
                  <a:cubicBezTo>
                    <a:pt x="465" y="743"/>
                    <a:pt x="465" y="743"/>
                    <a:pt x="465" y="712"/>
                  </a:cubicBezTo>
                  <a:lnTo>
                    <a:pt x="465" y="712"/>
                  </a:lnTo>
                  <a:lnTo>
                    <a:pt x="465" y="712"/>
                  </a:lnTo>
                  <a:lnTo>
                    <a:pt x="465" y="712"/>
                  </a:lnTo>
                  <a:cubicBezTo>
                    <a:pt x="434" y="712"/>
                    <a:pt x="434" y="682"/>
                    <a:pt x="434" y="682"/>
                  </a:cubicBezTo>
                  <a:cubicBezTo>
                    <a:pt x="434" y="682"/>
                    <a:pt x="434" y="682"/>
                    <a:pt x="434" y="650"/>
                  </a:cubicBezTo>
                  <a:lnTo>
                    <a:pt x="434" y="619"/>
                  </a:lnTo>
                  <a:lnTo>
                    <a:pt x="434" y="619"/>
                  </a:lnTo>
                  <a:cubicBezTo>
                    <a:pt x="434" y="588"/>
                    <a:pt x="434" y="588"/>
                    <a:pt x="434" y="588"/>
                  </a:cubicBezTo>
                  <a:lnTo>
                    <a:pt x="465" y="558"/>
                  </a:lnTo>
                  <a:lnTo>
                    <a:pt x="465" y="558"/>
                  </a:lnTo>
                  <a:lnTo>
                    <a:pt x="465" y="558"/>
                  </a:lnTo>
                  <a:cubicBezTo>
                    <a:pt x="465" y="526"/>
                    <a:pt x="465" y="526"/>
                    <a:pt x="496" y="526"/>
                  </a:cubicBezTo>
                  <a:lnTo>
                    <a:pt x="496" y="496"/>
                  </a:lnTo>
                  <a:lnTo>
                    <a:pt x="496" y="496"/>
                  </a:lnTo>
                  <a:lnTo>
                    <a:pt x="496" y="496"/>
                  </a:lnTo>
                  <a:cubicBezTo>
                    <a:pt x="496" y="465"/>
                    <a:pt x="496" y="465"/>
                    <a:pt x="496" y="465"/>
                  </a:cubicBezTo>
                  <a:cubicBezTo>
                    <a:pt x="527" y="465"/>
                    <a:pt x="527" y="465"/>
                    <a:pt x="527" y="465"/>
                  </a:cubicBezTo>
                  <a:cubicBezTo>
                    <a:pt x="527" y="248"/>
                    <a:pt x="527" y="248"/>
                    <a:pt x="527" y="248"/>
                  </a:cubicBezTo>
                  <a:cubicBezTo>
                    <a:pt x="124" y="0"/>
                    <a:pt x="124" y="0"/>
                    <a:pt x="124" y="0"/>
                  </a:cubicBezTo>
                  <a:cubicBezTo>
                    <a:pt x="124" y="31"/>
                    <a:pt x="124" y="31"/>
                    <a:pt x="93" y="31"/>
                  </a:cubicBezTo>
                  <a:lnTo>
                    <a:pt x="93" y="31"/>
                  </a:lnTo>
                  <a:cubicBezTo>
                    <a:pt x="93" y="63"/>
                    <a:pt x="93" y="93"/>
                    <a:pt x="93" y="93"/>
                  </a:cubicBezTo>
                  <a:lnTo>
                    <a:pt x="93" y="93"/>
                  </a:lnTo>
                  <a:cubicBezTo>
                    <a:pt x="93" y="93"/>
                    <a:pt x="93" y="93"/>
                    <a:pt x="124" y="93"/>
                  </a:cubicBezTo>
                  <a:cubicBezTo>
                    <a:pt x="124" y="124"/>
                    <a:pt x="124" y="124"/>
                    <a:pt x="124" y="155"/>
                  </a:cubicBezTo>
                  <a:cubicBezTo>
                    <a:pt x="155" y="155"/>
                    <a:pt x="155" y="155"/>
                    <a:pt x="155" y="155"/>
                  </a:cubicBezTo>
                  <a:cubicBezTo>
                    <a:pt x="155" y="187"/>
                    <a:pt x="155" y="187"/>
                    <a:pt x="155" y="187"/>
                  </a:cubicBezTo>
                  <a:lnTo>
                    <a:pt x="155" y="187"/>
                  </a:lnTo>
                  <a:cubicBezTo>
                    <a:pt x="155" y="187"/>
                    <a:pt x="124" y="217"/>
                    <a:pt x="124" y="248"/>
                  </a:cubicBezTo>
                  <a:cubicBezTo>
                    <a:pt x="124" y="311"/>
                    <a:pt x="124" y="341"/>
                    <a:pt x="124" y="372"/>
                  </a:cubicBezTo>
                  <a:cubicBezTo>
                    <a:pt x="124" y="403"/>
                    <a:pt x="124" y="435"/>
                    <a:pt x="124" y="435"/>
                  </a:cubicBezTo>
                  <a:cubicBezTo>
                    <a:pt x="93" y="435"/>
                    <a:pt x="93" y="435"/>
                    <a:pt x="93" y="435"/>
                  </a:cubicBezTo>
                  <a:cubicBezTo>
                    <a:pt x="93" y="465"/>
                    <a:pt x="93" y="465"/>
                    <a:pt x="93" y="465"/>
                  </a:cubicBezTo>
                  <a:lnTo>
                    <a:pt x="62" y="496"/>
                  </a:lnTo>
                  <a:lnTo>
                    <a:pt x="62" y="496"/>
                  </a:lnTo>
                  <a:cubicBezTo>
                    <a:pt x="31" y="526"/>
                    <a:pt x="31" y="526"/>
                    <a:pt x="31" y="526"/>
                  </a:cubicBezTo>
                  <a:lnTo>
                    <a:pt x="31" y="526"/>
                  </a:lnTo>
                  <a:cubicBezTo>
                    <a:pt x="31" y="558"/>
                    <a:pt x="31" y="558"/>
                    <a:pt x="0" y="588"/>
                  </a:cubicBezTo>
                  <a:lnTo>
                    <a:pt x="31" y="588"/>
                  </a:lnTo>
                  <a:lnTo>
                    <a:pt x="31" y="619"/>
                  </a:lnTo>
                  <a:lnTo>
                    <a:pt x="31" y="619"/>
                  </a:lnTo>
                  <a:lnTo>
                    <a:pt x="31" y="619"/>
                  </a:lnTo>
                  <a:lnTo>
                    <a:pt x="31" y="619"/>
                  </a:lnTo>
                  <a:lnTo>
                    <a:pt x="31" y="619"/>
                  </a:lnTo>
                  <a:lnTo>
                    <a:pt x="31" y="619"/>
                  </a:lnTo>
                  <a:lnTo>
                    <a:pt x="31" y="619"/>
                  </a:lnTo>
                  <a:lnTo>
                    <a:pt x="62" y="619"/>
                  </a:lnTo>
                  <a:lnTo>
                    <a:pt x="62" y="619"/>
                  </a:lnTo>
                  <a:lnTo>
                    <a:pt x="62" y="650"/>
                  </a:lnTo>
                  <a:cubicBezTo>
                    <a:pt x="93" y="650"/>
                    <a:pt x="93" y="650"/>
                    <a:pt x="93" y="650"/>
                  </a:cubicBezTo>
                  <a:cubicBezTo>
                    <a:pt x="93" y="682"/>
                    <a:pt x="93" y="682"/>
                    <a:pt x="93" y="712"/>
                  </a:cubicBezTo>
                  <a:lnTo>
                    <a:pt x="93" y="712"/>
                  </a:lnTo>
                  <a:cubicBezTo>
                    <a:pt x="93" y="712"/>
                    <a:pt x="93" y="774"/>
                    <a:pt x="93" y="806"/>
                  </a:cubicBezTo>
                  <a:cubicBezTo>
                    <a:pt x="124" y="836"/>
                    <a:pt x="124" y="836"/>
                    <a:pt x="124" y="836"/>
                  </a:cubicBezTo>
                  <a:cubicBezTo>
                    <a:pt x="124" y="867"/>
                    <a:pt x="124" y="867"/>
                    <a:pt x="124" y="867"/>
                  </a:cubicBezTo>
                  <a:lnTo>
                    <a:pt x="124" y="867"/>
                  </a:lnTo>
                  <a:lnTo>
                    <a:pt x="93" y="898"/>
                  </a:lnTo>
                  <a:lnTo>
                    <a:pt x="93" y="898"/>
                  </a:lnTo>
                  <a:lnTo>
                    <a:pt x="93" y="898"/>
                  </a:lnTo>
                  <a:lnTo>
                    <a:pt x="93" y="898"/>
                  </a:lnTo>
                  <a:lnTo>
                    <a:pt x="62" y="898"/>
                  </a:lnTo>
                  <a:lnTo>
                    <a:pt x="62" y="898"/>
                  </a:lnTo>
                  <a:lnTo>
                    <a:pt x="62" y="898"/>
                  </a:lnTo>
                  <a:cubicBezTo>
                    <a:pt x="93" y="898"/>
                    <a:pt x="93" y="898"/>
                    <a:pt x="93" y="89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4" name="Freeform 23"/>
            <p:cNvSpPr>
              <a:spLocks noChangeArrowheads="1"/>
            </p:cNvSpPr>
            <p:nvPr/>
          </p:nvSpPr>
          <p:spPr bwMode="auto">
            <a:xfrm>
              <a:off x="3557588" y="2316163"/>
              <a:ext cx="146050" cy="100012"/>
            </a:xfrm>
            <a:custGeom>
              <a:avLst/>
              <a:gdLst>
                <a:gd name="T0" fmla="*/ 31 w 405"/>
                <a:gd name="T1" fmla="*/ 278 h 279"/>
                <a:gd name="T2" fmla="*/ 31 w 405"/>
                <a:gd name="T3" fmla="*/ 278 h 279"/>
                <a:gd name="T4" fmla="*/ 62 w 405"/>
                <a:gd name="T5" fmla="*/ 278 h 279"/>
                <a:gd name="T6" fmla="*/ 93 w 405"/>
                <a:gd name="T7" fmla="*/ 278 h 279"/>
                <a:gd name="T8" fmla="*/ 93 w 405"/>
                <a:gd name="T9" fmla="*/ 278 h 279"/>
                <a:gd name="T10" fmla="*/ 124 w 405"/>
                <a:gd name="T11" fmla="*/ 278 h 279"/>
                <a:gd name="T12" fmla="*/ 93 w 405"/>
                <a:gd name="T13" fmla="*/ 248 h 279"/>
                <a:gd name="T14" fmla="*/ 93 w 405"/>
                <a:gd name="T15" fmla="*/ 248 h 279"/>
                <a:gd name="T16" fmla="*/ 124 w 405"/>
                <a:gd name="T17" fmla="*/ 216 h 279"/>
                <a:gd name="T18" fmla="*/ 124 w 405"/>
                <a:gd name="T19" fmla="*/ 216 h 279"/>
                <a:gd name="T20" fmla="*/ 124 w 405"/>
                <a:gd name="T21" fmla="*/ 216 h 279"/>
                <a:gd name="T22" fmla="*/ 156 w 405"/>
                <a:gd name="T23" fmla="*/ 185 h 279"/>
                <a:gd name="T24" fmla="*/ 156 w 405"/>
                <a:gd name="T25" fmla="*/ 185 h 279"/>
                <a:gd name="T26" fmla="*/ 186 w 405"/>
                <a:gd name="T27" fmla="*/ 185 h 279"/>
                <a:gd name="T28" fmla="*/ 186 w 405"/>
                <a:gd name="T29" fmla="*/ 185 h 279"/>
                <a:gd name="T30" fmla="*/ 248 w 405"/>
                <a:gd name="T31" fmla="*/ 185 h 279"/>
                <a:gd name="T32" fmla="*/ 248 w 405"/>
                <a:gd name="T33" fmla="*/ 185 h 279"/>
                <a:gd name="T34" fmla="*/ 280 w 405"/>
                <a:gd name="T35" fmla="*/ 185 h 279"/>
                <a:gd name="T36" fmla="*/ 280 w 405"/>
                <a:gd name="T37" fmla="*/ 185 h 279"/>
                <a:gd name="T38" fmla="*/ 280 w 405"/>
                <a:gd name="T39" fmla="*/ 185 h 279"/>
                <a:gd name="T40" fmla="*/ 310 w 405"/>
                <a:gd name="T41" fmla="*/ 185 h 279"/>
                <a:gd name="T42" fmla="*/ 310 w 405"/>
                <a:gd name="T43" fmla="*/ 185 h 279"/>
                <a:gd name="T44" fmla="*/ 341 w 405"/>
                <a:gd name="T45" fmla="*/ 185 h 279"/>
                <a:gd name="T46" fmla="*/ 341 w 405"/>
                <a:gd name="T47" fmla="*/ 185 h 279"/>
                <a:gd name="T48" fmla="*/ 404 w 405"/>
                <a:gd name="T49" fmla="*/ 154 h 279"/>
                <a:gd name="T50" fmla="*/ 404 w 405"/>
                <a:gd name="T51" fmla="*/ 154 h 279"/>
                <a:gd name="T52" fmla="*/ 404 w 405"/>
                <a:gd name="T53" fmla="*/ 154 h 279"/>
                <a:gd name="T54" fmla="*/ 404 w 405"/>
                <a:gd name="T55" fmla="*/ 154 h 279"/>
                <a:gd name="T56" fmla="*/ 372 w 405"/>
                <a:gd name="T57" fmla="*/ 154 h 279"/>
                <a:gd name="T58" fmla="*/ 372 w 405"/>
                <a:gd name="T59" fmla="*/ 154 h 279"/>
                <a:gd name="T60" fmla="*/ 372 w 405"/>
                <a:gd name="T61" fmla="*/ 154 h 279"/>
                <a:gd name="T62" fmla="*/ 372 w 405"/>
                <a:gd name="T63" fmla="*/ 124 h 279"/>
                <a:gd name="T64" fmla="*/ 341 w 405"/>
                <a:gd name="T65" fmla="*/ 124 h 279"/>
                <a:gd name="T66" fmla="*/ 341 w 405"/>
                <a:gd name="T67" fmla="*/ 124 h 279"/>
                <a:gd name="T68" fmla="*/ 341 w 405"/>
                <a:gd name="T69" fmla="*/ 92 h 279"/>
                <a:gd name="T70" fmla="*/ 341 w 405"/>
                <a:gd name="T71" fmla="*/ 92 h 279"/>
                <a:gd name="T72" fmla="*/ 310 w 405"/>
                <a:gd name="T73" fmla="*/ 30 h 279"/>
                <a:gd name="T74" fmla="*/ 280 w 405"/>
                <a:gd name="T75" fmla="*/ 0 h 279"/>
                <a:gd name="T76" fmla="*/ 280 w 405"/>
                <a:gd name="T77" fmla="*/ 0 h 279"/>
                <a:gd name="T78" fmla="*/ 217 w 405"/>
                <a:gd name="T79" fmla="*/ 0 h 279"/>
                <a:gd name="T80" fmla="*/ 217 w 405"/>
                <a:gd name="T81" fmla="*/ 30 h 279"/>
                <a:gd name="T82" fmla="*/ 217 w 405"/>
                <a:gd name="T83" fmla="*/ 30 h 279"/>
                <a:gd name="T84" fmla="*/ 217 w 405"/>
                <a:gd name="T85" fmla="*/ 61 h 279"/>
                <a:gd name="T86" fmla="*/ 186 w 405"/>
                <a:gd name="T87" fmla="*/ 61 h 279"/>
                <a:gd name="T88" fmla="*/ 156 w 405"/>
                <a:gd name="T89" fmla="*/ 61 h 279"/>
                <a:gd name="T90" fmla="*/ 156 w 405"/>
                <a:gd name="T91" fmla="*/ 92 h 279"/>
                <a:gd name="T92" fmla="*/ 156 w 405"/>
                <a:gd name="T93" fmla="*/ 92 h 279"/>
                <a:gd name="T94" fmla="*/ 156 w 405"/>
                <a:gd name="T95" fmla="*/ 92 h 279"/>
                <a:gd name="T96" fmla="*/ 93 w 405"/>
                <a:gd name="T97" fmla="*/ 124 h 279"/>
                <a:gd name="T98" fmla="*/ 93 w 405"/>
                <a:gd name="T99" fmla="*/ 124 h 279"/>
                <a:gd name="T100" fmla="*/ 93 w 405"/>
                <a:gd name="T101" fmla="*/ 124 h 279"/>
                <a:gd name="T102" fmla="*/ 62 w 405"/>
                <a:gd name="T103" fmla="*/ 124 h 279"/>
                <a:gd name="T104" fmla="*/ 62 w 405"/>
                <a:gd name="T105" fmla="*/ 154 h 279"/>
                <a:gd name="T106" fmla="*/ 62 w 405"/>
                <a:gd name="T107" fmla="*/ 154 h 279"/>
                <a:gd name="T108" fmla="*/ 31 w 405"/>
                <a:gd name="T109" fmla="*/ 185 h 279"/>
                <a:gd name="T110" fmla="*/ 31 w 405"/>
                <a:gd name="T111" fmla="*/ 185 h 279"/>
                <a:gd name="T112" fmla="*/ 31 w 405"/>
                <a:gd name="T113" fmla="*/ 185 h 279"/>
                <a:gd name="T114" fmla="*/ 31 w 405"/>
                <a:gd name="T115" fmla="*/ 185 h 279"/>
                <a:gd name="T116" fmla="*/ 31 w 405"/>
                <a:gd name="T117" fmla="*/ 185 h 279"/>
                <a:gd name="T118" fmla="*/ 31 w 405"/>
                <a:gd name="T119" fmla="*/ 216 h 279"/>
                <a:gd name="T120" fmla="*/ 0 w 405"/>
                <a:gd name="T121" fmla="*/ 248 h 279"/>
                <a:gd name="T122" fmla="*/ 31 w 405"/>
                <a:gd name="T123" fmla="*/ 27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279">
                  <a:moveTo>
                    <a:pt x="31" y="278"/>
                  </a:moveTo>
                  <a:lnTo>
                    <a:pt x="31" y="278"/>
                  </a:lnTo>
                  <a:cubicBezTo>
                    <a:pt x="62" y="278"/>
                    <a:pt x="62" y="278"/>
                    <a:pt x="62" y="278"/>
                  </a:cubicBezTo>
                  <a:lnTo>
                    <a:pt x="93" y="278"/>
                  </a:lnTo>
                  <a:lnTo>
                    <a:pt x="93" y="278"/>
                  </a:lnTo>
                  <a:lnTo>
                    <a:pt x="124" y="278"/>
                  </a:lnTo>
                  <a:lnTo>
                    <a:pt x="93" y="248"/>
                  </a:lnTo>
                  <a:lnTo>
                    <a:pt x="93" y="248"/>
                  </a:lnTo>
                  <a:cubicBezTo>
                    <a:pt x="93" y="248"/>
                    <a:pt x="124" y="248"/>
                    <a:pt x="124" y="216"/>
                  </a:cubicBezTo>
                  <a:lnTo>
                    <a:pt x="124" y="216"/>
                  </a:lnTo>
                  <a:lnTo>
                    <a:pt x="124" y="216"/>
                  </a:lnTo>
                  <a:cubicBezTo>
                    <a:pt x="124" y="185"/>
                    <a:pt x="156" y="185"/>
                    <a:pt x="156" y="185"/>
                  </a:cubicBezTo>
                  <a:lnTo>
                    <a:pt x="156" y="185"/>
                  </a:lnTo>
                  <a:lnTo>
                    <a:pt x="186" y="185"/>
                  </a:lnTo>
                  <a:lnTo>
                    <a:pt x="186" y="185"/>
                  </a:lnTo>
                  <a:cubicBezTo>
                    <a:pt x="217" y="185"/>
                    <a:pt x="248" y="185"/>
                    <a:pt x="248" y="185"/>
                  </a:cubicBezTo>
                  <a:lnTo>
                    <a:pt x="248" y="185"/>
                  </a:lnTo>
                  <a:cubicBezTo>
                    <a:pt x="280" y="185"/>
                    <a:pt x="280" y="185"/>
                    <a:pt x="280" y="185"/>
                  </a:cubicBezTo>
                  <a:lnTo>
                    <a:pt x="280" y="185"/>
                  </a:lnTo>
                  <a:lnTo>
                    <a:pt x="280" y="185"/>
                  </a:lnTo>
                  <a:lnTo>
                    <a:pt x="310" y="185"/>
                  </a:lnTo>
                  <a:lnTo>
                    <a:pt x="310" y="185"/>
                  </a:lnTo>
                  <a:lnTo>
                    <a:pt x="341" y="185"/>
                  </a:lnTo>
                  <a:lnTo>
                    <a:pt x="341" y="185"/>
                  </a:lnTo>
                  <a:cubicBezTo>
                    <a:pt x="404" y="154"/>
                    <a:pt x="404" y="154"/>
                    <a:pt x="404" y="154"/>
                  </a:cubicBezTo>
                  <a:lnTo>
                    <a:pt x="404" y="154"/>
                  </a:lnTo>
                  <a:lnTo>
                    <a:pt x="404" y="154"/>
                  </a:lnTo>
                  <a:lnTo>
                    <a:pt x="404" y="154"/>
                  </a:lnTo>
                  <a:cubicBezTo>
                    <a:pt x="372" y="154"/>
                    <a:pt x="372" y="154"/>
                    <a:pt x="372" y="154"/>
                  </a:cubicBezTo>
                  <a:lnTo>
                    <a:pt x="372" y="154"/>
                  </a:lnTo>
                  <a:lnTo>
                    <a:pt x="372" y="154"/>
                  </a:lnTo>
                  <a:lnTo>
                    <a:pt x="372" y="124"/>
                  </a:lnTo>
                  <a:cubicBezTo>
                    <a:pt x="341" y="124"/>
                    <a:pt x="341" y="124"/>
                    <a:pt x="341" y="124"/>
                  </a:cubicBezTo>
                  <a:lnTo>
                    <a:pt x="341" y="124"/>
                  </a:lnTo>
                  <a:cubicBezTo>
                    <a:pt x="341" y="92"/>
                    <a:pt x="341" y="92"/>
                    <a:pt x="341" y="92"/>
                  </a:cubicBezTo>
                  <a:lnTo>
                    <a:pt x="341" y="92"/>
                  </a:lnTo>
                  <a:cubicBezTo>
                    <a:pt x="310" y="61"/>
                    <a:pt x="310" y="61"/>
                    <a:pt x="310" y="30"/>
                  </a:cubicBezTo>
                  <a:cubicBezTo>
                    <a:pt x="310" y="30"/>
                    <a:pt x="280" y="30"/>
                    <a:pt x="280" y="0"/>
                  </a:cubicBezTo>
                  <a:lnTo>
                    <a:pt x="280" y="0"/>
                  </a:lnTo>
                  <a:cubicBezTo>
                    <a:pt x="280" y="0"/>
                    <a:pt x="248" y="0"/>
                    <a:pt x="217" y="0"/>
                  </a:cubicBezTo>
                  <a:cubicBezTo>
                    <a:pt x="217" y="30"/>
                    <a:pt x="217" y="30"/>
                    <a:pt x="217" y="30"/>
                  </a:cubicBezTo>
                  <a:lnTo>
                    <a:pt x="217" y="30"/>
                  </a:lnTo>
                  <a:cubicBezTo>
                    <a:pt x="217" y="61"/>
                    <a:pt x="217" y="61"/>
                    <a:pt x="217" y="61"/>
                  </a:cubicBezTo>
                  <a:cubicBezTo>
                    <a:pt x="186" y="61"/>
                    <a:pt x="186" y="61"/>
                    <a:pt x="186" y="61"/>
                  </a:cubicBezTo>
                  <a:cubicBezTo>
                    <a:pt x="156" y="61"/>
                    <a:pt x="156" y="61"/>
                    <a:pt x="156" y="61"/>
                  </a:cubicBezTo>
                  <a:lnTo>
                    <a:pt x="156" y="92"/>
                  </a:lnTo>
                  <a:lnTo>
                    <a:pt x="156" y="92"/>
                  </a:lnTo>
                  <a:lnTo>
                    <a:pt x="156" y="92"/>
                  </a:lnTo>
                  <a:cubicBezTo>
                    <a:pt x="124" y="92"/>
                    <a:pt x="124" y="124"/>
                    <a:pt x="93" y="124"/>
                  </a:cubicBezTo>
                  <a:lnTo>
                    <a:pt x="93" y="124"/>
                  </a:lnTo>
                  <a:lnTo>
                    <a:pt x="93" y="124"/>
                  </a:lnTo>
                  <a:cubicBezTo>
                    <a:pt x="62" y="124"/>
                    <a:pt x="62" y="124"/>
                    <a:pt x="62" y="124"/>
                  </a:cubicBezTo>
                  <a:lnTo>
                    <a:pt x="62" y="154"/>
                  </a:lnTo>
                  <a:lnTo>
                    <a:pt x="62" y="154"/>
                  </a:lnTo>
                  <a:cubicBezTo>
                    <a:pt x="62" y="185"/>
                    <a:pt x="62" y="185"/>
                    <a:pt x="31" y="185"/>
                  </a:cubicBezTo>
                  <a:lnTo>
                    <a:pt x="31" y="185"/>
                  </a:lnTo>
                  <a:lnTo>
                    <a:pt x="31" y="185"/>
                  </a:lnTo>
                  <a:lnTo>
                    <a:pt x="31" y="185"/>
                  </a:lnTo>
                  <a:lnTo>
                    <a:pt x="31" y="185"/>
                  </a:lnTo>
                  <a:cubicBezTo>
                    <a:pt x="31" y="216"/>
                    <a:pt x="31" y="216"/>
                    <a:pt x="31" y="216"/>
                  </a:cubicBezTo>
                  <a:cubicBezTo>
                    <a:pt x="31" y="248"/>
                    <a:pt x="31" y="248"/>
                    <a:pt x="0" y="248"/>
                  </a:cubicBezTo>
                  <a:cubicBezTo>
                    <a:pt x="31" y="248"/>
                    <a:pt x="31" y="278"/>
                    <a:pt x="31" y="27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5" name="Freeform 24"/>
            <p:cNvSpPr>
              <a:spLocks noChangeArrowheads="1"/>
            </p:cNvSpPr>
            <p:nvPr/>
          </p:nvSpPr>
          <p:spPr bwMode="auto">
            <a:xfrm>
              <a:off x="3959225" y="2405063"/>
              <a:ext cx="223838" cy="166687"/>
            </a:xfrm>
            <a:custGeom>
              <a:avLst/>
              <a:gdLst>
                <a:gd name="T0" fmla="*/ 93 w 621"/>
                <a:gd name="T1" fmla="*/ 464 h 465"/>
                <a:gd name="T2" fmla="*/ 93 w 621"/>
                <a:gd name="T3" fmla="*/ 433 h 465"/>
                <a:gd name="T4" fmla="*/ 186 w 621"/>
                <a:gd name="T5" fmla="*/ 433 h 465"/>
                <a:gd name="T6" fmla="*/ 186 w 621"/>
                <a:gd name="T7" fmla="*/ 433 h 465"/>
                <a:gd name="T8" fmla="*/ 217 w 621"/>
                <a:gd name="T9" fmla="*/ 371 h 465"/>
                <a:gd name="T10" fmla="*/ 217 w 621"/>
                <a:gd name="T11" fmla="*/ 340 h 465"/>
                <a:gd name="T12" fmla="*/ 248 w 621"/>
                <a:gd name="T13" fmla="*/ 340 h 465"/>
                <a:gd name="T14" fmla="*/ 279 w 621"/>
                <a:gd name="T15" fmla="*/ 309 h 465"/>
                <a:gd name="T16" fmla="*/ 341 w 621"/>
                <a:gd name="T17" fmla="*/ 371 h 465"/>
                <a:gd name="T18" fmla="*/ 341 w 621"/>
                <a:gd name="T19" fmla="*/ 371 h 465"/>
                <a:gd name="T20" fmla="*/ 372 w 621"/>
                <a:gd name="T21" fmla="*/ 371 h 465"/>
                <a:gd name="T22" fmla="*/ 403 w 621"/>
                <a:gd name="T23" fmla="*/ 371 h 465"/>
                <a:gd name="T24" fmla="*/ 403 w 621"/>
                <a:gd name="T25" fmla="*/ 371 h 465"/>
                <a:gd name="T26" fmla="*/ 434 w 621"/>
                <a:gd name="T27" fmla="*/ 340 h 465"/>
                <a:gd name="T28" fmla="*/ 434 w 621"/>
                <a:gd name="T29" fmla="*/ 340 h 465"/>
                <a:gd name="T30" fmla="*/ 465 w 621"/>
                <a:gd name="T31" fmla="*/ 371 h 465"/>
                <a:gd name="T32" fmla="*/ 526 w 621"/>
                <a:gd name="T33" fmla="*/ 340 h 465"/>
                <a:gd name="T34" fmla="*/ 558 w 621"/>
                <a:gd name="T35" fmla="*/ 340 h 465"/>
                <a:gd name="T36" fmla="*/ 558 w 621"/>
                <a:gd name="T37" fmla="*/ 340 h 465"/>
                <a:gd name="T38" fmla="*/ 589 w 621"/>
                <a:gd name="T39" fmla="*/ 309 h 465"/>
                <a:gd name="T40" fmla="*/ 589 w 621"/>
                <a:gd name="T41" fmla="*/ 309 h 465"/>
                <a:gd name="T42" fmla="*/ 620 w 621"/>
                <a:gd name="T43" fmla="*/ 278 h 465"/>
                <a:gd name="T44" fmla="*/ 620 w 621"/>
                <a:gd name="T45" fmla="*/ 278 h 465"/>
                <a:gd name="T46" fmla="*/ 620 w 621"/>
                <a:gd name="T47" fmla="*/ 248 h 465"/>
                <a:gd name="T48" fmla="*/ 589 w 621"/>
                <a:gd name="T49" fmla="*/ 248 h 465"/>
                <a:gd name="T50" fmla="*/ 589 w 621"/>
                <a:gd name="T51" fmla="*/ 248 h 465"/>
                <a:gd name="T52" fmla="*/ 558 w 621"/>
                <a:gd name="T53" fmla="*/ 248 h 465"/>
                <a:gd name="T54" fmla="*/ 558 w 621"/>
                <a:gd name="T55" fmla="*/ 185 h 465"/>
                <a:gd name="T56" fmla="*/ 496 w 621"/>
                <a:gd name="T57" fmla="*/ 154 h 465"/>
                <a:gd name="T58" fmla="*/ 465 w 621"/>
                <a:gd name="T59" fmla="*/ 154 h 465"/>
                <a:gd name="T60" fmla="*/ 465 w 621"/>
                <a:gd name="T61" fmla="*/ 92 h 465"/>
                <a:gd name="T62" fmla="*/ 465 w 621"/>
                <a:gd name="T63" fmla="*/ 92 h 465"/>
                <a:gd name="T64" fmla="*/ 465 w 621"/>
                <a:gd name="T65" fmla="*/ 30 h 465"/>
                <a:gd name="T66" fmla="*/ 434 w 621"/>
                <a:gd name="T67" fmla="*/ 30 h 465"/>
                <a:gd name="T68" fmla="*/ 434 w 621"/>
                <a:gd name="T69" fmla="*/ 0 h 465"/>
                <a:gd name="T70" fmla="*/ 372 w 621"/>
                <a:gd name="T71" fmla="*/ 61 h 465"/>
                <a:gd name="T72" fmla="*/ 341 w 621"/>
                <a:gd name="T73" fmla="*/ 124 h 465"/>
                <a:gd name="T74" fmla="*/ 310 w 621"/>
                <a:gd name="T75" fmla="*/ 124 h 465"/>
                <a:gd name="T76" fmla="*/ 248 w 621"/>
                <a:gd name="T77" fmla="*/ 124 h 465"/>
                <a:gd name="T78" fmla="*/ 248 w 621"/>
                <a:gd name="T79" fmla="*/ 185 h 465"/>
                <a:gd name="T80" fmla="*/ 217 w 621"/>
                <a:gd name="T81" fmla="*/ 185 h 465"/>
                <a:gd name="T82" fmla="*/ 217 w 621"/>
                <a:gd name="T83" fmla="*/ 185 h 465"/>
                <a:gd name="T84" fmla="*/ 186 w 621"/>
                <a:gd name="T85" fmla="*/ 185 h 465"/>
                <a:gd name="T86" fmla="*/ 155 w 621"/>
                <a:gd name="T87" fmla="*/ 185 h 465"/>
                <a:gd name="T88" fmla="*/ 124 w 621"/>
                <a:gd name="T89" fmla="*/ 216 h 465"/>
                <a:gd name="T90" fmla="*/ 93 w 621"/>
                <a:gd name="T91" fmla="*/ 216 h 465"/>
                <a:gd name="T92" fmla="*/ 93 w 621"/>
                <a:gd name="T93" fmla="*/ 216 h 465"/>
                <a:gd name="T94" fmla="*/ 62 w 621"/>
                <a:gd name="T95" fmla="*/ 216 h 465"/>
                <a:gd name="T96" fmla="*/ 62 w 621"/>
                <a:gd name="T97" fmla="*/ 216 h 465"/>
                <a:gd name="T98" fmla="*/ 31 w 621"/>
                <a:gd name="T99" fmla="*/ 278 h 465"/>
                <a:gd name="T100" fmla="*/ 0 w 621"/>
                <a:gd name="T101" fmla="*/ 309 h 465"/>
                <a:gd name="T102" fmla="*/ 0 w 621"/>
                <a:gd name="T103" fmla="*/ 340 h 465"/>
                <a:gd name="T104" fmla="*/ 0 w 621"/>
                <a:gd name="T105" fmla="*/ 340 h 465"/>
                <a:gd name="T106" fmla="*/ 31 w 621"/>
                <a:gd name="T107" fmla="*/ 402 h 465"/>
                <a:gd name="T108" fmla="*/ 31 w 621"/>
                <a:gd name="T109" fmla="*/ 402 h 465"/>
                <a:gd name="T110" fmla="*/ 31 w 621"/>
                <a:gd name="T111" fmla="*/ 433 h 465"/>
                <a:gd name="T112" fmla="*/ 62 w 621"/>
                <a:gd name="T113" fmla="*/ 433 h 465"/>
                <a:gd name="T114" fmla="*/ 62 w 621"/>
                <a:gd name="T115" fmla="*/ 46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1" h="465">
                  <a:moveTo>
                    <a:pt x="93" y="464"/>
                  </a:moveTo>
                  <a:lnTo>
                    <a:pt x="93" y="464"/>
                  </a:lnTo>
                  <a:cubicBezTo>
                    <a:pt x="93" y="433"/>
                    <a:pt x="93" y="433"/>
                    <a:pt x="93" y="433"/>
                  </a:cubicBezTo>
                  <a:lnTo>
                    <a:pt x="93" y="433"/>
                  </a:lnTo>
                  <a:cubicBezTo>
                    <a:pt x="93" y="433"/>
                    <a:pt x="124" y="402"/>
                    <a:pt x="155" y="402"/>
                  </a:cubicBezTo>
                  <a:cubicBezTo>
                    <a:pt x="155" y="402"/>
                    <a:pt x="155" y="433"/>
                    <a:pt x="186" y="433"/>
                  </a:cubicBezTo>
                  <a:lnTo>
                    <a:pt x="186" y="433"/>
                  </a:lnTo>
                  <a:lnTo>
                    <a:pt x="186" y="433"/>
                  </a:lnTo>
                  <a:lnTo>
                    <a:pt x="186" y="433"/>
                  </a:lnTo>
                  <a:cubicBezTo>
                    <a:pt x="186" y="402"/>
                    <a:pt x="186" y="371"/>
                    <a:pt x="217" y="371"/>
                  </a:cubicBezTo>
                  <a:cubicBezTo>
                    <a:pt x="217" y="371"/>
                    <a:pt x="217" y="371"/>
                    <a:pt x="217" y="340"/>
                  </a:cubicBezTo>
                  <a:lnTo>
                    <a:pt x="217" y="340"/>
                  </a:lnTo>
                  <a:cubicBezTo>
                    <a:pt x="217" y="340"/>
                    <a:pt x="217" y="340"/>
                    <a:pt x="248" y="340"/>
                  </a:cubicBezTo>
                  <a:lnTo>
                    <a:pt x="248" y="340"/>
                  </a:lnTo>
                  <a:cubicBezTo>
                    <a:pt x="248" y="340"/>
                    <a:pt x="248" y="309"/>
                    <a:pt x="279" y="309"/>
                  </a:cubicBezTo>
                  <a:lnTo>
                    <a:pt x="279" y="309"/>
                  </a:lnTo>
                  <a:lnTo>
                    <a:pt x="279" y="309"/>
                  </a:lnTo>
                  <a:cubicBezTo>
                    <a:pt x="310" y="309"/>
                    <a:pt x="310" y="340"/>
                    <a:pt x="341" y="371"/>
                  </a:cubicBezTo>
                  <a:lnTo>
                    <a:pt x="341" y="371"/>
                  </a:lnTo>
                  <a:lnTo>
                    <a:pt x="341" y="371"/>
                  </a:lnTo>
                  <a:cubicBezTo>
                    <a:pt x="341" y="371"/>
                    <a:pt x="341" y="371"/>
                    <a:pt x="372" y="371"/>
                  </a:cubicBezTo>
                  <a:lnTo>
                    <a:pt x="372" y="371"/>
                  </a:lnTo>
                  <a:cubicBezTo>
                    <a:pt x="403" y="371"/>
                    <a:pt x="403" y="402"/>
                    <a:pt x="403" y="402"/>
                  </a:cubicBezTo>
                  <a:cubicBezTo>
                    <a:pt x="403" y="371"/>
                    <a:pt x="403" y="371"/>
                    <a:pt x="403" y="371"/>
                  </a:cubicBezTo>
                  <a:lnTo>
                    <a:pt x="403" y="371"/>
                  </a:lnTo>
                  <a:lnTo>
                    <a:pt x="403" y="371"/>
                  </a:lnTo>
                  <a:cubicBezTo>
                    <a:pt x="434" y="371"/>
                    <a:pt x="434" y="340"/>
                    <a:pt x="434" y="340"/>
                  </a:cubicBezTo>
                  <a:lnTo>
                    <a:pt x="434" y="340"/>
                  </a:lnTo>
                  <a:lnTo>
                    <a:pt x="434" y="340"/>
                  </a:lnTo>
                  <a:lnTo>
                    <a:pt x="434" y="340"/>
                  </a:lnTo>
                  <a:cubicBezTo>
                    <a:pt x="465" y="340"/>
                    <a:pt x="465" y="340"/>
                    <a:pt x="465" y="340"/>
                  </a:cubicBezTo>
                  <a:cubicBezTo>
                    <a:pt x="465" y="371"/>
                    <a:pt x="465" y="371"/>
                    <a:pt x="465" y="371"/>
                  </a:cubicBezTo>
                  <a:cubicBezTo>
                    <a:pt x="465" y="340"/>
                    <a:pt x="496" y="340"/>
                    <a:pt x="496" y="340"/>
                  </a:cubicBezTo>
                  <a:lnTo>
                    <a:pt x="526" y="340"/>
                  </a:lnTo>
                  <a:lnTo>
                    <a:pt x="526" y="340"/>
                  </a:lnTo>
                  <a:lnTo>
                    <a:pt x="558" y="340"/>
                  </a:lnTo>
                  <a:lnTo>
                    <a:pt x="558" y="340"/>
                  </a:lnTo>
                  <a:lnTo>
                    <a:pt x="558" y="340"/>
                  </a:lnTo>
                  <a:lnTo>
                    <a:pt x="558" y="340"/>
                  </a:lnTo>
                  <a:cubicBezTo>
                    <a:pt x="558" y="309"/>
                    <a:pt x="589" y="309"/>
                    <a:pt x="589" y="309"/>
                  </a:cubicBezTo>
                  <a:lnTo>
                    <a:pt x="589" y="309"/>
                  </a:lnTo>
                  <a:lnTo>
                    <a:pt x="589" y="309"/>
                  </a:lnTo>
                  <a:cubicBezTo>
                    <a:pt x="620" y="309"/>
                    <a:pt x="620" y="309"/>
                    <a:pt x="620" y="309"/>
                  </a:cubicBezTo>
                  <a:cubicBezTo>
                    <a:pt x="620" y="309"/>
                    <a:pt x="620" y="309"/>
                    <a:pt x="620" y="278"/>
                  </a:cubicBezTo>
                  <a:lnTo>
                    <a:pt x="620" y="278"/>
                  </a:lnTo>
                  <a:lnTo>
                    <a:pt x="620" y="278"/>
                  </a:lnTo>
                  <a:cubicBezTo>
                    <a:pt x="620" y="278"/>
                    <a:pt x="620" y="278"/>
                    <a:pt x="620" y="248"/>
                  </a:cubicBezTo>
                  <a:lnTo>
                    <a:pt x="620" y="248"/>
                  </a:lnTo>
                  <a:lnTo>
                    <a:pt x="620" y="248"/>
                  </a:lnTo>
                  <a:cubicBezTo>
                    <a:pt x="620" y="248"/>
                    <a:pt x="620" y="248"/>
                    <a:pt x="589" y="248"/>
                  </a:cubicBezTo>
                  <a:lnTo>
                    <a:pt x="589" y="248"/>
                  </a:lnTo>
                  <a:lnTo>
                    <a:pt x="589" y="248"/>
                  </a:lnTo>
                  <a:lnTo>
                    <a:pt x="589" y="248"/>
                  </a:lnTo>
                  <a:cubicBezTo>
                    <a:pt x="589" y="248"/>
                    <a:pt x="589" y="248"/>
                    <a:pt x="558" y="248"/>
                  </a:cubicBezTo>
                  <a:cubicBezTo>
                    <a:pt x="558" y="216"/>
                    <a:pt x="558" y="216"/>
                    <a:pt x="558" y="185"/>
                  </a:cubicBezTo>
                  <a:lnTo>
                    <a:pt x="558" y="185"/>
                  </a:lnTo>
                  <a:cubicBezTo>
                    <a:pt x="526" y="185"/>
                    <a:pt x="526" y="185"/>
                    <a:pt x="526" y="185"/>
                  </a:cubicBezTo>
                  <a:cubicBezTo>
                    <a:pt x="496" y="185"/>
                    <a:pt x="496" y="154"/>
                    <a:pt x="496" y="154"/>
                  </a:cubicBezTo>
                  <a:lnTo>
                    <a:pt x="496" y="154"/>
                  </a:lnTo>
                  <a:cubicBezTo>
                    <a:pt x="465" y="154"/>
                    <a:pt x="465" y="154"/>
                    <a:pt x="465" y="154"/>
                  </a:cubicBezTo>
                  <a:cubicBezTo>
                    <a:pt x="465" y="124"/>
                    <a:pt x="465" y="124"/>
                    <a:pt x="465" y="124"/>
                  </a:cubicBezTo>
                  <a:cubicBezTo>
                    <a:pt x="465" y="92"/>
                    <a:pt x="465" y="92"/>
                    <a:pt x="465" y="92"/>
                  </a:cubicBezTo>
                  <a:lnTo>
                    <a:pt x="465" y="92"/>
                  </a:lnTo>
                  <a:lnTo>
                    <a:pt x="465" y="92"/>
                  </a:lnTo>
                  <a:cubicBezTo>
                    <a:pt x="465" y="61"/>
                    <a:pt x="465" y="61"/>
                    <a:pt x="465" y="61"/>
                  </a:cubicBezTo>
                  <a:cubicBezTo>
                    <a:pt x="465" y="61"/>
                    <a:pt x="465" y="61"/>
                    <a:pt x="465" y="30"/>
                  </a:cubicBezTo>
                  <a:lnTo>
                    <a:pt x="465" y="30"/>
                  </a:lnTo>
                  <a:lnTo>
                    <a:pt x="434" y="30"/>
                  </a:lnTo>
                  <a:lnTo>
                    <a:pt x="434" y="30"/>
                  </a:lnTo>
                  <a:lnTo>
                    <a:pt x="434" y="0"/>
                  </a:lnTo>
                  <a:cubicBezTo>
                    <a:pt x="403" y="30"/>
                    <a:pt x="403" y="30"/>
                    <a:pt x="403" y="30"/>
                  </a:cubicBezTo>
                  <a:cubicBezTo>
                    <a:pt x="403" y="30"/>
                    <a:pt x="403" y="30"/>
                    <a:pt x="372" y="61"/>
                  </a:cubicBezTo>
                  <a:lnTo>
                    <a:pt x="372" y="61"/>
                  </a:lnTo>
                  <a:cubicBezTo>
                    <a:pt x="372" y="92"/>
                    <a:pt x="341" y="92"/>
                    <a:pt x="341" y="124"/>
                  </a:cubicBezTo>
                  <a:lnTo>
                    <a:pt x="310" y="124"/>
                  </a:lnTo>
                  <a:lnTo>
                    <a:pt x="310" y="124"/>
                  </a:lnTo>
                  <a:cubicBezTo>
                    <a:pt x="279" y="124"/>
                    <a:pt x="279" y="124"/>
                    <a:pt x="279" y="124"/>
                  </a:cubicBezTo>
                  <a:lnTo>
                    <a:pt x="248" y="124"/>
                  </a:lnTo>
                  <a:lnTo>
                    <a:pt x="248" y="124"/>
                  </a:lnTo>
                  <a:cubicBezTo>
                    <a:pt x="248" y="154"/>
                    <a:pt x="248" y="154"/>
                    <a:pt x="248" y="185"/>
                  </a:cubicBezTo>
                  <a:cubicBezTo>
                    <a:pt x="248" y="185"/>
                    <a:pt x="248" y="185"/>
                    <a:pt x="217" y="185"/>
                  </a:cubicBezTo>
                  <a:lnTo>
                    <a:pt x="217" y="185"/>
                  </a:lnTo>
                  <a:lnTo>
                    <a:pt x="217" y="185"/>
                  </a:lnTo>
                  <a:lnTo>
                    <a:pt x="217" y="185"/>
                  </a:lnTo>
                  <a:lnTo>
                    <a:pt x="217" y="185"/>
                  </a:lnTo>
                  <a:lnTo>
                    <a:pt x="186" y="185"/>
                  </a:lnTo>
                  <a:lnTo>
                    <a:pt x="186" y="185"/>
                  </a:lnTo>
                  <a:lnTo>
                    <a:pt x="155" y="185"/>
                  </a:lnTo>
                  <a:cubicBezTo>
                    <a:pt x="155" y="216"/>
                    <a:pt x="155" y="216"/>
                    <a:pt x="124" y="216"/>
                  </a:cubicBezTo>
                  <a:lnTo>
                    <a:pt x="124" y="216"/>
                  </a:lnTo>
                  <a:lnTo>
                    <a:pt x="124" y="216"/>
                  </a:lnTo>
                  <a:cubicBezTo>
                    <a:pt x="124" y="216"/>
                    <a:pt x="124" y="216"/>
                    <a:pt x="93" y="216"/>
                  </a:cubicBezTo>
                  <a:lnTo>
                    <a:pt x="93" y="216"/>
                  </a:lnTo>
                  <a:lnTo>
                    <a:pt x="93" y="216"/>
                  </a:lnTo>
                  <a:lnTo>
                    <a:pt x="62" y="216"/>
                  </a:lnTo>
                  <a:lnTo>
                    <a:pt x="62" y="216"/>
                  </a:lnTo>
                  <a:lnTo>
                    <a:pt x="62" y="216"/>
                  </a:lnTo>
                  <a:lnTo>
                    <a:pt x="62" y="216"/>
                  </a:lnTo>
                  <a:cubicBezTo>
                    <a:pt x="62" y="248"/>
                    <a:pt x="31" y="248"/>
                    <a:pt x="31" y="248"/>
                  </a:cubicBezTo>
                  <a:cubicBezTo>
                    <a:pt x="31" y="278"/>
                    <a:pt x="31" y="278"/>
                    <a:pt x="31" y="278"/>
                  </a:cubicBezTo>
                  <a:lnTo>
                    <a:pt x="0" y="278"/>
                  </a:lnTo>
                  <a:lnTo>
                    <a:pt x="0" y="309"/>
                  </a:lnTo>
                  <a:cubicBezTo>
                    <a:pt x="0" y="309"/>
                    <a:pt x="0" y="309"/>
                    <a:pt x="0" y="340"/>
                  </a:cubicBezTo>
                  <a:lnTo>
                    <a:pt x="0" y="340"/>
                  </a:lnTo>
                  <a:lnTo>
                    <a:pt x="0" y="340"/>
                  </a:lnTo>
                  <a:lnTo>
                    <a:pt x="0" y="340"/>
                  </a:lnTo>
                  <a:lnTo>
                    <a:pt x="0" y="340"/>
                  </a:lnTo>
                  <a:cubicBezTo>
                    <a:pt x="31" y="371"/>
                    <a:pt x="31" y="402"/>
                    <a:pt x="31" y="402"/>
                  </a:cubicBezTo>
                  <a:lnTo>
                    <a:pt x="31" y="402"/>
                  </a:lnTo>
                  <a:lnTo>
                    <a:pt x="31" y="402"/>
                  </a:lnTo>
                  <a:lnTo>
                    <a:pt x="31" y="433"/>
                  </a:lnTo>
                  <a:lnTo>
                    <a:pt x="31" y="433"/>
                  </a:lnTo>
                  <a:lnTo>
                    <a:pt x="62" y="433"/>
                  </a:lnTo>
                  <a:lnTo>
                    <a:pt x="62" y="433"/>
                  </a:lnTo>
                  <a:lnTo>
                    <a:pt x="62" y="433"/>
                  </a:lnTo>
                  <a:cubicBezTo>
                    <a:pt x="62" y="464"/>
                    <a:pt x="62" y="464"/>
                    <a:pt x="62" y="464"/>
                  </a:cubicBezTo>
                  <a:cubicBezTo>
                    <a:pt x="62" y="464"/>
                    <a:pt x="62" y="464"/>
                    <a:pt x="93" y="46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6" name="Freeform 25"/>
            <p:cNvSpPr>
              <a:spLocks noChangeArrowheads="1"/>
            </p:cNvSpPr>
            <p:nvPr/>
          </p:nvSpPr>
          <p:spPr bwMode="auto">
            <a:xfrm>
              <a:off x="3924300" y="2538413"/>
              <a:ext cx="357188" cy="390525"/>
            </a:xfrm>
            <a:custGeom>
              <a:avLst/>
              <a:gdLst>
                <a:gd name="T0" fmla="*/ 868 w 993"/>
                <a:gd name="T1" fmla="*/ 682 h 1086"/>
                <a:gd name="T2" fmla="*/ 868 w 993"/>
                <a:gd name="T3" fmla="*/ 620 h 1086"/>
                <a:gd name="T4" fmla="*/ 868 w 993"/>
                <a:gd name="T5" fmla="*/ 589 h 1086"/>
                <a:gd name="T6" fmla="*/ 868 w 993"/>
                <a:gd name="T7" fmla="*/ 527 h 1086"/>
                <a:gd name="T8" fmla="*/ 868 w 993"/>
                <a:gd name="T9" fmla="*/ 496 h 1086"/>
                <a:gd name="T10" fmla="*/ 868 w 993"/>
                <a:gd name="T11" fmla="*/ 496 h 1086"/>
                <a:gd name="T12" fmla="*/ 868 w 993"/>
                <a:gd name="T13" fmla="*/ 434 h 1086"/>
                <a:gd name="T14" fmla="*/ 868 w 993"/>
                <a:gd name="T15" fmla="*/ 403 h 1086"/>
                <a:gd name="T16" fmla="*/ 899 w 993"/>
                <a:gd name="T17" fmla="*/ 372 h 1086"/>
                <a:gd name="T18" fmla="*/ 961 w 993"/>
                <a:gd name="T19" fmla="*/ 186 h 1086"/>
                <a:gd name="T20" fmla="*/ 961 w 993"/>
                <a:gd name="T21" fmla="*/ 124 h 1086"/>
                <a:gd name="T22" fmla="*/ 868 w 993"/>
                <a:gd name="T23" fmla="*/ 62 h 1086"/>
                <a:gd name="T24" fmla="*/ 837 w 993"/>
                <a:gd name="T25" fmla="*/ 62 h 1086"/>
                <a:gd name="T26" fmla="*/ 744 w 993"/>
                <a:gd name="T27" fmla="*/ 0 h 1086"/>
                <a:gd name="T28" fmla="*/ 651 w 993"/>
                <a:gd name="T29" fmla="*/ 31 h 1086"/>
                <a:gd name="T30" fmla="*/ 619 w 993"/>
                <a:gd name="T31" fmla="*/ 31 h 1086"/>
                <a:gd name="T32" fmla="*/ 527 w 993"/>
                <a:gd name="T33" fmla="*/ 62 h 1086"/>
                <a:gd name="T34" fmla="*/ 434 w 993"/>
                <a:gd name="T35" fmla="*/ 62 h 1086"/>
                <a:gd name="T36" fmla="*/ 372 w 993"/>
                <a:gd name="T37" fmla="*/ 31 h 1086"/>
                <a:gd name="T38" fmla="*/ 341 w 993"/>
                <a:gd name="T39" fmla="*/ 31 h 1086"/>
                <a:gd name="T40" fmla="*/ 341 w 993"/>
                <a:gd name="T41" fmla="*/ 62 h 1086"/>
                <a:gd name="T42" fmla="*/ 310 w 993"/>
                <a:gd name="T43" fmla="*/ 155 h 1086"/>
                <a:gd name="T44" fmla="*/ 248 w 993"/>
                <a:gd name="T45" fmla="*/ 372 h 1086"/>
                <a:gd name="T46" fmla="*/ 217 w 993"/>
                <a:gd name="T47" fmla="*/ 403 h 1086"/>
                <a:gd name="T48" fmla="*/ 186 w 993"/>
                <a:gd name="T49" fmla="*/ 496 h 1086"/>
                <a:gd name="T50" fmla="*/ 124 w 993"/>
                <a:gd name="T51" fmla="*/ 620 h 1086"/>
                <a:gd name="T52" fmla="*/ 93 w 993"/>
                <a:gd name="T53" fmla="*/ 651 h 1086"/>
                <a:gd name="T54" fmla="*/ 62 w 993"/>
                <a:gd name="T55" fmla="*/ 620 h 1086"/>
                <a:gd name="T56" fmla="*/ 31 w 993"/>
                <a:gd name="T57" fmla="*/ 651 h 1086"/>
                <a:gd name="T58" fmla="*/ 0 w 993"/>
                <a:gd name="T59" fmla="*/ 651 h 1086"/>
                <a:gd name="T60" fmla="*/ 217 w 993"/>
                <a:gd name="T61" fmla="*/ 744 h 1086"/>
                <a:gd name="T62" fmla="*/ 310 w 993"/>
                <a:gd name="T63" fmla="*/ 806 h 1086"/>
                <a:gd name="T64" fmla="*/ 341 w 993"/>
                <a:gd name="T65" fmla="*/ 775 h 1086"/>
                <a:gd name="T66" fmla="*/ 434 w 993"/>
                <a:gd name="T67" fmla="*/ 744 h 1086"/>
                <a:gd name="T68" fmla="*/ 496 w 993"/>
                <a:gd name="T69" fmla="*/ 806 h 1086"/>
                <a:gd name="T70" fmla="*/ 496 w 993"/>
                <a:gd name="T71" fmla="*/ 930 h 1086"/>
                <a:gd name="T72" fmla="*/ 527 w 993"/>
                <a:gd name="T73" fmla="*/ 961 h 1086"/>
                <a:gd name="T74" fmla="*/ 589 w 993"/>
                <a:gd name="T75" fmla="*/ 992 h 1086"/>
                <a:gd name="T76" fmla="*/ 589 w 993"/>
                <a:gd name="T77" fmla="*/ 992 h 1086"/>
                <a:gd name="T78" fmla="*/ 619 w 993"/>
                <a:gd name="T79" fmla="*/ 992 h 1086"/>
                <a:gd name="T80" fmla="*/ 651 w 993"/>
                <a:gd name="T81" fmla="*/ 992 h 1086"/>
                <a:gd name="T82" fmla="*/ 713 w 993"/>
                <a:gd name="T83" fmla="*/ 1054 h 1086"/>
                <a:gd name="T84" fmla="*/ 775 w 993"/>
                <a:gd name="T85" fmla="*/ 1023 h 1086"/>
                <a:gd name="T86" fmla="*/ 806 w 993"/>
                <a:gd name="T87" fmla="*/ 1054 h 1086"/>
                <a:gd name="T88" fmla="*/ 837 w 993"/>
                <a:gd name="T89" fmla="*/ 992 h 1086"/>
                <a:gd name="T90" fmla="*/ 837 w 993"/>
                <a:gd name="T91" fmla="*/ 930 h 1086"/>
                <a:gd name="T92" fmla="*/ 868 w 993"/>
                <a:gd name="T93" fmla="*/ 837 h 1086"/>
                <a:gd name="T94" fmla="*/ 899 w 993"/>
                <a:gd name="T95" fmla="*/ 77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3" h="1086">
                  <a:moveTo>
                    <a:pt x="899" y="744"/>
                  </a:moveTo>
                  <a:lnTo>
                    <a:pt x="899" y="744"/>
                  </a:lnTo>
                  <a:lnTo>
                    <a:pt x="868" y="713"/>
                  </a:lnTo>
                  <a:lnTo>
                    <a:pt x="868" y="682"/>
                  </a:lnTo>
                  <a:lnTo>
                    <a:pt x="868" y="682"/>
                  </a:lnTo>
                  <a:cubicBezTo>
                    <a:pt x="868" y="682"/>
                    <a:pt x="868" y="682"/>
                    <a:pt x="868" y="651"/>
                  </a:cubicBezTo>
                  <a:lnTo>
                    <a:pt x="868" y="651"/>
                  </a:lnTo>
                  <a:cubicBezTo>
                    <a:pt x="868" y="620"/>
                    <a:pt x="868" y="620"/>
                    <a:pt x="868" y="620"/>
                  </a:cubicBezTo>
                  <a:lnTo>
                    <a:pt x="868" y="620"/>
                  </a:lnTo>
                  <a:cubicBezTo>
                    <a:pt x="868" y="589"/>
                    <a:pt x="868" y="589"/>
                    <a:pt x="868" y="589"/>
                  </a:cubicBezTo>
                  <a:lnTo>
                    <a:pt x="868" y="589"/>
                  </a:lnTo>
                  <a:lnTo>
                    <a:pt x="868" y="589"/>
                  </a:lnTo>
                  <a:cubicBezTo>
                    <a:pt x="868" y="558"/>
                    <a:pt x="868" y="558"/>
                    <a:pt x="868" y="558"/>
                  </a:cubicBezTo>
                  <a:cubicBezTo>
                    <a:pt x="868" y="527"/>
                    <a:pt x="868" y="527"/>
                    <a:pt x="868" y="527"/>
                  </a:cubicBezTo>
                  <a:lnTo>
                    <a:pt x="868" y="527"/>
                  </a:lnTo>
                  <a:lnTo>
                    <a:pt x="868" y="527"/>
                  </a:lnTo>
                  <a:lnTo>
                    <a:pt x="868" y="527"/>
                  </a:lnTo>
                  <a:lnTo>
                    <a:pt x="868" y="527"/>
                  </a:lnTo>
                  <a:lnTo>
                    <a:pt x="868" y="527"/>
                  </a:lnTo>
                  <a:cubicBezTo>
                    <a:pt x="868" y="496"/>
                    <a:pt x="868" y="496"/>
                    <a:pt x="868" y="496"/>
                  </a:cubicBezTo>
                  <a:lnTo>
                    <a:pt x="868" y="496"/>
                  </a:lnTo>
                  <a:lnTo>
                    <a:pt x="868" y="496"/>
                  </a:lnTo>
                  <a:lnTo>
                    <a:pt x="868" y="496"/>
                  </a:lnTo>
                  <a:lnTo>
                    <a:pt x="868" y="496"/>
                  </a:lnTo>
                  <a:lnTo>
                    <a:pt x="868" y="496"/>
                  </a:lnTo>
                  <a:cubicBezTo>
                    <a:pt x="837" y="496"/>
                    <a:pt x="837" y="496"/>
                    <a:pt x="837" y="465"/>
                  </a:cubicBezTo>
                  <a:lnTo>
                    <a:pt x="837" y="465"/>
                  </a:lnTo>
                  <a:lnTo>
                    <a:pt x="868" y="434"/>
                  </a:lnTo>
                  <a:lnTo>
                    <a:pt x="868" y="434"/>
                  </a:lnTo>
                  <a:lnTo>
                    <a:pt x="868" y="434"/>
                  </a:lnTo>
                  <a:lnTo>
                    <a:pt x="868" y="403"/>
                  </a:lnTo>
                  <a:lnTo>
                    <a:pt x="868" y="403"/>
                  </a:lnTo>
                  <a:lnTo>
                    <a:pt x="868" y="403"/>
                  </a:lnTo>
                  <a:lnTo>
                    <a:pt x="868" y="403"/>
                  </a:lnTo>
                  <a:cubicBezTo>
                    <a:pt x="868" y="372"/>
                    <a:pt x="868" y="372"/>
                    <a:pt x="899" y="372"/>
                  </a:cubicBezTo>
                  <a:lnTo>
                    <a:pt x="899" y="372"/>
                  </a:lnTo>
                  <a:cubicBezTo>
                    <a:pt x="899" y="372"/>
                    <a:pt x="899" y="341"/>
                    <a:pt x="899" y="310"/>
                  </a:cubicBezTo>
                  <a:lnTo>
                    <a:pt x="899" y="310"/>
                  </a:lnTo>
                  <a:cubicBezTo>
                    <a:pt x="899" y="279"/>
                    <a:pt x="899" y="248"/>
                    <a:pt x="930" y="217"/>
                  </a:cubicBezTo>
                  <a:cubicBezTo>
                    <a:pt x="930" y="217"/>
                    <a:pt x="961" y="217"/>
                    <a:pt x="961" y="186"/>
                  </a:cubicBezTo>
                  <a:lnTo>
                    <a:pt x="961" y="186"/>
                  </a:lnTo>
                  <a:lnTo>
                    <a:pt x="992" y="186"/>
                  </a:lnTo>
                  <a:cubicBezTo>
                    <a:pt x="961" y="186"/>
                    <a:pt x="961" y="155"/>
                    <a:pt x="961" y="124"/>
                  </a:cubicBezTo>
                  <a:lnTo>
                    <a:pt x="961" y="124"/>
                  </a:lnTo>
                  <a:cubicBezTo>
                    <a:pt x="961" y="124"/>
                    <a:pt x="961" y="124"/>
                    <a:pt x="961" y="93"/>
                  </a:cubicBezTo>
                  <a:cubicBezTo>
                    <a:pt x="930" y="93"/>
                    <a:pt x="930" y="62"/>
                    <a:pt x="930" y="62"/>
                  </a:cubicBezTo>
                  <a:cubicBezTo>
                    <a:pt x="930" y="62"/>
                    <a:pt x="930" y="62"/>
                    <a:pt x="899" y="62"/>
                  </a:cubicBezTo>
                  <a:cubicBezTo>
                    <a:pt x="868" y="62"/>
                    <a:pt x="868" y="62"/>
                    <a:pt x="868" y="62"/>
                  </a:cubicBezTo>
                  <a:lnTo>
                    <a:pt x="868" y="62"/>
                  </a:lnTo>
                  <a:cubicBezTo>
                    <a:pt x="837" y="62"/>
                    <a:pt x="837" y="62"/>
                    <a:pt x="837" y="62"/>
                  </a:cubicBezTo>
                  <a:lnTo>
                    <a:pt x="837" y="62"/>
                  </a:lnTo>
                  <a:lnTo>
                    <a:pt x="837" y="62"/>
                  </a:lnTo>
                  <a:cubicBezTo>
                    <a:pt x="806" y="31"/>
                    <a:pt x="806" y="31"/>
                    <a:pt x="806" y="31"/>
                  </a:cubicBezTo>
                  <a:cubicBezTo>
                    <a:pt x="806" y="31"/>
                    <a:pt x="775" y="31"/>
                    <a:pt x="775" y="0"/>
                  </a:cubicBezTo>
                  <a:cubicBezTo>
                    <a:pt x="775" y="0"/>
                    <a:pt x="775" y="0"/>
                    <a:pt x="744" y="0"/>
                  </a:cubicBezTo>
                  <a:lnTo>
                    <a:pt x="744" y="0"/>
                  </a:lnTo>
                  <a:lnTo>
                    <a:pt x="713" y="0"/>
                  </a:lnTo>
                  <a:lnTo>
                    <a:pt x="682" y="0"/>
                  </a:lnTo>
                  <a:lnTo>
                    <a:pt x="682" y="0"/>
                  </a:lnTo>
                  <a:cubicBezTo>
                    <a:pt x="682" y="0"/>
                    <a:pt x="682" y="31"/>
                    <a:pt x="651" y="31"/>
                  </a:cubicBezTo>
                  <a:lnTo>
                    <a:pt x="651" y="31"/>
                  </a:lnTo>
                  <a:cubicBezTo>
                    <a:pt x="619" y="31"/>
                    <a:pt x="619" y="31"/>
                    <a:pt x="619" y="31"/>
                  </a:cubicBezTo>
                  <a:lnTo>
                    <a:pt x="619" y="31"/>
                  </a:lnTo>
                  <a:lnTo>
                    <a:pt x="619" y="31"/>
                  </a:lnTo>
                  <a:cubicBezTo>
                    <a:pt x="589" y="31"/>
                    <a:pt x="589" y="31"/>
                    <a:pt x="558" y="31"/>
                  </a:cubicBezTo>
                  <a:lnTo>
                    <a:pt x="558" y="31"/>
                  </a:lnTo>
                  <a:cubicBezTo>
                    <a:pt x="558" y="62"/>
                    <a:pt x="527" y="62"/>
                    <a:pt x="527" y="62"/>
                  </a:cubicBezTo>
                  <a:lnTo>
                    <a:pt x="527" y="62"/>
                  </a:lnTo>
                  <a:cubicBezTo>
                    <a:pt x="527" y="62"/>
                    <a:pt x="527" y="62"/>
                    <a:pt x="496" y="62"/>
                  </a:cubicBezTo>
                  <a:lnTo>
                    <a:pt x="465" y="62"/>
                  </a:lnTo>
                  <a:lnTo>
                    <a:pt x="434" y="62"/>
                  </a:lnTo>
                  <a:lnTo>
                    <a:pt x="434" y="62"/>
                  </a:lnTo>
                  <a:lnTo>
                    <a:pt x="434" y="62"/>
                  </a:lnTo>
                  <a:cubicBezTo>
                    <a:pt x="403" y="62"/>
                    <a:pt x="403" y="62"/>
                    <a:pt x="372" y="31"/>
                  </a:cubicBezTo>
                  <a:lnTo>
                    <a:pt x="372" y="31"/>
                  </a:lnTo>
                  <a:lnTo>
                    <a:pt x="372" y="31"/>
                  </a:lnTo>
                  <a:lnTo>
                    <a:pt x="372" y="0"/>
                  </a:lnTo>
                  <a:lnTo>
                    <a:pt x="372" y="0"/>
                  </a:lnTo>
                  <a:lnTo>
                    <a:pt x="341" y="0"/>
                  </a:lnTo>
                  <a:lnTo>
                    <a:pt x="341" y="31"/>
                  </a:lnTo>
                  <a:lnTo>
                    <a:pt x="341" y="31"/>
                  </a:lnTo>
                  <a:lnTo>
                    <a:pt x="341" y="31"/>
                  </a:lnTo>
                  <a:cubicBezTo>
                    <a:pt x="341" y="31"/>
                    <a:pt x="341" y="31"/>
                    <a:pt x="341" y="62"/>
                  </a:cubicBezTo>
                  <a:lnTo>
                    <a:pt x="341" y="62"/>
                  </a:lnTo>
                  <a:lnTo>
                    <a:pt x="341" y="62"/>
                  </a:lnTo>
                  <a:lnTo>
                    <a:pt x="341" y="62"/>
                  </a:lnTo>
                  <a:lnTo>
                    <a:pt x="341" y="62"/>
                  </a:lnTo>
                  <a:cubicBezTo>
                    <a:pt x="341" y="93"/>
                    <a:pt x="310" y="124"/>
                    <a:pt x="310" y="155"/>
                  </a:cubicBezTo>
                  <a:cubicBezTo>
                    <a:pt x="310" y="186"/>
                    <a:pt x="279" y="186"/>
                    <a:pt x="279" y="248"/>
                  </a:cubicBezTo>
                  <a:cubicBezTo>
                    <a:pt x="279" y="279"/>
                    <a:pt x="279" y="310"/>
                    <a:pt x="279" y="310"/>
                  </a:cubicBezTo>
                  <a:cubicBezTo>
                    <a:pt x="279" y="341"/>
                    <a:pt x="279" y="372"/>
                    <a:pt x="248" y="372"/>
                  </a:cubicBezTo>
                  <a:lnTo>
                    <a:pt x="248" y="372"/>
                  </a:lnTo>
                  <a:cubicBezTo>
                    <a:pt x="248" y="372"/>
                    <a:pt x="248" y="372"/>
                    <a:pt x="248" y="403"/>
                  </a:cubicBezTo>
                  <a:cubicBezTo>
                    <a:pt x="248" y="403"/>
                    <a:pt x="248" y="403"/>
                    <a:pt x="217" y="403"/>
                  </a:cubicBezTo>
                  <a:lnTo>
                    <a:pt x="217" y="403"/>
                  </a:lnTo>
                  <a:lnTo>
                    <a:pt x="217" y="403"/>
                  </a:lnTo>
                  <a:lnTo>
                    <a:pt x="217" y="434"/>
                  </a:lnTo>
                  <a:cubicBezTo>
                    <a:pt x="186" y="465"/>
                    <a:pt x="186" y="465"/>
                    <a:pt x="186" y="465"/>
                  </a:cubicBezTo>
                  <a:lnTo>
                    <a:pt x="186" y="465"/>
                  </a:lnTo>
                  <a:lnTo>
                    <a:pt x="186" y="496"/>
                  </a:lnTo>
                  <a:cubicBezTo>
                    <a:pt x="186" y="527"/>
                    <a:pt x="186" y="527"/>
                    <a:pt x="186" y="558"/>
                  </a:cubicBezTo>
                  <a:lnTo>
                    <a:pt x="186" y="558"/>
                  </a:lnTo>
                  <a:lnTo>
                    <a:pt x="186" y="558"/>
                  </a:lnTo>
                  <a:cubicBezTo>
                    <a:pt x="186" y="589"/>
                    <a:pt x="155" y="589"/>
                    <a:pt x="124" y="620"/>
                  </a:cubicBezTo>
                  <a:lnTo>
                    <a:pt x="124" y="620"/>
                  </a:lnTo>
                  <a:lnTo>
                    <a:pt x="124" y="620"/>
                  </a:lnTo>
                  <a:lnTo>
                    <a:pt x="124" y="620"/>
                  </a:lnTo>
                  <a:cubicBezTo>
                    <a:pt x="93" y="651"/>
                    <a:pt x="93" y="651"/>
                    <a:pt x="93" y="651"/>
                  </a:cubicBezTo>
                  <a:lnTo>
                    <a:pt x="93" y="651"/>
                  </a:lnTo>
                  <a:cubicBezTo>
                    <a:pt x="62" y="651"/>
                    <a:pt x="62" y="651"/>
                    <a:pt x="62" y="620"/>
                  </a:cubicBezTo>
                  <a:lnTo>
                    <a:pt x="62" y="620"/>
                  </a:lnTo>
                  <a:lnTo>
                    <a:pt x="62" y="620"/>
                  </a:lnTo>
                  <a:lnTo>
                    <a:pt x="62" y="620"/>
                  </a:lnTo>
                  <a:lnTo>
                    <a:pt x="62" y="620"/>
                  </a:lnTo>
                  <a:cubicBezTo>
                    <a:pt x="62" y="620"/>
                    <a:pt x="31" y="620"/>
                    <a:pt x="31" y="651"/>
                  </a:cubicBezTo>
                  <a:lnTo>
                    <a:pt x="31" y="651"/>
                  </a:lnTo>
                  <a:cubicBezTo>
                    <a:pt x="0" y="651"/>
                    <a:pt x="0" y="651"/>
                    <a:pt x="0" y="651"/>
                  </a:cubicBezTo>
                  <a:lnTo>
                    <a:pt x="0" y="651"/>
                  </a:lnTo>
                  <a:lnTo>
                    <a:pt x="0" y="651"/>
                  </a:lnTo>
                  <a:lnTo>
                    <a:pt x="0" y="651"/>
                  </a:lnTo>
                  <a:cubicBezTo>
                    <a:pt x="217" y="651"/>
                    <a:pt x="217" y="651"/>
                    <a:pt x="217" y="651"/>
                  </a:cubicBezTo>
                  <a:cubicBezTo>
                    <a:pt x="217" y="682"/>
                    <a:pt x="217" y="682"/>
                    <a:pt x="217" y="682"/>
                  </a:cubicBezTo>
                  <a:lnTo>
                    <a:pt x="217" y="713"/>
                  </a:lnTo>
                  <a:cubicBezTo>
                    <a:pt x="217" y="744"/>
                    <a:pt x="217" y="744"/>
                    <a:pt x="217" y="744"/>
                  </a:cubicBezTo>
                  <a:cubicBezTo>
                    <a:pt x="217" y="744"/>
                    <a:pt x="248" y="744"/>
                    <a:pt x="248" y="775"/>
                  </a:cubicBezTo>
                  <a:lnTo>
                    <a:pt x="248" y="775"/>
                  </a:lnTo>
                  <a:lnTo>
                    <a:pt x="248" y="806"/>
                  </a:lnTo>
                  <a:cubicBezTo>
                    <a:pt x="279" y="806"/>
                    <a:pt x="279" y="806"/>
                    <a:pt x="310" y="806"/>
                  </a:cubicBezTo>
                  <a:lnTo>
                    <a:pt x="310" y="806"/>
                  </a:lnTo>
                  <a:lnTo>
                    <a:pt x="310" y="806"/>
                  </a:lnTo>
                  <a:cubicBezTo>
                    <a:pt x="341" y="775"/>
                    <a:pt x="341" y="775"/>
                    <a:pt x="341" y="775"/>
                  </a:cubicBezTo>
                  <a:lnTo>
                    <a:pt x="341" y="775"/>
                  </a:lnTo>
                  <a:lnTo>
                    <a:pt x="341" y="775"/>
                  </a:lnTo>
                  <a:cubicBezTo>
                    <a:pt x="310" y="744"/>
                    <a:pt x="310" y="744"/>
                    <a:pt x="310" y="744"/>
                  </a:cubicBezTo>
                  <a:cubicBezTo>
                    <a:pt x="434" y="744"/>
                    <a:pt x="434" y="744"/>
                    <a:pt x="434" y="744"/>
                  </a:cubicBezTo>
                  <a:lnTo>
                    <a:pt x="434" y="744"/>
                  </a:lnTo>
                  <a:cubicBezTo>
                    <a:pt x="527" y="744"/>
                    <a:pt x="527" y="744"/>
                    <a:pt x="527" y="744"/>
                  </a:cubicBezTo>
                  <a:cubicBezTo>
                    <a:pt x="496" y="775"/>
                    <a:pt x="496" y="775"/>
                    <a:pt x="496" y="775"/>
                  </a:cubicBezTo>
                  <a:cubicBezTo>
                    <a:pt x="496" y="806"/>
                    <a:pt x="496" y="806"/>
                    <a:pt x="496" y="806"/>
                  </a:cubicBezTo>
                  <a:lnTo>
                    <a:pt x="496" y="806"/>
                  </a:lnTo>
                  <a:lnTo>
                    <a:pt x="496" y="806"/>
                  </a:lnTo>
                  <a:lnTo>
                    <a:pt x="496" y="837"/>
                  </a:lnTo>
                  <a:cubicBezTo>
                    <a:pt x="496" y="837"/>
                    <a:pt x="496" y="837"/>
                    <a:pt x="496" y="868"/>
                  </a:cubicBezTo>
                  <a:cubicBezTo>
                    <a:pt x="496" y="868"/>
                    <a:pt x="496" y="899"/>
                    <a:pt x="496" y="930"/>
                  </a:cubicBezTo>
                  <a:lnTo>
                    <a:pt x="496" y="930"/>
                  </a:lnTo>
                  <a:lnTo>
                    <a:pt x="496" y="930"/>
                  </a:lnTo>
                  <a:cubicBezTo>
                    <a:pt x="527" y="930"/>
                    <a:pt x="527" y="930"/>
                    <a:pt x="527" y="961"/>
                  </a:cubicBezTo>
                  <a:lnTo>
                    <a:pt x="527" y="961"/>
                  </a:lnTo>
                  <a:lnTo>
                    <a:pt x="527" y="961"/>
                  </a:lnTo>
                  <a:lnTo>
                    <a:pt x="527" y="961"/>
                  </a:lnTo>
                  <a:cubicBezTo>
                    <a:pt x="527" y="992"/>
                    <a:pt x="527" y="992"/>
                    <a:pt x="527" y="992"/>
                  </a:cubicBezTo>
                  <a:cubicBezTo>
                    <a:pt x="558" y="992"/>
                    <a:pt x="558" y="992"/>
                    <a:pt x="589" y="992"/>
                  </a:cubicBezTo>
                  <a:lnTo>
                    <a:pt x="589" y="992"/>
                  </a:lnTo>
                  <a:lnTo>
                    <a:pt x="589" y="992"/>
                  </a:lnTo>
                  <a:lnTo>
                    <a:pt x="589" y="992"/>
                  </a:lnTo>
                  <a:lnTo>
                    <a:pt x="589" y="992"/>
                  </a:lnTo>
                  <a:lnTo>
                    <a:pt x="619" y="992"/>
                  </a:lnTo>
                  <a:lnTo>
                    <a:pt x="619" y="992"/>
                  </a:lnTo>
                  <a:lnTo>
                    <a:pt x="619" y="992"/>
                  </a:lnTo>
                  <a:lnTo>
                    <a:pt x="619" y="992"/>
                  </a:lnTo>
                  <a:lnTo>
                    <a:pt x="619" y="992"/>
                  </a:lnTo>
                  <a:lnTo>
                    <a:pt x="651" y="1023"/>
                  </a:lnTo>
                  <a:lnTo>
                    <a:pt x="651" y="992"/>
                  </a:lnTo>
                  <a:lnTo>
                    <a:pt x="651" y="992"/>
                  </a:lnTo>
                  <a:cubicBezTo>
                    <a:pt x="682" y="992"/>
                    <a:pt x="682" y="1023"/>
                    <a:pt x="682" y="1023"/>
                  </a:cubicBezTo>
                  <a:lnTo>
                    <a:pt x="682" y="1023"/>
                  </a:lnTo>
                  <a:lnTo>
                    <a:pt x="682" y="1023"/>
                  </a:lnTo>
                  <a:cubicBezTo>
                    <a:pt x="713" y="1054"/>
                    <a:pt x="713" y="1054"/>
                    <a:pt x="713" y="1054"/>
                  </a:cubicBezTo>
                  <a:lnTo>
                    <a:pt x="744" y="1054"/>
                  </a:lnTo>
                  <a:lnTo>
                    <a:pt x="744" y="1054"/>
                  </a:lnTo>
                  <a:cubicBezTo>
                    <a:pt x="744" y="1054"/>
                    <a:pt x="744" y="1054"/>
                    <a:pt x="775" y="1023"/>
                  </a:cubicBezTo>
                  <a:lnTo>
                    <a:pt x="775" y="1023"/>
                  </a:lnTo>
                  <a:lnTo>
                    <a:pt x="775" y="1023"/>
                  </a:lnTo>
                  <a:lnTo>
                    <a:pt x="806" y="1054"/>
                  </a:lnTo>
                  <a:lnTo>
                    <a:pt x="806" y="1054"/>
                  </a:lnTo>
                  <a:lnTo>
                    <a:pt x="806" y="1054"/>
                  </a:lnTo>
                  <a:cubicBezTo>
                    <a:pt x="806" y="1054"/>
                    <a:pt x="806" y="1054"/>
                    <a:pt x="837" y="1085"/>
                  </a:cubicBezTo>
                  <a:cubicBezTo>
                    <a:pt x="806" y="1054"/>
                    <a:pt x="806" y="1054"/>
                    <a:pt x="806" y="1054"/>
                  </a:cubicBezTo>
                  <a:cubicBezTo>
                    <a:pt x="806" y="1023"/>
                    <a:pt x="837" y="1023"/>
                    <a:pt x="837" y="1023"/>
                  </a:cubicBezTo>
                  <a:cubicBezTo>
                    <a:pt x="837" y="992"/>
                    <a:pt x="837" y="992"/>
                    <a:pt x="837" y="992"/>
                  </a:cubicBezTo>
                  <a:cubicBezTo>
                    <a:pt x="837" y="992"/>
                    <a:pt x="837" y="992"/>
                    <a:pt x="837" y="961"/>
                  </a:cubicBezTo>
                  <a:cubicBezTo>
                    <a:pt x="837" y="961"/>
                    <a:pt x="837" y="961"/>
                    <a:pt x="837" y="930"/>
                  </a:cubicBezTo>
                  <a:lnTo>
                    <a:pt x="837" y="930"/>
                  </a:lnTo>
                  <a:lnTo>
                    <a:pt x="837" y="930"/>
                  </a:lnTo>
                  <a:cubicBezTo>
                    <a:pt x="837" y="930"/>
                    <a:pt x="806" y="930"/>
                    <a:pt x="806" y="899"/>
                  </a:cubicBezTo>
                  <a:lnTo>
                    <a:pt x="837" y="868"/>
                  </a:lnTo>
                  <a:lnTo>
                    <a:pt x="837" y="868"/>
                  </a:lnTo>
                  <a:cubicBezTo>
                    <a:pt x="837" y="837"/>
                    <a:pt x="868" y="837"/>
                    <a:pt x="868" y="837"/>
                  </a:cubicBezTo>
                  <a:cubicBezTo>
                    <a:pt x="868" y="837"/>
                    <a:pt x="868" y="837"/>
                    <a:pt x="899" y="837"/>
                  </a:cubicBezTo>
                  <a:cubicBezTo>
                    <a:pt x="899" y="806"/>
                    <a:pt x="930" y="806"/>
                    <a:pt x="930" y="806"/>
                  </a:cubicBezTo>
                  <a:lnTo>
                    <a:pt x="930" y="806"/>
                  </a:lnTo>
                  <a:cubicBezTo>
                    <a:pt x="930" y="775"/>
                    <a:pt x="930" y="775"/>
                    <a:pt x="899" y="775"/>
                  </a:cubicBezTo>
                  <a:cubicBezTo>
                    <a:pt x="899" y="744"/>
                    <a:pt x="899" y="744"/>
                    <a:pt x="899" y="74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7" name="Freeform 26"/>
            <p:cNvSpPr>
              <a:spLocks noChangeArrowheads="1"/>
            </p:cNvSpPr>
            <p:nvPr/>
          </p:nvSpPr>
          <p:spPr bwMode="auto">
            <a:xfrm>
              <a:off x="4248150" y="2695575"/>
              <a:ext cx="22225" cy="11113"/>
            </a:xfrm>
            <a:custGeom>
              <a:avLst/>
              <a:gdLst>
                <a:gd name="T0" fmla="*/ 31 w 63"/>
                <a:gd name="T1" fmla="*/ 0 h 32"/>
                <a:gd name="T2" fmla="*/ 31 w 63"/>
                <a:gd name="T3" fmla="*/ 0 h 32"/>
                <a:gd name="T4" fmla="*/ 31 w 63"/>
                <a:gd name="T5" fmla="*/ 0 h 32"/>
                <a:gd name="T6" fmla="*/ 0 w 63"/>
                <a:gd name="T7" fmla="*/ 0 h 32"/>
                <a:gd name="T8" fmla="*/ 0 w 63"/>
                <a:gd name="T9" fmla="*/ 0 h 32"/>
                <a:gd name="T10" fmla="*/ 0 w 63"/>
                <a:gd name="T11" fmla="*/ 0 h 32"/>
                <a:gd name="T12" fmla="*/ 0 w 63"/>
                <a:gd name="T13" fmla="*/ 0 h 32"/>
                <a:gd name="T14" fmla="*/ 0 w 63"/>
                <a:gd name="T15" fmla="*/ 0 h 32"/>
                <a:gd name="T16" fmla="*/ 0 w 63"/>
                <a:gd name="T17" fmla="*/ 31 h 32"/>
                <a:gd name="T18" fmla="*/ 0 w 63"/>
                <a:gd name="T19" fmla="*/ 31 h 32"/>
                <a:gd name="T20" fmla="*/ 31 w 63"/>
                <a:gd name="T21" fmla="*/ 0 h 32"/>
                <a:gd name="T22" fmla="*/ 62 w 63"/>
                <a:gd name="T23" fmla="*/ 0 h 32"/>
                <a:gd name="T24" fmla="*/ 62 w 63"/>
                <a:gd name="T25" fmla="*/ 0 h 32"/>
                <a:gd name="T26" fmla="*/ 62 w 63"/>
                <a:gd name="T27" fmla="*/ 0 h 32"/>
                <a:gd name="T28" fmla="*/ 62 w 63"/>
                <a:gd name="T29" fmla="*/ 0 h 32"/>
                <a:gd name="T30" fmla="*/ 62 w 63"/>
                <a:gd name="T31" fmla="*/ 0 h 32"/>
                <a:gd name="T32" fmla="*/ 31 w 63"/>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2">
                  <a:moveTo>
                    <a:pt x="31" y="0"/>
                  </a:moveTo>
                  <a:lnTo>
                    <a:pt x="31" y="0"/>
                  </a:lnTo>
                  <a:lnTo>
                    <a:pt x="31" y="0"/>
                  </a:lnTo>
                  <a:cubicBezTo>
                    <a:pt x="31" y="0"/>
                    <a:pt x="31" y="0"/>
                    <a:pt x="0" y="0"/>
                  </a:cubicBezTo>
                  <a:lnTo>
                    <a:pt x="0" y="0"/>
                  </a:lnTo>
                  <a:lnTo>
                    <a:pt x="0" y="0"/>
                  </a:lnTo>
                  <a:lnTo>
                    <a:pt x="0" y="0"/>
                  </a:lnTo>
                  <a:lnTo>
                    <a:pt x="0" y="0"/>
                  </a:lnTo>
                  <a:cubicBezTo>
                    <a:pt x="0" y="31"/>
                    <a:pt x="0" y="31"/>
                    <a:pt x="0" y="31"/>
                  </a:cubicBezTo>
                  <a:lnTo>
                    <a:pt x="0" y="31"/>
                  </a:lnTo>
                  <a:cubicBezTo>
                    <a:pt x="31" y="0"/>
                    <a:pt x="31" y="0"/>
                    <a:pt x="31" y="0"/>
                  </a:cubicBezTo>
                  <a:cubicBezTo>
                    <a:pt x="62" y="0"/>
                    <a:pt x="62" y="0"/>
                    <a:pt x="62" y="0"/>
                  </a:cubicBezTo>
                  <a:lnTo>
                    <a:pt x="62" y="0"/>
                  </a:lnTo>
                  <a:lnTo>
                    <a:pt x="62" y="0"/>
                  </a:lnTo>
                  <a:lnTo>
                    <a:pt x="62" y="0"/>
                  </a:lnTo>
                  <a:lnTo>
                    <a:pt x="62" y="0"/>
                  </a:lnTo>
                  <a:cubicBezTo>
                    <a:pt x="31" y="0"/>
                    <a:pt x="31" y="0"/>
                    <a:pt x="31"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8" name="Freeform 27"/>
            <p:cNvSpPr>
              <a:spLocks noChangeArrowheads="1"/>
            </p:cNvSpPr>
            <p:nvPr/>
          </p:nvSpPr>
          <p:spPr bwMode="auto">
            <a:xfrm>
              <a:off x="4248150" y="2717800"/>
              <a:ext cx="11113" cy="22225"/>
            </a:xfrm>
            <a:custGeom>
              <a:avLst/>
              <a:gdLst>
                <a:gd name="T0" fmla="*/ 31 w 32"/>
                <a:gd name="T1" fmla="*/ 62 h 63"/>
                <a:gd name="T2" fmla="*/ 31 w 32"/>
                <a:gd name="T3" fmla="*/ 62 h 63"/>
                <a:gd name="T4" fmla="*/ 31 w 32"/>
                <a:gd name="T5" fmla="*/ 31 h 63"/>
                <a:gd name="T6" fmla="*/ 31 w 32"/>
                <a:gd name="T7" fmla="*/ 31 h 63"/>
                <a:gd name="T8" fmla="*/ 31 w 32"/>
                <a:gd name="T9" fmla="*/ 31 h 63"/>
                <a:gd name="T10" fmla="*/ 31 w 32"/>
                <a:gd name="T11" fmla="*/ 31 h 63"/>
                <a:gd name="T12" fmla="*/ 31 w 32"/>
                <a:gd name="T13" fmla="*/ 31 h 63"/>
                <a:gd name="T14" fmla="*/ 31 w 32"/>
                <a:gd name="T15" fmla="*/ 0 h 63"/>
                <a:gd name="T16" fmla="*/ 31 w 32"/>
                <a:gd name="T17" fmla="*/ 0 h 63"/>
                <a:gd name="T18" fmla="*/ 31 w 32"/>
                <a:gd name="T19" fmla="*/ 0 h 63"/>
                <a:gd name="T20" fmla="*/ 0 w 32"/>
                <a:gd name="T21" fmla="*/ 31 h 63"/>
                <a:gd name="T22" fmla="*/ 0 w 32"/>
                <a:gd name="T23" fmla="*/ 31 h 63"/>
                <a:gd name="T24" fmla="*/ 0 w 32"/>
                <a:gd name="T25" fmla="*/ 31 h 63"/>
                <a:gd name="T26" fmla="*/ 0 w 32"/>
                <a:gd name="T27" fmla="*/ 31 h 63"/>
                <a:gd name="T28" fmla="*/ 0 w 32"/>
                <a:gd name="T29" fmla="*/ 62 h 63"/>
                <a:gd name="T30" fmla="*/ 0 w 32"/>
                <a:gd name="T31" fmla="*/ 62 h 63"/>
                <a:gd name="T32" fmla="*/ 31 w 32"/>
                <a:gd name="T33"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3">
                  <a:moveTo>
                    <a:pt x="31" y="62"/>
                  </a:moveTo>
                  <a:lnTo>
                    <a:pt x="31" y="62"/>
                  </a:lnTo>
                  <a:lnTo>
                    <a:pt x="31" y="31"/>
                  </a:lnTo>
                  <a:lnTo>
                    <a:pt x="31" y="31"/>
                  </a:lnTo>
                  <a:lnTo>
                    <a:pt x="31" y="31"/>
                  </a:lnTo>
                  <a:lnTo>
                    <a:pt x="31" y="31"/>
                  </a:lnTo>
                  <a:lnTo>
                    <a:pt x="31" y="31"/>
                  </a:lnTo>
                  <a:cubicBezTo>
                    <a:pt x="31" y="31"/>
                    <a:pt x="31" y="31"/>
                    <a:pt x="31" y="0"/>
                  </a:cubicBezTo>
                  <a:lnTo>
                    <a:pt x="31" y="0"/>
                  </a:lnTo>
                  <a:lnTo>
                    <a:pt x="31" y="0"/>
                  </a:lnTo>
                  <a:cubicBezTo>
                    <a:pt x="31" y="31"/>
                    <a:pt x="31" y="31"/>
                    <a:pt x="0" y="31"/>
                  </a:cubicBezTo>
                  <a:lnTo>
                    <a:pt x="0" y="31"/>
                  </a:lnTo>
                  <a:lnTo>
                    <a:pt x="0" y="31"/>
                  </a:lnTo>
                  <a:lnTo>
                    <a:pt x="0" y="31"/>
                  </a:lnTo>
                  <a:cubicBezTo>
                    <a:pt x="0" y="62"/>
                    <a:pt x="0" y="62"/>
                    <a:pt x="0" y="62"/>
                  </a:cubicBezTo>
                  <a:lnTo>
                    <a:pt x="0" y="62"/>
                  </a:lnTo>
                  <a:cubicBezTo>
                    <a:pt x="0" y="62"/>
                    <a:pt x="0" y="62"/>
                    <a:pt x="31"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69" name="Freeform 28"/>
            <p:cNvSpPr>
              <a:spLocks noChangeArrowheads="1"/>
            </p:cNvSpPr>
            <p:nvPr/>
          </p:nvSpPr>
          <p:spPr bwMode="auto">
            <a:xfrm>
              <a:off x="4259263" y="2571750"/>
              <a:ext cx="88900" cy="100013"/>
            </a:xfrm>
            <a:custGeom>
              <a:avLst/>
              <a:gdLst>
                <a:gd name="T0" fmla="*/ 186 w 249"/>
                <a:gd name="T1" fmla="*/ 186 h 280"/>
                <a:gd name="T2" fmla="*/ 186 w 249"/>
                <a:gd name="T3" fmla="*/ 186 h 280"/>
                <a:gd name="T4" fmla="*/ 186 w 249"/>
                <a:gd name="T5" fmla="*/ 186 h 280"/>
                <a:gd name="T6" fmla="*/ 217 w 249"/>
                <a:gd name="T7" fmla="*/ 124 h 280"/>
                <a:gd name="T8" fmla="*/ 248 w 249"/>
                <a:gd name="T9" fmla="*/ 124 h 280"/>
                <a:gd name="T10" fmla="*/ 248 w 249"/>
                <a:gd name="T11" fmla="*/ 93 h 280"/>
                <a:gd name="T12" fmla="*/ 248 w 249"/>
                <a:gd name="T13" fmla="*/ 62 h 280"/>
                <a:gd name="T14" fmla="*/ 217 w 249"/>
                <a:gd name="T15" fmla="*/ 0 h 280"/>
                <a:gd name="T16" fmla="*/ 217 w 249"/>
                <a:gd name="T17" fmla="*/ 0 h 280"/>
                <a:gd name="T18" fmla="*/ 217 w 249"/>
                <a:gd name="T19" fmla="*/ 0 h 280"/>
                <a:gd name="T20" fmla="*/ 186 w 249"/>
                <a:gd name="T21" fmla="*/ 0 h 280"/>
                <a:gd name="T22" fmla="*/ 186 w 249"/>
                <a:gd name="T23" fmla="*/ 0 h 280"/>
                <a:gd name="T24" fmla="*/ 155 w 249"/>
                <a:gd name="T25" fmla="*/ 0 h 280"/>
                <a:gd name="T26" fmla="*/ 155 w 249"/>
                <a:gd name="T27" fmla="*/ 0 h 280"/>
                <a:gd name="T28" fmla="*/ 155 w 249"/>
                <a:gd name="T29" fmla="*/ 0 h 280"/>
                <a:gd name="T30" fmla="*/ 155 w 249"/>
                <a:gd name="T31" fmla="*/ 0 h 280"/>
                <a:gd name="T32" fmla="*/ 124 w 249"/>
                <a:gd name="T33" fmla="*/ 0 h 280"/>
                <a:gd name="T34" fmla="*/ 124 w 249"/>
                <a:gd name="T35" fmla="*/ 0 h 280"/>
                <a:gd name="T36" fmla="*/ 93 w 249"/>
                <a:gd name="T37" fmla="*/ 0 h 280"/>
                <a:gd name="T38" fmla="*/ 62 w 249"/>
                <a:gd name="T39" fmla="*/ 0 h 280"/>
                <a:gd name="T40" fmla="*/ 62 w 249"/>
                <a:gd name="T41" fmla="*/ 0 h 280"/>
                <a:gd name="T42" fmla="*/ 62 w 249"/>
                <a:gd name="T43" fmla="*/ 0 h 280"/>
                <a:gd name="T44" fmla="*/ 62 w 249"/>
                <a:gd name="T45" fmla="*/ 31 h 280"/>
                <a:gd name="T46" fmla="*/ 93 w 249"/>
                <a:gd name="T47" fmla="*/ 62 h 280"/>
                <a:gd name="T48" fmla="*/ 93 w 249"/>
                <a:gd name="T49" fmla="*/ 62 h 280"/>
                <a:gd name="T50" fmla="*/ 93 w 249"/>
                <a:gd name="T51" fmla="*/ 93 h 280"/>
                <a:gd name="T52" fmla="*/ 93 w 249"/>
                <a:gd name="T53" fmla="*/ 93 h 280"/>
                <a:gd name="T54" fmla="*/ 62 w 249"/>
                <a:gd name="T55" fmla="*/ 155 h 280"/>
                <a:gd name="T56" fmla="*/ 62 w 249"/>
                <a:gd name="T57" fmla="*/ 155 h 280"/>
                <a:gd name="T58" fmla="*/ 31 w 249"/>
                <a:gd name="T59" fmla="*/ 186 h 280"/>
                <a:gd name="T60" fmla="*/ 0 w 249"/>
                <a:gd name="T61" fmla="*/ 217 h 280"/>
                <a:gd name="T62" fmla="*/ 0 w 249"/>
                <a:gd name="T63" fmla="*/ 248 h 280"/>
                <a:gd name="T64" fmla="*/ 0 w 249"/>
                <a:gd name="T65" fmla="*/ 279 h 280"/>
                <a:gd name="T66" fmla="*/ 0 w 249"/>
                <a:gd name="T67" fmla="*/ 279 h 280"/>
                <a:gd name="T68" fmla="*/ 0 w 249"/>
                <a:gd name="T69" fmla="*/ 279 h 280"/>
                <a:gd name="T70" fmla="*/ 31 w 249"/>
                <a:gd name="T71" fmla="*/ 248 h 280"/>
                <a:gd name="T72" fmla="*/ 31 w 249"/>
                <a:gd name="T73" fmla="*/ 248 h 280"/>
                <a:gd name="T74" fmla="*/ 186 w 249"/>
                <a:gd name="T75" fmla="*/ 248 h 280"/>
                <a:gd name="T76" fmla="*/ 186 w 249"/>
                <a:gd name="T77" fmla="*/ 18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280">
                  <a:moveTo>
                    <a:pt x="186" y="186"/>
                  </a:moveTo>
                  <a:lnTo>
                    <a:pt x="186" y="186"/>
                  </a:lnTo>
                  <a:lnTo>
                    <a:pt x="186" y="186"/>
                  </a:lnTo>
                  <a:cubicBezTo>
                    <a:pt x="186" y="186"/>
                    <a:pt x="217" y="155"/>
                    <a:pt x="217" y="124"/>
                  </a:cubicBezTo>
                  <a:cubicBezTo>
                    <a:pt x="248" y="124"/>
                    <a:pt x="248" y="124"/>
                    <a:pt x="248" y="124"/>
                  </a:cubicBezTo>
                  <a:lnTo>
                    <a:pt x="248" y="93"/>
                  </a:lnTo>
                  <a:lnTo>
                    <a:pt x="248" y="62"/>
                  </a:lnTo>
                  <a:cubicBezTo>
                    <a:pt x="217" y="31"/>
                    <a:pt x="217" y="0"/>
                    <a:pt x="217" y="0"/>
                  </a:cubicBezTo>
                  <a:lnTo>
                    <a:pt x="217" y="0"/>
                  </a:lnTo>
                  <a:lnTo>
                    <a:pt x="217" y="0"/>
                  </a:lnTo>
                  <a:cubicBezTo>
                    <a:pt x="217" y="0"/>
                    <a:pt x="217" y="0"/>
                    <a:pt x="186" y="0"/>
                  </a:cubicBezTo>
                  <a:lnTo>
                    <a:pt x="186" y="0"/>
                  </a:lnTo>
                  <a:cubicBezTo>
                    <a:pt x="186" y="0"/>
                    <a:pt x="186" y="0"/>
                    <a:pt x="155" y="0"/>
                  </a:cubicBezTo>
                  <a:lnTo>
                    <a:pt x="155" y="0"/>
                  </a:lnTo>
                  <a:lnTo>
                    <a:pt x="155" y="0"/>
                  </a:lnTo>
                  <a:lnTo>
                    <a:pt x="155" y="0"/>
                  </a:lnTo>
                  <a:lnTo>
                    <a:pt x="124" y="0"/>
                  </a:lnTo>
                  <a:lnTo>
                    <a:pt x="124" y="0"/>
                  </a:lnTo>
                  <a:cubicBezTo>
                    <a:pt x="93" y="0"/>
                    <a:pt x="93" y="0"/>
                    <a:pt x="93" y="0"/>
                  </a:cubicBezTo>
                  <a:cubicBezTo>
                    <a:pt x="93" y="0"/>
                    <a:pt x="93" y="0"/>
                    <a:pt x="62" y="0"/>
                  </a:cubicBezTo>
                  <a:lnTo>
                    <a:pt x="62" y="0"/>
                  </a:lnTo>
                  <a:lnTo>
                    <a:pt x="62" y="0"/>
                  </a:lnTo>
                  <a:cubicBezTo>
                    <a:pt x="62" y="31"/>
                    <a:pt x="62" y="31"/>
                    <a:pt x="62" y="31"/>
                  </a:cubicBezTo>
                  <a:cubicBezTo>
                    <a:pt x="93" y="31"/>
                    <a:pt x="93" y="62"/>
                    <a:pt x="93" y="62"/>
                  </a:cubicBezTo>
                  <a:lnTo>
                    <a:pt x="93" y="62"/>
                  </a:lnTo>
                  <a:lnTo>
                    <a:pt x="93" y="93"/>
                  </a:lnTo>
                  <a:lnTo>
                    <a:pt x="93" y="93"/>
                  </a:lnTo>
                  <a:cubicBezTo>
                    <a:pt x="93" y="93"/>
                    <a:pt x="93" y="124"/>
                    <a:pt x="62" y="155"/>
                  </a:cubicBezTo>
                  <a:lnTo>
                    <a:pt x="62" y="155"/>
                  </a:lnTo>
                  <a:cubicBezTo>
                    <a:pt x="31" y="155"/>
                    <a:pt x="31" y="155"/>
                    <a:pt x="31" y="186"/>
                  </a:cubicBezTo>
                  <a:lnTo>
                    <a:pt x="0" y="217"/>
                  </a:lnTo>
                  <a:lnTo>
                    <a:pt x="0" y="248"/>
                  </a:lnTo>
                  <a:cubicBezTo>
                    <a:pt x="0" y="248"/>
                    <a:pt x="0" y="248"/>
                    <a:pt x="0" y="279"/>
                  </a:cubicBezTo>
                  <a:lnTo>
                    <a:pt x="0" y="279"/>
                  </a:lnTo>
                  <a:lnTo>
                    <a:pt x="0" y="279"/>
                  </a:lnTo>
                  <a:cubicBezTo>
                    <a:pt x="31" y="248"/>
                    <a:pt x="31" y="248"/>
                    <a:pt x="31" y="248"/>
                  </a:cubicBezTo>
                  <a:lnTo>
                    <a:pt x="31" y="248"/>
                  </a:lnTo>
                  <a:cubicBezTo>
                    <a:pt x="186" y="248"/>
                    <a:pt x="186" y="248"/>
                    <a:pt x="186" y="248"/>
                  </a:cubicBezTo>
                  <a:cubicBezTo>
                    <a:pt x="186" y="217"/>
                    <a:pt x="186" y="217"/>
                    <a:pt x="186" y="18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0" name="Freeform 29"/>
            <p:cNvSpPr>
              <a:spLocks noChangeArrowheads="1"/>
            </p:cNvSpPr>
            <p:nvPr/>
          </p:nvSpPr>
          <p:spPr bwMode="auto">
            <a:xfrm>
              <a:off x="4159250" y="1925638"/>
              <a:ext cx="201613" cy="212725"/>
            </a:xfrm>
            <a:custGeom>
              <a:avLst/>
              <a:gdLst>
                <a:gd name="T0" fmla="*/ 434 w 559"/>
                <a:gd name="T1" fmla="*/ 93 h 590"/>
                <a:gd name="T2" fmla="*/ 496 w 559"/>
                <a:gd name="T3" fmla="*/ 185 h 590"/>
                <a:gd name="T4" fmla="*/ 496 w 559"/>
                <a:gd name="T5" fmla="*/ 185 h 590"/>
                <a:gd name="T6" fmla="*/ 527 w 559"/>
                <a:gd name="T7" fmla="*/ 185 h 590"/>
                <a:gd name="T8" fmla="*/ 527 w 559"/>
                <a:gd name="T9" fmla="*/ 124 h 590"/>
                <a:gd name="T10" fmla="*/ 496 w 559"/>
                <a:gd name="T11" fmla="*/ 61 h 590"/>
                <a:gd name="T12" fmla="*/ 496 w 559"/>
                <a:gd name="T13" fmla="*/ 30 h 590"/>
                <a:gd name="T14" fmla="*/ 465 w 559"/>
                <a:gd name="T15" fmla="*/ 30 h 590"/>
                <a:gd name="T16" fmla="*/ 403 w 559"/>
                <a:gd name="T17" fmla="*/ 30 h 590"/>
                <a:gd name="T18" fmla="*/ 341 w 559"/>
                <a:gd name="T19" fmla="*/ 0 h 590"/>
                <a:gd name="T20" fmla="*/ 310 w 559"/>
                <a:gd name="T21" fmla="*/ 30 h 590"/>
                <a:gd name="T22" fmla="*/ 217 w 559"/>
                <a:gd name="T23" fmla="*/ 61 h 590"/>
                <a:gd name="T24" fmla="*/ 62 w 559"/>
                <a:gd name="T25" fmla="*/ 30 h 590"/>
                <a:gd name="T26" fmla="*/ 62 w 559"/>
                <a:gd name="T27" fmla="*/ 30 h 590"/>
                <a:gd name="T28" fmla="*/ 31 w 559"/>
                <a:gd name="T29" fmla="*/ 30 h 590"/>
                <a:gd name="T30" fmla="*/ 31 w 559"/>
                <a:gd name="T31" fmla="*/ 30 h 590"/>
                <a:gd name="T32" fmla="*/ 31 w 559"/>
                <a:gd name="T33" fmla="*/ 93 h 590"/>
                <a:gd name="T34" fmla="*/ 0 w 559"/>
                <a:gd name="T35" fmla="*/ 93 h 590"/>
                <a:gd name="T36" fmla="*/ 31 w 559"/>
                <a:gd name="T37" fmla="*/ 124 h 590"/>
                <a:gd name="T38" fmla="*/ 31 w 559"/>
                <a:gd name="T39" fmla="*/ 185 h 590"/>
                <a:gd name="T40" fmla="*/ 31 w 559"/>
                <a:gd name="T41" fmla="*/ 341 h 590"/>
                <a:gd name="T42" fmla="*/ 341 w 559"/>
                <a:gd name="T43" fmla="*/ 589 h 590"/>
                <a:gd name="T44" fmla="*/ 372 w 559"/>
                <a:gd name="T45" fmla="*/ 557 h 590"/>
                <a:gd name="T46" fmla="*/ 403 w 559"/>
                <a:gd name="T47" fmla="*/ 589 h 590"/>
                <a:gd name="T48" fmla="*/ 496 w 559"/>
                <a:gd name="T49" fmla="*/ 589 h 590"/>
                <a:gd name="T50" fmla="*/ 527 w 559"/>
                <a:gd name="T51" fmla="*/ 557 h 590"/>
                <a:gd name="T52" fmla="*/ 527 w 559"/>
                <a:gd name="T53" fmla="*/ 557 h 590"/>
                <a:gd name="T54" fmla="*/ 558 w 559"/>
                <a:gd name="T55" fmla="*/ 526 h 590"/>
                <a:gd name="T56" fmla="*/ 558 w 559"/>
                <a:gd name="T57" fmla="*/ 526 h 590"/>
                <a:gd name="T58" fmla="*/ 465 w 559"/>
                <a:gd name="T59" fmla="*/ 309 h 590"/>
                <a:gd name="T60" fmla="*/ 465 w 559"/>
                <a:gd name="T61" fmla="*/ 217 h 590"/>
                <a:gd name="T62" fmla="*/ 372 w 559"/>
                <a:gd name="T63" fmla="*/ 154 h 590"/>
                <a:gd name="T64" fmla="*/ 434 w 559"/>
                <a:gd name="T65" fmla="*/ 9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9" h="590">
                  <a:moveTo>
                    <a:pt x="434" y="93"/>
                  </a:moveTo>
                  <a:lnTo>
                    <a:pt x="434" y="93"/>
                  </a:lnTo>
                  <a:cubicBezTo>
                    <a:pt x="434" y="93"/>
                    <a:pt x="465" y="124"/>
                    <a:pt x="465" y="154"/>
                  </a:cubicBezTo>
                  <a:cubicBezTo>
                    <a:pt x="465" y="185"/>
                    <a:pt x="496" y="185"/>
                    <a:pt x="496" y="185"/>
                  </a:cubicBezTo>
                  <a:lnTo>
                    <a:pt x="496" y="185"/>
                  </a:lnTo>
                  <a:lnTo>
                    <a:pt x="496" y="185"/>
                  </a:lnTo>
                  <a:lnTo>
                    <a:pt x="496" y="185"/>
                  </a:lnTo>
                  <a:lnTo>
                    <a:pt x="527" y="185"/>
                  </a:lnTo>
                  <a:cubicBezTo>
                    <a:pt x="527" y="154"/>
                    <a:pt x="527" y="154"/>
                    <a:pt x="527" y="124"/>
                  </a:cubicBezTo>
                  <a:lnTo>
                    <a:pt x="527" y="124"/>
                  </a:lnTo>
                  <a:cubicBezTo>
                    <a:pt x="527" y="93"/>
                    <a:pt x="527" y="93"/>
                    <a:pt x="527" y="93"/>
                  </a:cubicBezTo>
                  <a:cubicBezTo>
                    <a:pt x="496" y="93"/>
                    <a:pt x="496" y="61"/>
                    <a:pt x="496" y="61"/>
                  </a:cubicBezTo>
                  <a:cubicBezTo>
                    <a:pt x="496" y="61"/>
                    <a:pt x="496" y="61"/>
                    <a:pt x="496" y="30"/>
                  </a:cubicBezTo>
                  <a:lnTo>
                    <a:pt x="496" y="30"/>
                  </a:lnTo>
                  <a:lnTo>
                    <a:pt x="496" y="30"/>
                  </a:lnTo>
                  <a:lnTo>
                    <a:pt x="465" y="30"/>
                  </a:lnTo>
                  <a:lnTo>
                    <a:pt x="465" y="30"/>
                  </a:lnTo>
                  <a:cubicBezTo>
                    <a:pt x="434" y="30"/>
                    <a:pt x="403" y="30"/>
                    <a:pt x="403" y="30"/>
                  </a:cubicBezTo>
                  <a:lnTo>
                    <a:pt x="372" y="30"/>
                  </a:lnTo>
                  <a:cubicBezTo>
                    <a:pt x="372" y="30"/>
                    <a:pt x="341" y="30"/>
                    <a:pt x="341" y="0"/>
                  </a:cubicBezTo>
                  <a:lnTo>
                    <a:pt x="341" y="0"/>
                  </a:lnTo>
                  <a:cubicBezTo>
                    <a:pt x="341" y="0"/>
                    <a:pt x="341" y="30"/>
                    <a:pt x="310" y="30"/>
                  </a:cubicBezTo>
                  <a:lnTo>
                    <a:pt x="310" y="30"/>
                  </a:lnTo>
                  <a:cubicBezTo>
                    <a:pt x="279" y="30"/>
                    <a:pt x="248" y="61"/>
                    <a:pt x="217" y="61"/>
                  </a:cubicBezTo>
                  <a:lnTo>
                    <a:pt x="217" y="61"/>
                  </a:lnTo>
                  <a:lnTo>
                    <a:pt x="62" y="30"/>
                  </a:lnTo>
                  <a:lnTo>
                    <a:pt x="62" y="30"/>
                  </a:lnTo>
                  <a:lnTo>
                    <a:pt x="62" y="30"/>
                  </a:lnTo>
                  <a:lnTo>
                    <a:pt x="31" y="30"/>
                  </a:lnTo>
                  <a:lnTo>
                    <a:pt x="31" y="30"/>
                  </a:lnTo>
                  <a:lnTo>
                    <a:pt x="31" y="30"/>
                  </a:lnTo>
                  <a:lnTo>
                    <a:pt x="31" y="30"/>
                  </a:lnTo>
                  <a:lnTo>
                    <a:pt x="31" y="30"/>
                  </a:lnTo>
                  <a:cubicBezTo>
                    <a:pt x="31" y="61"/>
                    <a:pt x="31" y="61"/>
                    <a:pt x="31" y="93"/>
                  </a:cubicBezTo>
                  <a:lnTo>
                    <a:pt x="31" y="93"/>
                  </a:lnTo>
                  <a:cubicBezTo>
                    <a:pt x="0" y="93"/>
                    <a:pt x="0" y="93"/>
                    <a:pt x="0" y="93"/>
                  </a:cubicBezTo>
                  <a:cubicBezTo>
                    <a:pt x="0" y="93"/>
                    <a:pt x="31" y="93"/>
                    <a:pt x="31" y="124"/>
                  </a:cubicBezTo>
                  <a:lnTo>
                    <a:pt x="31" y="124"/>
                  </a:lnTo>
                  <a:lnTo>
                    <a:pt x="31" y="124"/>
                  </a:lnTo>
                  <a:cubicBezTo>
                    <a:pt x="31" y="154"/>
                    <a:pt x="31" y="154"/>
                    <a:pt x="31" y="185"/>
                  </a:cubicBezTo>
                  <a:lnTo>
                    <a:pt x="31" y="185"/>
                  </a:lnTo>
                  <a:cubicBezTo>
                    <a:pt x="31" y="217"/>
                    <a:pt x="31" y="248"/>
                    <a:pt x="31" y="341"/>
                  </a:cubicBezTo>
                  <a:cubicBezTo>
                    <a:pt x="31" y="433"/>
                    <a:pt x="31" y="526"/>
                    <a:pt x="31" y="589"/>
                  </a:cubicBezTo>
                  <a:cubicBezTo>
                    <a:pt x="341" y="589"/>
                    <a:pt x="341" y="589"/>
                    <a:pt x="341" y="589"/>
                  </a:cubicBezTo>
                  <a:cubicBezTo>
                    <a:pt x="341" y="557"/>
                    <a:pt x="341" y="557"/>
                    <a:pt x="372" y="557"/>
                  </a:cubicBezTo>
                  <a:lnTo>
                    <a:pt x="372" y="557"/>
                  </a:lnTo>
                  <a:lnTo>
                    <a:pt x="372" y="557"/>
                  </a:lnTo>
                  <a:cubicBezTo>
                    <a:pt x="372" y="557"/>
                    <a:pt x="372" y="589"/>
                    <a:pt x="403" y="589"/>
                  </a:cubicBezTo>
                  <a:cubicBezTo>
                    <a:pt x="496" y="589"/>
                    <a:pt x="496" y="589"/>
                    <a:pt x="496" y="589"/>
                  </a:cubicBezTo>
                  <a:lnTo>
                    <a:pt x="496" y="589"/>
                  </a:lnTo>
                  <a:lnTo>
                    <a:pt x="496" y="589"/>
                  </a:lnTo>
                  <a:cubicBezTo>
                    <a:pt x="496" y="557"/>
                    <a:pt x="496" y="557"/>
                    <a:pt x="527" y="557"/>
                  </a:cubicBezTo>
                  <a:lnTo>
                    <a:pt x="527" y="557"/>
                  </a:lnTo>
                  <a:lnTo>
                    <a:pt x="527" y="557"/>
                  </a:lnTo>
                  <a:cubicBezTo>
                    <a:pt x="527" y="557"/>
                    <a:pt x="527" y="557"/>
                    <a:pt x="527" y="526"/>
                  </a:cubicBezTo>
                  <a:cubicBezTo>
                    <a:pt x="527" y="526"/>
                    <a:pt x="527" y="526"/>
                    <a:pt x="558" y="526"/>
                  </a:cubicBezTo>
                  <a:lnTo>
                    <a:pt x="558" y="526"/>
                  </a:lnTo>
                  <a:lnTo>
                    <a:pt x="558" y="526"/>
                  </a:lnTo>
                  <a:cubicBezTo>
                    <a:pt x="527" y="465"/>
                    <a:pt x="496" y="372"/>
                    <a:pt x="496" y="372"/>
                  </a:cubicBezTo>
                  <a:cubicBezTo>
                    <a:pt x="496" y="341"/>
                    <a:pt x="496" y="341"/>
                    <a:pt x="465" y="309"/>
                  </a:cubicBezTo>
                  <a:lnTo>
                    <a:pt x="465" y="309"/>
                  </a:lnTo>
                  <a:cubicBezTo>
                    <a:pt x="465" y="278"/>
                    <a:pt x="465" y="248"/>
                    <a:pt x="465" y="217"/>
                  </a:cubicBezTo>
                  <a:cubicBezTo>
                    <a:pt x="434" y="217"/>
                    <a:pt x="403" y="185"/>
                    <a:pt x="403" y="154"/>
                  </a:cubicBezTo>
                  <a:cubicBezTo>
                    <a:pt x="372" y="154"/>
                    <a:pt x="372" y="154"/>
                    <a:pt x="372" y="154"/>
                  </a:cubicBezTo>
                  <a:cubicBezTo>
                    <a:pt x="403" y="30"/>
                    <a:pt x="403" y="30"/>
                    <a:pt x="403" y="30"/>
                  </a:cubicBezTo>
                  <a:lnTo>
                    <a:pt x="434"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1" name="Freeform 30"/>
            <p:cNvSpPr>
              <a:spLocks noChangeArrowheads="1"/>
            </p:cNvSpPr>
            <p:nvPr/>
          </p:nvSpPr>
          <p:spPr bwMode="auto">
            <a:xfrm>
              <a:off x="3859213" y="1903413"/>
              <a:ext cx="290512" cy="279400"/>
            </a:xfrm>
            <a:custGeom>
              <a:avLst/>
              <a:gdLst>
                <a:gd name="T0" fmla="*/ 804 w 805"/>
                <a:gd name="T1" fmla="*/ 187 h 777"/>
                <a:gd name="T2" fmla="*/ 804 w 805"/>
                <a:gd name="T3" fmla="*/ 156 h 777"/>
                <a:gd name="T4" fmla="*/ 804 w 805"/>
                <a:gd name="T5" fmla="*/ 124 h 777"/>
                <a:gd name="T6" fmla="*/ 804 w 805"/>
                <a:gd name="T7" fmla="*/ 93 h 777"/>
                <a:gd name="T8" fmla="*/ 804 w 805"/>
                <a:gd name="T9" fmla="*/ 93 h 777"/>
                <a:gd name="T10" fmla="*/ 774 w 805"/>
                <a:gd name="T11" fmla="*/ 32 h 777"/>
                <a:gd name="T12" fmla="*/ 743 w 805"/>
                <a:gd name="T13" fmla="*/ 32 h 777"/>
                <a:gd name="T14" fmla="*/ 712 w 805"/>
                <a:gd name="T15" fmla="*/ 0 h 777"/>
                <a:gd name="T16" fmla="*/ 650 w 805"/>
                <a:gd name="T17" fmla="*/ 0 h 777"/>
                <a:gd name="T18" fmla="*/ 588 w 805"/>
                <a:gd name="T19" fmla="*/ 32 h 777"/>
                <a:gd name="T20" fmla="*/ 588 w 805"/>
                <a:gd name="T21" fmla="*/ 63 h 777"/>
                <a:gd name="T22" fmla="*/ 495 w 805"/>
                <a:gd name="T23" fmla="*/ 156 h 777"/>
                <a:gd name="T24" fmla="*/ 433 w 805"/>
                <a:gd name="T25" fmla="*/ 124 h 777"/>
                <a:gd name="T26" fmla="*/ 371 w 805"/>
                <a:gd name="T27" fmla="*/ 93 h 777"/>
                <a:gd name="T28" fmla="*/ 309 w 805"/>
                <a:gd name="T29" fmla="*/ 63 h 777"/>
                <a:gd name="T30" fmla="*/ 278 w 805"/>
                <a:gd name="T31" fmla="*/ 32 h 777"/>
                <a:gd name="T32" fmla="*/ 278 w 805"/>
                <a:gd name="T33" fmla="*/ 32 h 777"/>
                <a:gd name="T34" fmla="*/ 247 w 805"/>
                <a:gd name="T35" fmla="*/ 0 h 777"/>
                <a:gd name="T36" fmla="*/ 216 w 805"/>
                <a:gd name="T37" fmla="*/ 0 h 777"/>
                <a:gd name="T38" fmla="*/ 185 w 805"/>
                <a:gd name="T39" fmla="*/ 0 h 777"/>
                <a:gd name="T40" fmla="*/ 154 w 805"/>
                <a:gd name="T41" fmla="*/ 0 h 777"/>
                <a:gd name="T42" fmla="*/ 123 w 805"/>
                <a:gd name="T43" fmla="*/ 0 h 777"/>
                <a:gd name="T44" fmla="*/ 31 w 805"/>
                <a:gd name="T45" fmla="*/ 63 h 777"/>
                <a:gd name="T46" fmla="*/ 31 w 805"/>
                <a:gd name="T47" fmla="*/ 93 h 777"/>
                <a:gd name="T48" fmla="*/ 31 w 805"/>
                <a:gd name="T49" fmla="*/ 124 h 777"/>
                <a:gd name="T50" fmla="*/ 31 w 805"/>
                <a:gd name="T51" fmla="*/ 187 h 777"/>
                <a:gd name="T52" fmla="*/ 31 w 805"/>
                <a:gd name="T53" fmla="*/ 187 h 777"/>
                <a:gd name="T54" fmla="*/ 31 w 805"/>
                <a:gd name="T55" fmla="*/ 248 h 777"/>
                <a:gd name="T56" fmla="*/ 31 w 805"/>
                <a:gd name="T57" fmla="*/ 311 h 777"/>
                <a:gd name="T58" fmla="*/ 31 w 805"/>
                <a:gd name="T59" fmla="*/ 341 h 777"/>
                <a:gd name="T60" fmla="*/ 31 w 805"/>
                <a:gd name="T61" fmla="*/ 372 h 777"/>
                <a:gd name="T62" fmla="*/ 31 w 805"/>
                <a:gd name="T63" fmla="*/ 372 h 777"/>
                <a:gd name="T64" fmla="*/ 0 w 805"/>
                <a:gd name="T65" fmla="*/ 404 h 777"/>
                <a:gd name="T66" fmla="*/ 31 w 805"/>
                <a:gd name="T67" fmla="*/ 465 h 777"/>
                <a:gd name="T68" fmla="*/ 63 w 805"/>
                <a:gd name="T69" fmla="*/ 465 h 777"/>
                <a:gd name="T70" fmla="*/ 123 w 805"/>
                <a:gd name="T71" fmla="*/ 496 h 777"/>
                <a:gd name="T72" fmla="*/ 216 w 805"/>
                <a:gd name="T73" fmla="*/ 558 h 777"/>
                <a:gd name="T74" fmla="*/ 278 w 805"/>
                <a:gd name="T75" fmla="*/ 589 h 777"/>
                <a:gd name="T76" fmla="*/ 278 w 805"/>
                <a:gd name="T77" fmla="*/ 589 h 777"/>
                <a:gd name="T78" fmla="*/ 309 w 805"/>
                <a:gd name="T79" fmla="*/ 558 h 777"/>
                <a:gd name="T80" fmla="*/ 340 w 805"/>
                <a:gd name="T81" fmla="*/ 528 h 777"/>
                <a:gd name="T82" fmla="*/ 743 w 805"/>
                <a:gd name="T83" fmla="*/ 776 h 777"/>
                <a:gd name="T84" fmla="*/ 804 w 805"/>
                <a:gd name="T85" fmla="*/ 682 h 777"/>
                <a:gd name="T86" fmla="*/ 804 w 805"/>
                <a:gd name="T87" fmla="*/ 404 h 777"/>
                <a:gd name="T88" fmla="*/ 804 w 805"/>
                <a:gd name="T89" fmla="*/ 248 h 777"/>
                <a:gd name="T90" fmla="*/ 804 w 805"/>
                <a:gd name="T91" fmla="*/ 18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5" h="777">
                  <a:moveTo>
                    <a:pt x="804" y="187"/>
                  </a:moveTo>
                  <a:lnTo>
                    <a:pt x="804" y="187"/>
                  </a:lnTo>
                  <a:lnTo>
                    <a:pt x="804" y="187"/>
                  </a:lnTo>
                  <a:cubicBezTo>
                    <a:pt x="804" y="187"/>
                    <a:pt x="804" y="187"/>
                    <a:pt x="804" y="156"/>
                  </a:cubicBezTo>
                  <a:cubicBezTo>
                    <a:pt x="804" y="156"/>
                    <a:pt x="804" y="156"/>
                    <a:pt x="804" y="124"/>
                  </a:cubicBezTo>
                  <a:lnTo>
                    <a:pt x="804" y="124"/>
                  </a:lnTo>
                  <a:lnTo>
                    <a:pt x="804" y="93"/>
                  </a:lnTo>
                  <a:lnTo>
                    <a:pt x="804" y="93"/>
                  </a:lnTo>
                  <a:lnTo>
                    <a:pt x="804" y="93"/>
                  </a:lnTo>
                  <a:lnTo>
                    <a:pt x="804" y="93"/>
                  </a:lnTo>
                  <a:cubicBezTo>
                    <a:pt x="804" y="63"/>
                    <a:pt x="804" y="63"/>
                    <a:pt x="804" y="63"/>
                  </a:cubicBezTo>
                  <a:cubicBezTo>
                    <a:pt x="804" y="63"/>
                    <a:pt x="774" y="63"/>
                    <a:pt x="774" y="32"/>
                  </a:cubicBezTo>
                  <a:cubicBezTo>
                    <a:pt x="774" y="32"/>
                    <a:pt x="774" y="32"/>
                    <a:pt x="743" y="32"/>
                  </a:cubicBezTo>
                  <a:lnTo>
                    <a:pt x="743" y="32"/>
                  </a:lnTo>
                  <a:cubicBezTo>
                    <a:pt x="743" y="32"/>
                    <a:pt x="712" y="32"/>
                    <a:pt x="712" y="0"/>
                  </a:cubicBezTo>
                  <a:lnTo>
                    <a:pt x="712" y="0"/>
                  </a:lnTo>
                  <a:lnTo>
                    <a:pt x="681" y="0"/>
                  </a:lnTo>
                  <a:lnTo>
                    <a:pt x="650" y="0"/>
                  </a:lnTo>
                  <a:cubicBezTo>
                    <a:pt x="650" y="0"/>
                    <a:pt x="588" y="0"/>
                    <a:pt x="588" y="32"/>
                  </a:cubicBezTo>
                  <a:lnTo>
                    <a:pt x="588" y="32"/>
                  </a:lnTo>
                  <a:cubicBezTo>
                    <a:pt x="588" y="32"/>
                    <a:pt x="588" y="32"/>
                    <a:pt x="588" y="63"/>
                  </a:cubicBezTo>
                  <a:lnTo>
                    <a:pt x="588" y="63"/>
                  </a:lnTo>
                  <a:cubicBezTo>
                    <a:pt x="588" y="93"/>
                    <a:pt x="557" y="156"/>
                    <a:pt x="526" y="156"/>
                  </a:cubicBezTo>
                  <a:cubicBezTo>
                    <a:pt x="526" y="156"/>
                    <a:pt x="526" y="156"/>
                    <a:pt x="495" y="156"/>
                  </a:cubicBezTo>
                  <a:lnTo>
                    <a:pt x="495" y="156"/>
                  </a:lnTo>
                  <a:cubicBezTo>
                    <a:pt x="495" y="156"/>
                    <a:pt x="464" y="156"/>
                    <a:pt x="433" y="124"/>
                  </a:cubicBezTo>
                  <a:lnTo>
                    <a:pt x="433" y="124"/>
                  </a:lnTo>
                  <a:cubicBezTo>
                    <a:pt x="402" y="93"/>
                    <a:pt x="402" y="93"/>
                    <a:pt x="371" y="93"/>
                  </a:cubicBezTo>
                  <a:lnTo>
                    <a:pt x="371" y="93"/>
                  </a:lnTo>
                  <a:cubicBezTo>
                    <a:pt x="340" y="93"/>
                    <a:pt x="309" y="93"/>
                    <a:pt x="309" y="63"/>
                  </a:cubicBezTo>
                  <a:lnTo>
                    <a:pt x="309" y="63"/>
                  </a:lnTo>
                  <a:lnTo>
                    <a:pt x="278" y="32"/>
                  </a:lnTo>
                  <a:lnTo>
                    <a:pt x="278" y="32"/>
                  </a:lnTo>
                  <a:lnTo>
                    <a:pt x="278" y="32"/>
                  </a:lnTo>
                  <a:lnTo>
                    <a:pt x="247" y="0"/>
                  </a:lnTo>
                  <a:lnTo>
                    <a:pt x="247" y="0"/>
                  </a:lnTo>
                  <a:cubicBezTo>
                    <a:pt x="216" y="0"/>
                    <a:pt x="216" y="0"/>
                    <a:pt x="216" y="0"/>
                  </a:cubicBezTo>
                  <a:lnTo>
                    <a:pt x="216" y="0"/>
                  </a:lnTo>
                  <a:lnTo>
                    <a:pt x="216" y="0"/>
                  </a:lnTo>
                  <a:cubicBezTo>
                    <a:pt x="185" y="0"/>
                    <a:pt x="185" y="0"/>
                    <a:pt x="185" y="0"/>
                  </a:cubicBezTo>
                  <a:lnTo>
                    <a:pt x="185" y="0"/>
                  </a:lnTo>
                  <a:cubicBezTo>
                    <a:pt x="154" y="0"/>
                    <a:pt x="154" y="0"/>
                    <a:pt x="154" y="0"/>
                  </a:cubicBezTo>
                  <a:cubicBezTo>
                    <a:pt x="123" y="0"/>
                    <a:pt x="123" y="0"/>
                    <a:pt x="123" y="0"/>
                  </a:cubicBezTo>
                  <a:lnTo>
                    <a:pt x="123" y="0"/>
                  </a:lnTo>
                  <a:cubicBezTo>
                    <a:pt x="123" y="32"/>
                    <a:pt x="92" y="32"/>
                    <a:pt x="92" y="32"/>
                  </a:cubicBezTo>
                  <a:cubicBezTo>
                    <a:pt x="62" y="32"/>
                    <a:pt x="63" y="63"/>
                    <a:pt x="31" y="63"/>
                  </a:cubicBezTo>
                  <a:cubicBezTo>
                    <a:pt x="31" y="63"/>
                    <a:pt x="31" y="63"/>
                    <a:pt x="31" y="93"/>
                  </a:cubicBezTo>
                  <a:lnTo>
                    <a:pt x="31" y="93"/>
                  </a:lnTo>
                  <a:cubicBezTo>
                    <a:pt x="31" y="124"/>
                    <a:pt x="31" y="124"/>
                    <a:pt x="31" y="124"/>
                  </a:cubicBezTo>
                  <a:lnTo>
                    <a:pt x="31" y="124"/>
                  </a:lnTo>
                  <a:cubicBezTo>
                    <a:pt x="31" y="156"/>
                    <a:pt x="31" y="156"/>
                    <a:pt x="0" y="156"/>
                  </a:cubicBezTo>
                  <a:lnTo>
                    <a:pt x="31" y="187"/>
                  </a:lnTo>
                  <a:lnTo>
                    <a:pt x="31" y="187"/>
                  </a:lnTo>
                  <a:lnTo>
                    <a:pt x="31" y="187"/>
                  </a:lnTo>
                  <a:cubicBezTo>
                    <a:pt x="31" y="217"/>
                    <a:pt x="31" y="217"/>
                    <a:pt x="31" y="217"/>
                  </a:cubicBezTo>
                  <a:lnTo>
                    <a:pt x="31" y="248"/>
                  </a:lnTo>
                  <a:lnTo>
                    <a:pt x="31" y="280"/>
                  </a:lnTo>
                  <a:cubicBezTo>
                    <a:pt x="31" y="311"/>
                    <a:pt x="31" y="311"/>
                    <a:pt x="31" y="311"/>
                  </a:cubicBezTo>
                  <a:lnTo>
                    <a:pt x="31" y="311"/>
                  </a:lnTo>
                  <a:cubicBezTo>
                    <a:pt x="31" y="311"/>
                    <a:pt x="31" y="311"/>
                    <a:pt x="31" y="341"/>
                  </a:cubicBezTo>
                  <a:cubicBezTo>
                    <a:pt x="31" y="341"/>
                    <a:pt x="31" y="341"/>
                    <a:pt x="31" y="372"/>
                  </a:cubicBezTo>
                  <a:lnTo>
                    <a:pt x="31" y="372"/>
                  </a:lnTo>
                  <a:lnTo>
                    <a:pt x="31" y="372"/>
                  </a:lnTo>
                  <a:lnTo>
                    <a:pt x="31" y="372"/>
                  </a:lnTo>
                  <a:lnTo>
                    <a:pt x="31" y="372"/>
                  </a:lnTo>
                  <a:cubicBezTo>
                    <a:pt x="31" y="372"/>
                    <a:pt x="31" y="404"/>
                    <a:pt x="0" y="404"/>
                  </a:cubicBezTo>
                  <a:cubicBezTo>
                    <a:pt x="31" y="404"/>
                    <a:pt x="31" y="404"/>
                    <a:pt x="31" y="435"/>
                  </a:cubicBezTo>
                  <a:cubicBezTo>
                    <a:pt x="31" y="435"/>
                    <a:pt x="31" y="435"/>
                    <a:pt x="31" y="465"/>
                  </a:cubicBezTo>
                  <a:lnTo>
                    <a:pt x="31" y="465"/>
                  </a:lnTo>
                  <a:lnTo>
                    <a:pt x="63" y="465"/>
                  </a:lnTo>
                  <a:cubicBezTo>
                    <a:pt x="63" y="465"/>
                    <a:pt x="92" y="496"/>
                    <a:pt x="123" y="496"/>
                  </a:cubicBezTo>
                  <a:lnTo>
                    <a:pt x="123" y="496"/>
                  </a:lnTo>
                  <a:cubicBezTo>
                    <a:pt x="123" y="496"/>
                    <a:pt x="123" y="528"/>
                    <a:pt x="154" y="558"/>
                  </a:cubicBezTo>
                  <a:cubicBezTo>
                    <a:pt x="185" y="558"/>
                    <a:pt x="185" y="558"/>
                    <a:pt x="216" y="558"/>
                  </a:cubicBezTo>
                  <a:lnTo>
                    <a:pt x="247" y="589"/>
                  </a:lnTo>
                  <a:cubicBezTo>
                    <a:pt x="247" y="589"/>
                    <a:pt x="247" y="589"/>
                    <a:pt x="278" y="589"/>
                  </a:cubicBezTo>
                  <a:lnTo>
                    <a:pt x="278" y="589"/>
                  </a:lnTo>
                  <a:lnTo>
                    <a:pt x="278" y="589"/>
                  </a:lnTo>
                  <a:lnTo>
                    <a:pt x="278" y="589"/>
                  </a:lnTo>
                  <a:cubicBezTo>
                    <a:pt x="278" y="558"/>
                    <a:pt x="278" y="558"/>
                    <a:pt x="309" y="558"/>
                  </a:cubicBezTo>
                  <a:lnTo>
                    <a:pt x="340" y="558"/>
                  </a:lnTo>
                  <a:cubicBezTo>
                    <a:pt x="340" y="528"/>
                    <a:pt x="340" y="528"/>
                    <a:pt x="340" y="528"/>
                  </a:cubicBezTo>
                  <a:cubicBezTo>
                    <a:pt x="743" y="776"/>
                    <a:pt x="743" y="776"/>
                    <a:pt x="743" y="776"/>
                  </a:cubicBezTo>
                  <a:lnTo>
                    <a:pt x="743" y="776"/>
                  </a:lnTo>
                  <a:cubicBezTo>
                    <a:pt x="804" y="776"/>
                    <a:pt x="804" y="776"/>
                    <a:pt x="804" y="776"/>
                  </a:cubicBezTo>
                  <a:cubicBezTo>
                    <a:pt x="804" y="744"/>
                    <a:pt x="804" y="713"/>
                    <a:pt x="804" y="682"/>
                  </a:cubicBezTo>
                  <a:lnTo>
                    <a:pt x="804" y="682"/>
                  </a:lnTo>
                  <a:cubicBezTo>
                    <a:pt x="804" y="589"/>
                    <a:pt x="804" y="496"/>
                    <a:pt x="804" y="404"/>
                  </a:cubicBezTo>
                  <a:cubicBezTo>
                    <a:pt x="804" y="311"/>
                    <a:pt x="804" y="280"/>
                    <a:pt x="804" y="248"/>
                  </a:cubicBezTo>
                  <a:lnTo>
                    <a:pt x="804" y="248"/>
                  </a:lnTo>
                  <a:cubicBezTo>
                    <a:pt x="804" y="217"/>
                    <a:pt x="804" y="217"/>
                    <a:pt x="804" y="217"/>
                  </a:cubicBezTo>
                  <a:lnTo>
                    <a:pt x="804" y="18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2" name="Freeform 31"/>
            <p:cNvSpPr>
              <a:spLocks noChangeArrowheads="1"/>
            </p:cNvSpPr>
            <p:nvPr/>
          </p:nvSpPr>
          <p:spPr bwMode="auto">
            <a:xfrm>
              <a:off x="4114800" y="2138363"/>
              <a:ext cx="301625" cy="423862"/>
            </a:xfrm>
            <a:custGeom>
              <a:avLst/>
              <a:gdLst>
                <a:gd name="T0" fmla="*/ 651 w 838"/>
                <a:gd name="T1" fmla="*/ 1083 h 1177"/>
                <a:gd name="T2" fmla="*/ 651 w 838"/>
                <a:gd name="T3" fmla="*/ 1083 h 1177"/>
                <a:gd name="T4" fmla="*/ 682 w 838"/>
                <a:gd name="T5" fmla="*/ 1083 h 1177"/>
                <a:gd name="T6" fmla="*/ 651 w 838"/>
                <a:gd name="T7" fmla="*/ 1052 h 1177"/>
                <a:gd name="T8" fmla="*/ 651 w 838"/>
                <a:gd name="T9" fmla="*/ 1021 h 1177"/>
                <a:gd name="T10" fmla="*/ 620 w 838"/>
                <a:gd name="T11" fmla="*/ 959 h 1177"/>
                <a:gd name="T12" fmla="*/ 589 w 838"/>
                <a:gd name="T13" fmla="*/ 959 h 1177"/>
                <a:gd name="T14" fmla="*/ 558 w 838"/>
                <a:gd name="T15" fmla="*/ 928 h 1177"/>
                <a:gd name="T16" fmla="*/ 558 w 838"/>
                <a:gd name="T17" fmla="*/ 867 h 1177"/>
                <a:gd name="T18" fmla="*/ 589 w 838"/>
                <a:gd name="T19" fmla="*/ 835 h 1177"/>
                <a:gd name="T20" fmla="*/ 620 w 838"/>
                <a:gd name="T21" fmla="*/ 835 h 1177"/>
                <a:gd name="T22" fmla="*/ 620 w 838"/>
                <a:gd name="T23" fmla="*/ 773 h 1177"/>
                <a:gd name="T24" fmla="*/ 620 w 838"/>
                <a:gd name="T25" fmla="*/ 743 h 1177"/>
                <a:gd name="T26" fmla="*/ 651 w 838"/>
                <a:gd name="T27" fmla="*/ 711 h 1177"/>
                <a:gd name="T28" fmla="*/ 682 w 838"/>
                <a:gd name="T29" fmla="*/ 619 h 1177"/>
                <a:gd name="T30" fmla="*/ 713 w 838"/>
                <a:gd name="T31" fmla="*/ 587 h 1177"/>
                <a:gd name="T32" fmla="*/ 744 w 838"/>
                <a:gd name="T33" fmla="*/ 495 h 1177"/>
                <a:gd name="T34" fmla="*/ 744 w 838"/>
                <a:gd name="T35" fmla="*/ 402 h 1177"/>
                <a:gd name="T36" fmla="*/ 775 w 838"/>
                <a:gd name="T37" fmla="*/ 372 h 1177"/>
                <a:gd name="T38" fmla="*/ 775 w 838"/>
                <a:gd name="T39" fmla="*/ 340 h 1177"/>
                <a:gd name="T40" fmla="*/ 837 w 838"/>
                <a:gd name="T41" fmla="*/ 278 h 1177"/>
                <a:gd name="T42" fmla="*/ 775 w 838"/>
                <a:gd name="T43" fmla="*/ 124 h 1177"/>
                <a:gd name="T44" fmla="*/ 775 w 838"/>
                <a:gd name="T45" fmla="*/ 61 h 1177"/>
                <a:gd name="T46" fmla="*/ 775 w 838"/>
                <a:gd name="T47" fmla="*/ 30 h 1177"/>
                <a:gd name="T48" fmla="*/ 713 w 838"/>
                <a:gd name="T49" fmla="*/ 0 h 1177"/>
                <a:gd name="T50" fmla="*/ 682 w 838"/>
                <a:gd name="T51" fmla="*/ 0 h 1177"/>
                <a:gd name="T52" fmla="*/ 651 w 838"/>
                <a:gd name="T53" fmla="*/ 30 h 1177"/>
                <a:gd name="T54" fmla="*/ 651 w 838"/>
                <a:gd name="T55" fmla="*/ 61 h 1177"/>
                <a:gd name="T56" fmla="*/ 620 w 838"/>
                <a:gd name="T57" fmla="*/ 61 h 1177"/>
                <a:gd name="T58" fmla="*/ 589 w 838"/>
                <a:gd name="T59" fmla="*/ 61 h 1177"/>
                <a:gd name="T60" fmla="*/ 496 w 838"/>
                <a:gd name="T61" fmla="*/ 61 h 1177"/>
                <a:gd name="T62" fmla="*/ 155 w 838"/>
                <a:gd name="T63" fmla="*/ 185 h 1177"/>
                <a:gd name="T64" fmla="*/ 31 w 838"/>
                <a:gd name="T65" fmla="*/ 433 h 1177"/>
                <a:gd name="T66" fmla="*/ 0 w 838"/>
                <a:gd name="T67" fmla="*/ 525 h 1177"/>
                <a:gd name="T68" fmla="*/ 0 w 838"/>
                <a:gd name="T69" fmla="*/ 525 h 1177"/>
                <a:gd name="T70" fmla="*/ 0 w 838"/>
                <a:gd name="T71" fmla="*/ 556 h 1177"/>
                <a:gd name="T72" fmla="*/ 0 w 838"/>
                <a:gd name="T73" fmla="*/ 619 h 1177"/>
                <a:gd name="T74" fmla="*/ 31 w 838"/>
                <a:gd name="T75" fmla="*/ 649 h 1177"/>
                <a:gd name="T76" fmla="*/ 31 w 838"/>
                <a:gd name="T77" fmla="*/ 649 h 1177"/>
                <a:gd name="T78" fmla="*/ 31 w 838"/>
                <a:gd name="T79" fmla="*/ 680 h 1177"/>
                <a:gd name="T80" fmla="*/ 62 w 838"/>
                <a:gd name="T81" fmla="*/ 743 h 1177"/>
                <a:gd name="T82" fmla="*/ 92 w 838"/>
                <a:gd name="T83" fmla="*/ 804 h 1177"/>
                <a:gd name="T84" fmla="*/ 62 w 838"/>
                <a:gd name="T85" fmla="*/ 835 h 1177"/>
                <a:gd name="T86" fmla="*/ 92 w 838"/>
                <a:gd name="T87" fmla="*/ 867 h 1177"/>
                <a:gd name="T88" fmla="*/ 124 w 838"/>
                <a:gd name="T89" fmla="*/ 897 h 1177"/>
                <a:gd name="T90" fmla="*/ 155 w 838"/>
                <a:gd name="T91" fmla="*/ 928 h 1177"/>
                <a:gd name="T92" fmla="*/ 186 w 838"/>
                <a:gd name="T93" fmla="*/ 928 h 1177"/>
                <a:gd name="T94" fmla="*/ 217 w 838"/>
                <a:gd name="T95" fmla="*/ 959 h 1177"/>
                <a:gd name="T96" fmla="*/ 248 w 838"/>
                <a:gd name="T97" fmla="*/ 1021 h 1177"/>
                <a:gd name="T98" fmla="*/ 279 w 838"/>
                <a:gd name="T99" fmla="*/ 1021 h 1177"/>
                <a:gd name="T100" fmla="*/ 279 w 838"/>
                <a:gd name="T101" fmla="*/ 1083 h 1177"/>
                <a:gd name="T102" fmla="*/ 279 w 838"/>
                <a:gd name="T103" fmla="*/ 1083 h 1177"/>
                <a:gd name="T104" fmla="*/ 310 w 838"/>
                <a:gd name="T105" fmla="*/ 1114 h 1177"/>
                <a:gd name="T106" fmla="*/ 403 w 838"/>
                <a:gd name="T107" fmla="*/ 1083 h 1177"/>
                <a:gd name="T108" fmla="*/ 465 w 838"/>
                <a:gd name="T109" fmla="*/ 1176 h 1177"/>
                <a:gd name="T110" fmla="*/ 465 w 838"/>
                <a:gd name="T111" fmla="*/ 1145 h 1177"/>
                <a:gd name="T112" fmla="*/ 527 w 838"/>
                <a:gd name="T113" fmla="*/ 1145 h 1177"/>
                <a:gd name="T114" fmla="*/ 589 w 838"/>
                <a:gd name="T115" fmla="*/ 1145 h 1177"/>
                <a:gd name="T116" fmla="*/ 589 w 838"/>
                <a:gd name="T117" fmla="*/ 1145 h 1177"/>
                <a:gd name="T118" fmla="*/ 620 w 838"/>
                <a:gd name="T119" fmla="*/ 111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8" h="1177">
                  <a:moveTo>
                    <a:pt x="651" y="1083"/>
                  </a:moveTo>
                  <a:lnTo>
                    <a:pt x="651" y="1083"/>
                  </a:lnTo>
                  <a:lnTo>
                    <a:pt x="651" y="1083"/>
                  </a:lnTo>
                  <a:lnTo>
                    <a:pt x="651" y="1083"/>
                  </a:lnTo>
                  <a:lnTo>
                    <a:pt x="651" y="1083"/>
                  </a:lnTo>
                  <a:lnTo>
                    <a:pt x="651" y="1083"/>
                  </a:lnTo>
                  <a:cubicBezTo>
                    <a:pt x="682" y="1083"/>
                    <a:pt x="682" y="1083"/>
                    <a:pt x="682" y="1083"/>
                  </a:cubicBezTo>
                  <a:lnTo>
                    <a:pt x="682" y="1083"/>
                  </a:lnTo>
                  <a:lnTo>
                    <a:pt x="682" y="1083"/>
                  </a:lnTo>
                  <a:cubicBezTo>
                    <a:pt x="682" y="1083"/>
                    <a:pt x="682" y="1083"/>
                    <a:pt x="682" y="1052"/>
                  </a:cubicBezTo>
                  <a:cubicBezTo>
                    <a:pt x="682" y="1052"/>
                    <a:pt x="682" y="1052"/>
                    <a:pt x="651" y="1052"/>
                  </a:cubicBezTo>
                  <a:lnTo>
                    <a:pt x="651" y="1052"/>
                  </a:lnTo>
                  <a:lnTo>
                    <a:pt x="651" y="1052"/>
                  </a:lnTo>
                  <a:lnTo>
                    <a:pt x="651" y="1021"/>
                  </a:lnTo>
                  <a:lnTo>
                    <a:pt x="651" y="1021"/>
                  </a:lnTo>
                  <a:cubicBezTo>
                    <a:pt x="651" y="1021"/>
                    <a:pt x="651" y="1021"/>
                    <a:pt x="651" y="991"/>
                  </a:cubicBezTo>
                  <a:lnTo>
                    <a:pt x="620" y="991"/>
                  </a:lnTo>
                  <a:lnTo>
                    <a:pt x="620" y="959"/>
                  </a:lnTo>
                  <a:cubicBezTo>
                    <a:pt x="589" y="959"/>
                    <a:pt x="589" y="959"/>
                    <a:pt x="589" y="959"/>
                  </a:cubicBezTo>
                  <a:lnTo>
                    <a:pt x="589" y="959"/>
                  </a:lnTo>
                  <a:lnTo>
                    <a:pt x="589" y="959"/>
                  </a:lnTo>
                  <a:cubicBezTo>
                    <a:pt x="558" y="959"/>
                    <a:pt x="558" y="959"/>
                    <a:pt x="558" y="928"/>
                  </a:cubicBezTo>
                  <a:lnTo>
                    <a:pt x="558" y="928"/>
                  </a:lnTo>
                  <a:lnTo>
                    <a:pt x="558" y="928"/>
                  </a:lnTo>
                  <a:lnTo>
                    <a:pt x="558" y="928"/>
                  </a:lnTo>
                  <a:cubicBezTo>
                    <a:pt x="558" y="897"/>
                    <a:pt x="558" y="897"/>
                    <a:pt x="558" y="897"/>
                  </a:cubicBezTo>
                  <a:cubicBezTo>
                    <a:pt x="558" y="867"/>
                    <a:pt x="558" y="867"/>
                    <a:pt x="558" y="867"/>
                  </a:cubicBezTo>
                  <a:lnTo>
                    <a:pt x="558" y="867"/>
                  </a:lnTo>
                  <a:cubicBezTo>
                    <a:pt x="558" y="867"/>
                    <a:pt x="558" y="835"/>
                    <a:pt x="589" y="835"/>
                  </a:cubicBezTo>
                  <a:lnTo>
                    <a:pt x="589" y="835"/>
                  </a:lnTo>
                  <a:cubicBezTo>
                    <a:pt x="589" y="835"/>
                    <a:pt x="589" y="867"/>
                    <a:pt x="620" y="867"/>
                  </a:cubicBezTo>
                  <a:cubicBezTo>
                    <a:pt x="620" y="835"/>
                    <a:pt x="620" y="835"/>
                    <a:pt x="620" y="835"/>
                  </a:cubicBezTo>
                  <a:lnTo>
                    <a:pt x="620" y="835"/>
                  </a:lnTo>
                  <a:cubicBezTo>
                    <a:pt x="620" y="835"/>
                    <a:pt x="620" y="835"/>
                    <a:pt x="620" y="804"/>
                  </a:cubicBezTo>
                  <a:lnTo>
                    <a:pt x="620" y="804"/>
                  </a:lnTo>
                  <a:lnTo>
                    <a:pt x="620" y="773"/>
                  </a:lnTo>
                  <a:lnTo>
                    <a:pt x="620" y="773"/>
                  </a:lnTo>
                  <a:lnTo>
                    <a:pt x="620" y="743"/>
                  </a:lnTo>
                  <a:lnTo>
                    <a:pt x="620" y="743"/>
                  </a:lnTo>
                  <a:cubicBezTo>
                    <a:pt x="620" y="743"/>
                    <a:pt x="620" y="711"/>
                    <a:pt x="651" y="711"/>
                  </a:cubicBezTo>
                  <a:lnTo>
                    <a:pt x="651" y="711"/>
                  </a:lnTo>
                  <a:lnTo>
                    <a:pt x="651" y="711"/>
                  </a:lnTo>
                  <a:cubicBezTo>
                    <a:pt x="651" y="680"/>
                    <a:pt x="651" y="680"/>
                    <a:pt x="651" y="649"/>
                  </a:cubicBezTo>
                  <a:lnTo>
                    <a:pt x="651" y="649"/>
                  </a:lnTo>
                  <a:lnTo>
                    <a:pt x="682" y="619"/>
                  </a:lnTo>
                  <a:cubicBezTo>
                    <a:pt x="682" y="619"/>
                    <a:pt x="682" y="619"/>
                    <a:pt x="713" y="587"/>
                  </a:cubicBezTo>
                  <a:lnTo>
                    <a:pt x="713" y="587"/>
                  </a:lnTo>
                  <a:lnTo>
                    <a:pt x="713" y="587"/>
                  </a:lnTo>
                  <a:lnTo>
                    <a:pt x="713" y="556"/>
                  </a:lnTo>
                  <a:cubicBezTo>
                    <a:pt x="713" y="556"/>
                    <a:pt x="744" y="556"/>
                    <a:pt x="744" y="525"/>
                  </a:cubicBezTo>
                  <a:cubicBezTo>
                    <a:pt x="744" y="525"/>
                    <a:pt x="744" y="525"/>
                    <a:pt x="744" y="495"/>
                  </a:cubicBezTo>
                  <a:lnTo>
                    <a:pt x="744" y="463"/>
                  </a:lnTo>
                  <a:cubicBezTo>
                    <a:pt x="744" y="433"/>
                    <a:pt x="744" y="433"/>
                    <a:pt x="744" y="402"/>
                  </a:cubicBezTo>
                  <a:lnTo>
                    <a:pt x="744" y="402"/>
                  </a:lnTo>
                  <a:lnTo>
                    <a:pt x="744" y="402"/>
                  </a:lnTo>
                  <a:cubicBezTo>
                    <a:pt x="775" y="402"/>
                    <a:pt x="775" y="402"/>
                    <a:pt x="775" y="372"/>
                  </a:cubicBezTo>
                  <a:lnTo>
                    <a:pt x="775" y="372"/>
                  </a:lnTo>
                  <a:lnTo>
                    <a:pt x="775" y="372"/>
                  </a:lnTo>
                  <a:cubicBezTo>
                    <a:pt x="775" y="372"/>
                    <a:pt x="775" y="372"/>
                    <a:pt x="775" y="340"/>
                  </a:cubicBezTo>
                  <a:lnTo>
                    <a:pt x="775" y="340"/>
                  </a:lnTo>
                  <a:cubicBezTo>
                    <a:pt x="775" y="309"/>
                    <a:pt x="775" y="309"/>
                    <a:pt x="806" y="309"/>
                  </a:cubicBezTo>
                  <a:cubicBezTo>
                    <a:pt x="806" y="278"/>
                    <a:pt x="837" y="278"/>
                    <a:pt x="837" y="278"/>
                  </a:cubicBezTo>
                  <a:lnTo>
                    <a:pt x="837" y="278"/>
                  </a:lnTo>
                  <a:lnTo>
                    <a:pt x="837" y="278"/>
                  </a:lnTo>
                  <a:lnTo>
                    <a:pt x="806" y="248"/>
                  </a:lnTo>
                  <a:cubicBezTo>
                    <a:pt x="806" y="216"/>
                    <a:pt x="775" y="154"/>
                    <a:pt x="775" y="124"/>
                  </a:cubicBezTo>
                  <a:lnTo>
                    <a:pt x="775" y="92"/>
                  </a:lnTo>
                  <a:lnTo>
                    <a:pt x="775" y="92"/>
                  </a:lnTo>
                  <a:cubicBezTo>
                    <a:pt x="775" y="92"/>
                    <a:pt x="775" y="92"/>
                    <a:pt x="775" y="61"/>
                  </a:cubicBezTo>
                  <a:lnTo>
                    <a:pt x="775" y="61"/>
                  </a:lnTo>
                  <a:cubicBezTo>
                    <a:pt x="775" y="30"/>
                    <a:pt x="775" y="30"/>
                    <a:pt x="775" y="30"/>
                  </a:cubicBezTo>
                  <a:lnTo>
                    <a:pt x="775" y="30"/>
                  </a:lnTo>
                  <a:lnTo>
                    <a:pt x="744" y="30"/>
                  </a:lnTo>
                  <a:lnTo>
                    <a:pt x="744" y="30"/>
                  </a:lnTo>
                  <a:cubicBezTo>
                    <a:pt x="744" y="0"/>
                    <a:pt x="713" y="0"/>
                    <a:pt x="713" y="0"/>
                  </a:cubicBezTo>
                  <a:cubicBezTo>
                    <a:pt x="713" y="0"/>
                    <a:pt x="713" y="0"/>
                    <a:pt x="682" y="0"/>
                  </a:cubicBezTo>
                  <a:lnTo>
                    <a:pt x="682" y="0"/>
                  </a:lnTo>
                  <a:lnTo>
                    <a:pt x="682" y="0"/>
                  </a:lnTo>
                  <a:lnTo>
                    <a:pt x="682" y="0"/>
                  </a:lnTo>
                  <a:cubicBezTo>
                    <a:pt x="682" y="0"/>
                    <a:pt x="682" y="30"/>
                    <a:pt x="651" y="30"/>
                  </a:cubicBezTo>
                  <a:lnTo>
                    <a:pt x="651" y="30"/>
                  </a:lnTo>
                  <a:lnTo>
                    <a:pt x="651" y="30"/>
                  </a:lnTo>
                  <a:lnTo>
                    <a:pt x="651" y="30"/>
                  </a:lnTo>
                  <a:lnTo>
                    <a:pt x="651" y="61"/>
                  </a:lnTo>
                  <a:cubicBezTo>
                    <a:pt x="620" y="61"/>
                    <a:pt x="620" y="61"/>
                    <a:pt x="620" y="61"/>
                  </a:cubicBezTo>
                  <a:lnTo>
                    <a:pt x="620" y="61"/>
                  </a:lnTo>
                  <a:lnTo>
                    <a:pt x="620" y="61"/>
                  </a:lnTo>
                  <a:lnTo>
                    <a:pt x="620" y="61"/>
                  </a:lnTo>
                  <a:cubicBezTo>
                    <a:pt x="589" y="61"/>
                    <a:pt x="589" y="61"/>
                    <a:pt x="589" y="61"/>
                  </a:cubicBezTo>
                  <a:lnTo>
                    <a:pt x="589" y="61"/>
                  </a:lnTo>
                  <a:lnTo>
                    <a:pt x="589" y="61"/>
                  </a:lnTo>
                  <a:cubicBezTo>
                    <a:pt x="496" y="61"/>
                    <a:pt x="496" y="61"/>
                    <a:pt x="496" y="61"/>
                  </a:cubicBezTo>
                  <a:lnTo>
                    <a:pt x="496" y="61"/>
                  </a:lnTo>
                  <a:cubicBezTo>
                    <a:pt x="155" y="61"/>
                    <a:pt x="155" y="61"/>
                    <a:pt x="155" y="61"/>
                  </a:cubicBezTo>
                  <a:cubicBezTo>
                    <a:pt x="155" y="61"/>
                    <a:pt x="155" y="92"/>
                    <a:pt x="155" y="124"/>
                  </a:cubicBezTo>
                  <a:cubicBezTo>
                    <a:pt x="155" y="185"/>
                    <a:pt x="155" y="185"/>
                    <a:pt x="155" y="185"/>
                  </a:cubicBezTo>
                  <a:cubicBezTo>
                    <a:pt x="92" y="185"/>
                    <a:pt x="92" y="185"/>
                    <a:pt x="92" y="185"/>
                  </a:cubicBezTo>
                  <a:cubicBezTo>
                    <a:pt x="92" y="433"/>
                    <a:pt x="92" y="433"/>
                    <a:pt x="92" y="433"/>
                  </a:cubicBezTo>
                  <a:cubicBezTo>
                    <a:pt x="31" y="433"/>
                    <a:pt x="31" y="433"/>
                    <a:pt x="31" y="433"/>
                  </a:cubicBezTo>
                  <a:cubicBezTo>
                    <a:pt x="31" y="463"/>
                    <a:pt x="31" y="463"/>
                    <a:pt x="31" y="463"/>
                  </a:cubicBezTo>
                  <a:cubicBezTo>
                    <a:pt x="31" y="463"/>
                    <a:pt x="31" y="463"/>
                    <a:pt x="31" y="495"/>
                  </a:cubicBezTo>
                  <a:cubicBezTo>
                    <a:pt x="31" y="495"/>
                    <a:pt x="31" y="495"/>
                    <a:pt x="0" y="525"/>
                  </a:cubicBezTo>
                  <a:lnTo>
                    <a:pt x="0" y="525"/>
                  </a:lnTo>
                  <a:lnTo>
                    <a:pt x="0" y="525"/>
                  </a:lnTo>
                  <a:lnTo>
                    <a:pt x="0" y="525"/>
                  </a:lnTo>
                  <a:lnTo>
                    <a:pt x="0" y="556"/>
                  </a:lnTo>
                  <a:lnTo>
                    <a:pt x="0" y="556"/>
                  </a:lnTo>
                  <a:lnTo>
                    <a:pt x="0" y="556"/>
                  </a:lnTo>
                  <a:lnTo>
                    <a:pt x="0" y="556"/>
                  </a:lnTo>
                  <a:cubicBezTo>
                    <a:pt x="0" y="587"/>
                    <a:pt x="0" y="587"/>
                    <a:pt x="0" y="587"/>
                  </a:cubicBezTo>
                  <a:lnTo>
                    <a:pt x="0" y="619"/>
                  </a:lnTo>
                  <a:lnTo>
                    <a:pt x="0" y="619"/>
                  </a:lnTo>
                  <a:cubicBezTo>
                    <a:pt x="0" y="619"/>
                    <a:pt x="31" y="619"/>
                    <a:pt x="31" y="649"/>
                  </a:cubicBezTo>
                  <a:lnTo>
                    <a:pt x="31" y="649"/>
                  </a:lnTo>
                  <a:lnTo>
                    <a:pt x="31" y="649"/>
                  </a:lnTo>
                  <a:lnTo>
                    <a:pt x="31" y="649"/>
                  </a:lnTo>
                  <a:lnTo>
                    <a:pt x="31" y="649"/>
                  </a:lnTo>
                  <a:lnTo>
                    <a:pt x="31" y="680"/>
                  </a:lnTo>
                  <a:lnTo>
                    <a:pt x="31" y="680"/>
                  </a:lnTo>
                  <a:lnTo>
                    <a:pt x="31" y="680"/>
                  </a:lnTo>
                  <a:lnTo>
                    <a:pt x="31" y="711"/>
                  </a:lnTo>
                  <a:lnTo>
                    <a:pt x="31" y="711"/>
                  </a:lnTo>
                  <a:cubicBezTo>
                    <a:pt x="31" y="711"/>
                    <a:pt x="62" y="711"/>
                    <a:pt x="62" y="743"/>
                  </a:cubicBezTo>
                  <a:lnTo>
                    <a:pt x="62" y="743"/>
                  </a:lnTo>
                  <a:lnTo>
                    <a:pt x="62" y="743"/>
                  </a:lnTo>
                  <a:cubicBezTo>
                    <a:pt x="62" y="773"/>
                    <a:pt x="92" y="773"/>
                    <a:pt x="92" y="804"/>
                  </a:cubicBezTo>
                  <a:lnTo>
                    <a:pt x="92" y="804"/>
                  </a:lnTo>
                  <a:cubicBezTo>
                    <a:pt x="62" y="804"/>
                    <a:pt x="62" y="835"/>
                    <a:pt x="62" y="835"/>
                  </a:cubicBezTo>
                  <a:lnTo>
                    <a:pt x="62" y="835"/>
                  </a:lnTo>
                  <a:cubicBezTo>
                    <a:pt x="92" y="835"/>
                    <a:pt x="92" y="835"/>
                    <a:pt x="92" y="835"/>
                  </a:cubicBezTo>
                  <a:lnTo>
                    <a:pt x="92" y="835"/>
                  </a:lnTo>
                  <a:lnTo>
                    <a:pt x="92" y="867"/>
                  </a:lnTo>
                  <a:cubicBezTo>
                    <a:pt x="124" y="867"/>
                    <a:pt x="124" y="867"/>
                    <a:pt x="124" y="867"/>
                  </a:cubicBezTo>
                  <a:lnTo>
                    <a:pt x="124" y="897"/>
                  </a:lnTo>
                  <a:lnTo>
                    <a:pt x="124" y="897"/>
                  </a:lnTo>
                  <a:cubicBezTo>
                    <a:pt x="124" y="897"/>
                    <a:pt x="124" y="897"/>
                    <a:pt x="155" y="897"/>
                  </a:cubicBezTo>
                  <a:lnTo>
                    <a:pt x="155" y="897"/>
                  </a:lnTo>
                  <a:cubicBezTo>
                    <a:pt x="155" y="897"/>
                    <a:pt x="155" y="897"/>
                    <a:pt x="155" y="928"/>
                  </a:cubicBezTo>
                  <a:lnTo>
                    <a:pt x="186" y="928"/>
                  </a:lnTo>
                  <a:lnTo>
                    <a:pt x="186" y="928"/>
                  </a:lnTo>
                  <a:lnTo>
                    <a:pt x="186" y="928"/>
                  </a:lnTo>
                  <a:lnTo>
                    <a:pt x="186" y="928"/>
                  </a:lnTo>
                  <a:lnTo>
                    <a:pt x="186" y="928"/>
                  </a:lnTo>
                  <a:cubicBezTo>
                    <a:pt x="217" y="959"/>
                    <a:pt x="217" y="959"/>
                    <a:pt x="217" y="959"/>
                  </a:cubicBezTo>
                  <a:cubicBezTo>
                    <a:pt x="217" y="991"/>
                    <a:pt x="248" y="991"/>
                    <a:pt x="248" y="1021"/>
                  </a:cubicBezTo>
                  <a:lnTo>
                    <a:pt x="248" y="1021"/>
                  </a:lnTo>
                  <a:lnTo>
                    <a:pt x="248" y="1021"/>
                  </a:lnTo>
                  <a:lnTo>
                    <a:pt x="248" y="1021"/>
                  </a:lnTo>
                  <a:lnTo>
                    <a:pt x="248" y="1021"/>
                  </a:lnTo>
                  <a:cubicBezTo>
                    <a:pt x="279" y="1021"/>
                    <a:pt x="279" y="1021"/>
                    <a:pt x="279" y="1021"/>
                  </a:cubicBezTo>
                  <a:cubicBezTo>
                    <a:pt x="279" y="1052"/>
                    <a:pt x="279" y="1052"/>
                    <a:pt x="279" y="1052"/>
                  </a:cubicBezTo>
                  <a:lnTo>
                    <a:pt x="279" y="1052"/>
                  </a:lnTo>
                  <a:cubicBezTo>
                    <a:pt x="279" y="1083"/>
                    <a:pt x="279" y="1083"/>
                    <a:pt x="279" y="1083"/>
                  </a:cubicBezTo>
                  <a:lnTo>
                    <a:pt x="279" y="1083"/>
                  </a:lnTo>
                  <a:lnTo>
                    <a:pt x="279" y="1083"/>
                  </a:lnTo>
                  <a:lnTo>
                    <a:pt x="279" y="1083"/>
                  </a:lnTo>
                  <a:lnTo>
                    <a:pt x="279" y="1083"/>
                  </a:lnTo>
                  <a:cubicBezTo>
                    <a:pt x="279" y="1083"/>
                    <a:pt x="279" y="1083"/>
                    <a:pt x="279" y="1114"/>
                  </a:cubicBezTo>
                  <a:cubicBezTo>
                    <a:pt x="310" y="1114"/>
                    <a:pt x="310" y="1114"/>
                    <a:pt x="310" y="1114"/>
                  </a:cubicBezTo>
                  <a:cubicBezTo>
                    <a:pt x="341" y="1114"/>
                    <a:pt x="341" y="1114"/>
                    <a:pt x="341" y="1114"/>
                  </a:cubicBezTo>
                  <a:cubicBezTo>
                    <a:pt x="372" y="1114"/>
                    <a:pt x="372" y="1114"/>
                    <a:pt x="372" y="1114"/>
                  </a:cubicBezTo>
                  <a:cubicBezTo>
                    <a:pt x="403" y="1083"/>
                    <a:pt x="403" y="1083"/>
                    <a:pt x="403" y="1083"/>
                  </a:cubicBezTo>
                  <a:cubicBezTo>
                    <a:pt x="403" y="1114"/>
                    <a:pt x="403" y="1114"/>
                    <a:pt x="403" y="1114"/>
                  </a:cubicBezTo>
                  <a:lnTo>
                    <a:pt x="434" y="1145"/>
                  </a:lnTo>
                  <a:cubicBezTo>
                    <a:pt x="434" y="1145"/>
                    <a:pt x="434" y="1145"/>
                    <a:pt x="465" y="1176"/>
                  </a:cubicBezTo>
                  <a:cubicBezTo>
                    <a:pt x="465" y="1176"/>
                    <a:pt x="465" y="1176"/>
                    <a:pt x="465" y="1145"/>
                  </a:cubicBezTo>
                  <a:lnTo>
                    <a:pt x="465" y="1145"/>
                  </a:lnTo>
                  <a:lnTo>
                    <a:pt x="465" y="1145"/>
                  </a:lnTo>
                  <a:lnTo>
                    <a:pt x="465" y="1145"/>
                  </a:lnTo>
                  <a:cubicBezTo>
                    <a:pt x="496" y="1145"/>
                    <a:pt x="496" y="1145"/>
                    <a:pt x="496" y="1145"/>
                  </a:cubicBezTo>
                  <a:lnTo>
                    <a:pt x="527" y="1145"/>
                  </a:lnTo>
                  <a:lnTo>
                    <a:pt x="558" y="1145"/>
                  </a:lnTo>
                  <a:lnTo>
                    <a:pt x="558" y="1145"/>
                  </a:lnTo>
                  <a:cubicBezTo>
                    <a:pt x="589" y="1145"/>
                    <a:pt x="589" y="1145"/>
                    <a:pt x="589" y="1145"/>
                  </a:cubicBezTo>
                  <a:lnTo>
                    <a:pt x="589" y="1145"/>
                  </a:lnTo>
                  <a:lnTo>
                    <a:pt x="589" y="1145"/>
                  </a:lnTo>
                  <a:lnTo>
                    <a:pt x="589" y="1145"/>
                  </a:lnTo>
                  <a:cubicBezTo>
                    <a:pt x="620" y="1145"/>
                    <a:pt x="620" y="1145"/>
                    <a:pt x="620" y="1145"/>
                  </a:cubicBezTo>
                  <a:lnTo>
                    <a:pt x="620" y="1145"/>
                  </a:lnTo>
                  <a:cubicBezTo>
                    <a:pt x="620" y="1114"/>
                    <a:pt x="620" y="1114"/>
                    <a:pt x="620" y="1114"/>
                  </a:cubicBezTo>
                  <a:lnTo>
                    <a:pt x="620" y="1114"/>
                  </a:lnTo>
                  <a:cubicBezTo>
                    <a:pt x="620" y="1114"/>
                    <a:pt x="620" y="1114"/>
                    <a:pt x="651" y="1083"/>
                  </a:cubicBez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3" name="Freeform 32"/>
            <p:cNvSpPr>
              <a:spLocks noChangeArrowheads="1"/>
            </p:cNvSpPr>
            <p:nvPr/>
          </p:nvSpPr>
          <p:spPr bwMode="auto">
            <a:xfrm>
              <a:off x="3824288" y="1801813"/>
              <a:ext cx="57150" cy="123825"/>
            </a:xfrm>
            <a:custGeom>
              <a:avLst/>
              <a:gdLst>
                <a:gd name="T0" fmla="*/ 32 w 157"/>
                <a:gd name="T1" fmla="*/ 248 h 343"/>
                <a:gd name="T2" fmla="*/ 32 w 157"/>
                <a:gd name="T3" fmla="*/ 248 h 343"/>
                <a:gd name="T4" fmla="*/ 32 w 157"/>
                <a:gd name="T5" fmla="*/ 248 h 343"/>
                <a:gd name="T6" fmla="*/ 32 w 157"/>
                <a:gd name="T7" fmla="*/ 248 h 343"/>
                <a:gd name="T8" fmla="*/ 32 w 157"/>
                <a:gd name="T9" fmla="*/ 279 h 343"/>
                <a:gd name="T10" fmla="*/ 62 w 157"/>
                <a:gd name="T11" fmla="*/ 279 h 343"/>
                <a:gd name="T12" fmla="*/ 93 w 157"/>
                <a:gd name="T13" fmla="*/ 342 h 343"/>
                <a:gd name="T14" fmla="*/ 93 w 157"/>
                <a:gd name="T15" fmla="*/ 311 h 343"/>
                <a:gd name="T16" fmla="*/ 156 w 157"/>
                <a:gd name="T17" fmla="*/ 279 h 343"/>
                <a:gd name="T18" fmla="*/ 156 w 157"/>
                <a:gd name="T19" fmla="*/ 279 h 343"/>
                <a:gd name="T20" fmla="*/ 156 w 157"/>
                <a:gd name="T21" fmla="*/ 248 h 343"/>
                <a:gd name="T22" fmla="*/ 156 w 157"/>
                <a:gd name="T23" fmla="*/ 218 h 343"/>
                <a:gd name="T24" fmla="*/ 124 w 157"/>
                <a:gd name="T25" fmla="*/ 218 h 343"/>
                <a:gd name="T26" fmla="*/ 124 w 157"/>
                <a:gd name="T27" fmla="*/ 218 h 343"/>
                <a:gd name="T28" fmla="*/ 93 w 157"/>
                <a:gd name="T29" fmla="*/ 187 h 343"/>
                <a:gd name="T30" fmla="*/ 124 w 157"/>
                <a:gd name="T31" fmla="*/ 94 h 343"/>
                <a:gd name="T32" fmla="*/ 156 w 157"/>
                <a:gd name="T33" fmla="*/ 94 h 343"/>
                <a:gd name="T34" fmla="*/ 156 w 157"/>
                <a:gd name="T35" fmla="*/ 94 h 343"/>
                <a:gd name="T36" fmla="*/ 156 w 157"/>
                <a:gd name="T37" fmla="*/ 94 h 343"/>
                <a:gd name="T38" fmla="*/ 124 w 157"/>
                <a:gd name="T39" fmla="*/ 63 h 343"/>
                <a:gd name="T40" fmla="*/ 124 w 157"/>
                <a:gd name="T41" fmla="*/ 63 h 343"/>
                <a:gd name="T42" fmla="*/ 124 w 157"/>
                <a:gd name="T43" fmla="*/ 63 h 343"/>
                <a:gd name="T44" fmla="*/ 124 w 157"/>
                <a:gd name="T45" fmla="*/ 31 h 343"/>
                <a:gd name="T46" fmla="*/ 93 w 157"/>
                <a:gd name="T47" fmla="*/ 0 h 343"/>
                <a:gd name="T48" fmla="*/ 62 w 157"/>
                <a:gd name="T49" fmla="*/ 0 h 343"/>
                <a:gd name="T50" fmla="*/ 32 w 157"/>
                <a:gd name="T51" fmla="*/ 0 h 343"/>
                <a:gd name="T52" fmla="*/ 32 w 157"/>
                <a:gd name="T53" fmla="*/ 31 h 343"/>
                <a:gd name="T54" fmla="*/ 32 w 157"/>
                <a:gd name="T55" fmla="*/ 31 h 343"/>
                <a:gd name="T56" fmla="*/ 32 w 157"/>
                <a:gd name="T57" fmla="*/ 31 h 343"/>
                <a:gd name="T58" fmla="*/ 32 w 157"/>
                <a:gd name="T59" fmla="*/ 63 h 343"/>
                <a:gd name="T60" fmla="*/ 32 w 157"/>
                <a:gd name="T61" fmla="*/ 94 h 343"/>
                <a:gd name="T62" fmla="*/ 32 w 157"/>
                <a:gd name="T63" fmla="*/ 94 h 343"/>
                <a:gd name="T64" fmla="*/ 32 w 157"/>
                <a:gd name="T65" fmla="*/ 94 h 343"/>
                <a:gd name="T66" fmla="*/ 32 w 157"/>
                <a:gd name="T67" fmla="*/ 94 h 343"/>
                <a:gd name="T68" fmla="*/ 32 w 157"/>
                <a:gd name="T69" fmla="*/ 94 h 343"/>
                <a:gd name="T70" fmla="*/ 32 w 157"/>
                <a:gd name="T71" fmla="*/ 94 h 343"/>
                <a:gd name="T72" fmla="*/ 32 w 157"/>
                <a:gd name="T73" fmla="*/ 94 h 343"/>
                <a:gd name="T74" fmla="*/ 0 w 157"/>
                <a:gd name="T75" fmla="*/ 187 h 343"/>
                <a:gd name="T76" fmla="*/ 0 w 157"/>
                <a:gd name="T77" fmla="*/ 187 h 343"/>
                <a:gd name="T78" fmla="*/ 0 w 157"/>
                <a:gd name="T79" fmla="*/ 187 h 343"/>
                <a:gd name="T80" fmla="*/ 0 w 157"/>
                <a:gd name="T81" fmla="*/ 218 h 343"/>
                <a:gd name="T82" fmla="*/ 0 w 157"/>
                <a:gd name="T83" fmla="*/ 218 h 343"/>
                <a:gd name="T84" fmla="*/ 0 w 157"/>
                <a:gd name="T85" fmla="*/ 218 h 343"/>
                <a:gd name="T86" fmla="*/ 32 w 157"/>
                <a:gd name="T87" fmla="*/ 24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343">
                  <a:moveTo>
                    <a:pt x="32" y="248"/>
                  </a:moveTo>
                  <a:lnTo>
                    <a:pt x="32" y="248"/>
                  </a:lnTo>
                  <a:lnTo>
                    <a:pt x="32" y="248"/>
                  </a:lnTo>
                  <a:lnTo>
                    <a:pt x="32" y="248"/>
                  </a:lnTo>
                  <a:cubicBezTo>
                    <a:pt x="32" y="279"/>
                    <a:pt x="32" y="279"/>
                    <a:pt x="32" y="279"/>
                  </a:cubicBezTo>
                  <a:cubicBezTo>
                    <a:pt x="62" y="279"/>
                    <a:pt x="62" y="279"/>
                    <a:pt x="62" y="279"/>
                  </a:cubicBezTo>
                  <a:cubicBezTo>
                    <a:pt x="93" y="311"/>
                    <a:pt x="93" y="311"/>
                    <a:pt x="93" y="342"/>
                  </a:cubicBezTo>
                  <a:cubicBezTo>
                    <a:pt x="93" y="311"/>
                    <a:pt x="93" y="311"/>
                    <a:pt x="93" y="311"/>
                  </a:cubicBezTo>
                  <a:cubicBezTo>
                    <a:pt x="124" y="311"/>
                    <a:pt x="156" y="279"/>
                    <a:pt x="156" y="279"/>
                  </a:cubicBezTo>
                  <a:lnTo>
                    <a:pt x="156" y="279"/>
                  </a:lnTo>
                  <a:cubicBezTo>
                    <a:pt x="156" y="248"/>
                    <a:pt x="156" y="248"/>
                    <a:pt x="156" y="248"/>
                  </a:cubicBezTo>
                  <a:lnTo>
                    <a:pt x="156" y="218"/>
                  </a:lnTo>
                  <a:lnTo>
                    <a:pt x="124" y="218"/>
                  </a:lnTo>
                  <a:lnTo>
                    <a:pt x="124" y="218"/>
                  </a:lnTo>
                  <a:cubicBezTo>
                    <a:pt x="124" y="218"/>
                    <a:pt x="93" y="218"/>
                    <a:pt x="93" y="187"/>
                  </a:cubicBezTo>
                  <a:cubicBezTo>
                    <a:pt x="93" y="155"/>
                    <a:pt x="93" y="124"/>
                    <a:pt x="124" y="94"/>
                  </a:cubicBezTo>
                  <a:cubicBezTo>
                    <a:pt x="124" y="94"/>
                    <a:pt x="124" y="94"/>
                    <a:pt x="156" y="94"/>
                  </a:cubicBezTo>
                  <a:lnTo>
                    <a:pt x="156" y="94"/>
                  </a:lnTo>
                  <a:lnTo>
                    <a:pt x="156" y="94"/>
                  </a:lnTo>
                  <a:cubicBezTo>
                    <a:pt x="124" y="94"/>
                    <a:pt x="124" y="63"/>
                    <a:pt x="124" y="63"/>
                  </a:cubicBezTo>
                  <a:lnTo>
                    <a:pt x="124" y="63"/>
                  </a:lnTo>
                  <a:lnTo>
                    <a:pt x="124" y="63"/>
                  </a:lnTo>
                  <a:cubicBezTo>
                    <a:pt x="124" y="31"/>
                    <a:pt x="124" y="31"/>
                    <a:pt x="124" y="31"/>
                  </a:cubicBezTo>
                  <a:cubicBezTo>
                    <a:pt x="124" y="0"/>
                    <a:pt x="93" y="0"/>
                    <a:pt x="93" y="0"/>
                  </a:cubicBezTo>
                  <a:lnTo>
                    <a:pt x="62" y="0"/>
                  </a:lnTo>
                  <a:lnTo>
                    <a:pt x="32" y="0"/>
                  </a:lnTo>
                  <a:lnTo>
                    <a:pt x="32" y="31"/>
                  </a:lnTo>
                  <a:lnTo>
                    <a:pt x="32" y="31"/>
                  </a:lnTo>
                  <a:lnTo>
                    <a:pt x="32" y="31"/>
                  </a:lnTo>
                  <a:lnTo>
                    <a:pt x="32" y="63"/>
                  </a:lnTo>
                  <a:cubicBezTo>
                    <a:pt x="32" y="63"/>
                    <a:pt x="32" y="63"/>
                    <a:pt x="32" y="94"/>
                  </a:cubicBezTo>
                  <a:lnTo>
                    <a:pt x="32" y="94"/>
                  </a:lnTo>
                  <a:lnTo>
                    <a:pt x="32" y="94"/>
                  </a:lnTo>
                  <a:lnTo>
                    <a:pt x="32" y="94"/>
                  </a:lnTo>
                  <a:lnTo>
                    <a:pt x="32" y="94"/>
                  </a:lnTo>
                  <a:lnTo>
                    <a:pt x="32" y="94"/>
                  </a:lnTo>
                  <a:lnTo>
                    <a:pt x="32" y="94"/>
                  </a:lnTo>
                  <a:cubicBezTo>
                    <a:pt x="32" y="124"/>
                    <a:pt x="0" y="155"/>
                    <a:pt x="0" y="187"/>
                  </a:cubicBezTo>
                  <a:lnTo>
                    <a:pt x="0" y="187"/>
                  </a:lnTo>
                  <a:lnTo>
                    <a:pt x="0" y="187"/>
                  </a:lnTo>
                  <a:cubicBezTo>
                    <a:pt x="0" y="187"/>
                    <a:pt x="0" y="187"/>
                    <a:pt x="0" y="218"/>
                  </a:cubicBezTo>
                  <a:lnTo>
                    <a:pt x="0" y="218"/>
                  </a:lnTo>
                  <a:lnTo>
                    <a:pt x="0" y="218"/>
                  </a:lnTo>
                  <a:cubicBezTo>
                    <a:pt x="0" y="218"/>
                    <a:pt x="32" y="218"/>
                    <a:pt x="32" y="24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4" name="Freeform 33"/>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5" name="Freeform 34"/>
            <p:cNvSpPr>
              <a:spLocks noChangeArrowheads="1"/>
            </p:cNvSpPr>
            <p:nvPr/>
          </p:nvSpPr>
          <p:spPr bwMode="auto">
            <a:xfrm>
              <a:off x="4806950" y="3119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6" name="Freeform 35"/>
            <p:cNvSpPr>
              <a:spLocks noChangeArrowheads="1"/>
            </p:cNvSpPr>
            <p:nvPr/>
          </p:nvSpPr>
          <p:spPr bwMode="auto">
            <a:xfrm>
              <a:off x="4706938" y="2092325"/>
              <a:ext cx="134937" cy="155575"/>
            </a:xfrm>
            <a:custGeom>
              <a:avLst/>
              <a:gdLst>
                <a:gd name="T0" fmla="*/ 217 w 373"/>
                <a:gd name="T1" fmla="*/ 0 h 434"/>
                <a:gd name="T2" fmla="*/ 217 w 373"/>
                <a:gd name="T3" fmla="*/ 0 h 434"/>
                <a:gd name="T4" fmla="*/ 217 w 373"/>
                <a:gd name="T5" fmla="*/ 30 h 434"/>
                <a:gd name="T6" fmla="*/ 217 w 373"/>
                <a:gd name="T7" fmla="*/ 30 h 434"/>
                <a:gd name="T8" fmla="*/ 217 w 373"/>
                <a:gd name="T9" fmla="*/ 30 h 434"/>
                <a:gd name="T10" fmla="*/ 186 w 373"/>
                <a:gd name="T11" fmla="*/ 30 h 434"/>
                <a:gd name="T12" fmla="*/ 186 w 373"/>
                <a:gd name="T13" fmla="*/ 61 h 434"/>
                <a:gd name="T14" fmla="*/ 186 w 373"/>
                <a:gd name="T15" fmla="*/ 92 h 434"/>
                <a:gd name="T16" fmla="*/ 186 w 373"/>
                <a:gd name="T17" fmla="*/ 92 h 434"/>
                <a:gd name="T18" fmla="*/ 186 w 373"/>
                <a:gd name="T19" fmla="*/ 92 h 434"/>
                <a:gd name="T20" fmla="*/ 217 w 373"/>
                <a:gd name="T21" fmla="*/ 92 h 434"/>
                <a:gd name="T22" fmla="*/ 154 w 373"/>
                <a:gd name="T23" fmla="*/ 278 h 434"/>
                <a:gd name="T24" fmla="*/ 154 w 373"/>
                <a:gd name="T25" fmla="*/ 309 h 434"/>
                <a:gd name="T26" fmla="*/ 124 w 373"/>
                <a:gd name="T27" fmla="*/ 309 h 434"/>
                <a:gd name="T28" fmla="*/ 62 w 373"/>
                <a:gd name="T29" fmla="*/ 309 h 434"/>
                <a:gd name="T30" fmla="*/ 30 w 373"/>
                <a:gd name="T31" fmla="*/ 340 h 434"/>
                <a:gd name="T32" fmla="*/ 0 w 373"/>
                <a:gd name="T33" fmla="*/ 372 h 434"/>
                <a:gd name="T34" fmla="*/ 0 w 373"/>
                <a:gd name="T35" fmla="*/ 372 h 434"/>
                <a:gd name="T36" fmla="*/ 0 w 373"/>
                <a:gd name="T37" fmla="*/ 372 h 434"/>
                <a:gd name="T38" fmla="*/ 0 w 373"/>
                <a:gd name="T39" fmla="*/ 372 h 434"/>
                <a:gd name="T40" fmla="*/ 30 w 373"/>
                <a:gd name="T41" fmla="*/ 433 h 434"/>
                <a:gd name="T42" fmla="*/ 30 w 373"/>
                <a:gd name="T43" fmla="*/ 433 h 434"/>
                <a:gd name="T44" fmla="*/ 30 w 373"/>
                <a:gd name="T45" fmla="*/ 433 h 434"/>
                <a:gd name="T46" fmla="*/ 30 w 373"/>
                <a:gd name="T47" fmla="*/ 433 h 434"/>
                <a:gd name="T48" fmla="*/ 30 w 373"/>
                <a:gd name="T49" fmla="*/ 433 h 434"/>
                <a:gd name="T50" fmla="*/ 124 w 373"/>
                <a:gd name="T51" fmla="*/ 433 h 434"/>
                <a:gd name="T52" fmla="*/ 124 w 373"/>
                <a:gd name="T53" fmla="*/ 433 h 434"/>
                <a:gd name="T54" fmla="*/ 124 w 373"/>
                <a:gd name="T55" fmla="*/ 433 h 434"/>
                <a:gd name="T56" fmla="*/ 124 w 373"/>
                <a:gd name="T57" fmla="*/ 433 h 434"/>
                <a:gd name="T58" fmla="*/ 124 w 373"/>
                <a:gd name="T59" fmla="*/ 433 h 434"/>
                <a:gd name="T60" fmla="*/ 186 w 373"/>
                <a:gd name="T61" fmla="*/ 372 h 434"/>
                <a:gd name="T62" fmla="*/ 217 w 373"/>
                <a:gd name="T63" fmla="*/ 372 h 434"/>
                <a:gd name="T64" fmla="*/ 217 w 373"/>
                <a:gd name="T65" fmla="*/ 372 h 434"/>
                <a:gd name="T66" fmla="*/ 217 w 373"/>
                <a:gd name="T67" fmla="*/ 372 h 434"/>
                <a:gd name="T68" fmla="*/ 248 w 373"/>
                <a:gd name="T69" fmla="*/ 309 h 434"/>
                <a:gd name="T70" fmla="*/ 248 w 373"/>
                <a:gd name="T71" fmla="*/ 309 h 434"/>
                <a:gd name="T72" fmla="*/ 278 w 373"/>
                <a:gd name="T73" fmla="*/ 309 h 434"/>
                <a:gd name="T74" fmla="*/ 278 w 373"/>
                <a:gd name="T75" fmla="*/ 309 h 434"/>
                <a:gd name="T76" fmla="*/ 278 w 373"/>
                <a:gd name="T77" fmla="*/ 248 h 434"/>
                <a:gd name="T78" fmla="*/ 310 w 373"/>
                <a:gd name="T79" fmla="*/ 216 h 434"/>
                <a:gd name="T80" fmla="*/ 341 w 373"/>
                <a:gd name="T81" fmla="*/ 216 h 434"/>
                <a:gd name="T82" fmla="*/ 341 w 373"/>
                <a:gd name="T83" fmla="*/ 185 h 434"/>
                <a:gd name="T84" fmla="*/ 372 w 373"/>
                <a:gd name="T85" fmla="*/ 124 h 434"/>
                <a:gd name="T86" fmla="*/ 372 w 373"/>
                <a:gd name="T87" fmla="*/ 124 h 434"/>
                <a:gd name="T88" fmla="*/ 372 w 373"/>
                <a:gd name="T89" fmla="*/ 92 h 434"/>
                <a:gd name="T90" fmla="*/ 341 w 373"/>
                <a:gd name="T91" fmla="*/ 61 h 434"/>
                <a:gd name="T92" fmla="*/ 310 w 373"/>
                <a:gd name="T93" fmla="*/ 61 h 434"/>
                <a:gd name="T94" fmla="*/ 310 w 373"/>
                <a:gd name="T95" fmla="*/ 61 h 434"/>
                <a:gd name="T96" fmla="*/ 248 w 373"/>
                <a:gd name="T97" fmla="*/ 30 h 434"/>
                <a:gd name="T98" fmla="*/ 217 w 373"/>
                <a:gd name="T99" fmla="*/ 30 h 434"/>
                <a:gd name="T100" fmla="*/ 217 w 373"/>
                <a:gd name="T10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3" h="434">
                  <a:moveTo>
                    <a:pt x="217" y="0"/>
                  </a:moveTo>
                  <a:lnTo>
                    <a:pt x="217" y="0"/>
                  </a:lnTo>
                  <a:cubicBezTo>
                    <a:pt x="217" y="0"/>
                    <a:pt x="217" y="0"/>
                    <a:pt x="217" y="30"/>
                  </a:cubicBezTo>
                  <a:lnTo>
                    <a:pt x="217" y="30"/>
                  </a:lnTo>
                  <a:lnTo>
                    <a:pt x="217" y="30"/>
                  </a:lnTo>
                  <a:cubicBezTo>
                    <a:pt x="186" y="30"/>
                    <a:pt x="186" y="30"/>
                    <a:pt x="186" y="30"/>
                  </a:cubicBezTo>
                  <a:lnTo>
                    <a:pt x="186" y="61"/>
                  </a:lnTo>
                  <a:cubicBezTo>
                    <a:pt x="186" y="61"/>
                    <a:pt x="186" y="61"/>
                    <a:pt x="186" y="92"/>
                  </a:cubicBezTo>
                  <a:lnTo>
                    <a:pt x="186" y="92"/>
                  </a:lnTo>
                  <a:lnTo>
                    <a:pt x="186" y="92"/>
                  </a:lnTo>
                  <a:cubicBezTo>
                    <a:pt x="217" y="92"/>
                    <a:pt x="217" y="92"/>
                    <a:pt x="217" y="92"/>
                  </a:cubicBezTo>
                  <a:cubicBezTo>
                    <a:pt x="154" y="278"/>
                    <a:pt x="154" y="278"/>
                    <a:pt x="154" y="278"/>
                  </a:cubicBezTo>
                  <a:cubicBezTo>
                    <a:pt x="154" y="309"/>
                    <a:pt x="154" y="309"/>
                    <a:pt x="154" y="309"/>
                  </a:cubicBezTo>
                  <a:lnTo>
                    <a:pt x="124" y="309"/>
                  </a:lnTo>
                  <a:cubicBezTo>
                    <a:pt x="93" y="309"/>
                    <a:pt x="93" y="309"/>
                    <a:pt x="62" y="309"/>
                  </a:cubicBezTo>
                  <a:cubicBezTo>
                    <a:pt x="62" y="309"/>
                    <a:pt x="62" y="340"/>
                    <a:pt x="30" y="340"/>
                  </a:cubicBezTo>
                  <a:cubicBezTo>
                    <a:pt x="0" y="340"/>
                    <a:pt x="0" y="340"/>
                    <a:pt x="0" y="372"/>
                  </a:cubicBezTo>
                  <a:lnTo>
                    <a:pt x="0" y="372"/>
                  </a:lnTo>
                  <a:lnTo>
                    <a:pt x="0" y="372"/>
                  </a:lnTo>
                  <a:lnTo>
                    <a:pt x="0" y="372"/>
                  </a:lnTo>
                  <a:cubicBezTo>
                    <a:pt x="30" y="402"/>
                    <a:pt x="30" y="402"/>
                    <a:pt x="30" y="433"/>
                  </a:cubicBezTo>
                  <a:lnTo>
                    <a:pt x="30" y="433"/>
                  </a:lnTo>
                  <a:lnTo>
                    <a:pt x="30" y="433"/>
                  </a:lnTo>
                  <a:lnTo>
                    <a:pt x="30" y="433"/>
                  </a:lnTo>
                  <a:lnTo>
                    <a:pt x="30" y="433"/>
                  </a:lnTo>
                  <a:cubicBezTo>
                    <a:pt x="62" y="433"/>
                    <a:pt x="93" y="433"/>
                    <a:pt x="124" y="433"/>
                  </a:cubicBezTo>
                  <a:lnTo>
                    <a:pt x="124" y="433"/>
                  </a:lnTo>
                  <a:lnTo>
                    <a:pt x="124" y="433"/>
                  </a:lnTo>
                  <a:lnTo>
                    <a:pt x="124" y="433"/>
                  </a:lnTo>
                  <a:lnTo>
                    <a:pt x="124" y="433"/>
                  </a:lnTo>
                  <a:cubicBezTo>
                    <a:pt x="154" y="372"/>
                    <a:pt x="186" y="372"/>
                    <a:pt x="186" y="372"/>
                  </a:cubicBezTo>
                  <a:lnTo>
                    <a:pt x="217" y="372"/>
                  </a:lnTo>
                  <a:lnTo>
                    <a:pt x="217" y="372"/>
                  </a:lnTo>
                  <a:lnTo>
                    <a:pt x="217" y="372"/>
                  </a:lnTo>
                  <a:cubicBezTo>
                    <a:pt x="217" y="340"/>
                    <a:pt x="217" y="340"/>
                    <a:pt x="248" y="309"/>
                  </a:cubicBezTo>
                  <a:lnTo>
                    <a:pt x="248" y="309"/>
                  </a:lnTo>
                  <a:cubicBezTo>
                    <a:pt x="278" y="309"/>
                    <a:pt x="278" y="309"/>
                    <a:pt x="278" y="309"/>
                  </a:cubicBezTo>
                  <a:lnTo>
                    <a:pt x="278" y="309"/>
                  </a:lnTo>
                  <a:cubicBezTo>
                    <a:pt x="278" y="309"/>
                    <a:pt x="278" y="278"/>
                    <a:pt x="278" y="248"/>
                  </a:cubicBezTo>
                  <a:cubicBezTo>
                    <a:pt x="310" y="248"/>
                    <a:pt x="310" y="216"/>
                    <a:pt x="310" y="216"/>
                  </a:cubicBezTo>
                  <a:cubicBezTo>
                    <a:pt x="310" y="216"/>
                    <a:pt x="310" y="216"/>
                    <a:pt x="341" y="216"/>
                  </a:cubicBezTo>
                  <a:cubicBezTo>
                    <a:pt x="341" y="185"/>
                    <a:pt x="341" y="185"/>
                    <a:pt x="341" y="185"/>
                  </a:cubicBezTo>
                  <a:cubicBezTo>
                    <a:pt x="372" y="154"/>
                    <a:pt x="372" y="124"/>
                    <a:pt x="372" y="124"/>
                  </a:cubicBezTo>
                  <a:lnTo>
                    <a:pt x="372" y="124"/>
                  </a:lnTo>
                  <a:cubicBezTo>
                    <a:pt x="372" y="92"/>
                    <a:pt x="372" y="92"/>
                    <a:pt x="372" y="92"/>
                  </a:cubicBezTo>
                  <a:cubicBezTo>
                    <a:pt x="341" y="61"/>
                    <a:pt x="341" y="61"/>
                    <a:pt x="341" y="61"/>
                  </a:cubicBezTo>
                  <a:cubicBezTo>
                    <a:pt x="310" y="61"/>
                    <a:pt x="310" y="61"/>
                    <a:pt x="310" y="61"/>
                  </a:cubicBezTo>
                  <a:lnTo>
                    <a:pt x="310" y="61"/>
                  </a:lnTo>
                  <a:cubicBezTo>
                    <a:pt x="278" y="61"/>
                    <a:pt x="248" y="30"/>
                    <a:pt x="248" y="30"/>
                  </a:cubicBezTo>
                  <a:lnTo>
                    <a:pt x="217" y="30"/>
                  </a:lnTo>
                  <a:cubicBezTo>
                    <a:pt x="217" y="30"/>
                    <a:pt x="217" y="30"/>
                    <a:pt x="217"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7" name="Freeform 36"/>
            <p:cNvSpPr>
              <a:spLocks noChangeArrowheads="1"/>
            </p:cNvSpPr>
            <p:nvPr/>
          </p:nvSpPr>
          <p:spPr bwMode="auto">
            <a:xfrm>
              <a:off x="4483100" y="2382838"/>
              <a:ext cx="201613" cy="290512"/>
            </a:xfrm>
            <a:custGeom>
              <a:avLst/>
              <a:gdLst>
                <a:gd name="T0" fmla="*/ 124 w 559"/>
                <a:gd name="T1" fmla="*/ 93 h 807"/>
                <a:gd name="T2" fmla="*/ 154 w 559"/>
                <a:gd name="T3" fmla="*/ 155 h 807"/>
                <a:gd name="T4" fmla="*/ 217 w 559"/>
                <a:gd name="T5" fmla="*/ 155 h 807"/>
                <a:gd name="T6" fmla="*/ 310 w 559"/>
                <a:gd name="T7" fmla="*/ 217 h 807"/>
                <a:gd name="T8" fmla="*/ 341 w 559"/>
                <a:gd name="T9" fmla="*/ 217 h 807"/>
                <a:gd name="T10" fmla="*/ 372 w 559"/>
                <a:gd name="T11" fmla="*/ 217 h 807"/>
                <a:gd name="T12" fmla="*/ 402 w 559"/>
                <a:gd name="T13" fmla="*/ 217 h 807"/>
                <a:gd name="T14" fmla="*/ 402 w 559"/>
                <a:gd name="T15" fmla="*/ 248 h 807"/>
                <a:gd name="T16" fmla="*/ 372 w 559"/>
                <a:gd name="T17" fmla="*/ 279 h 807"/>
                <a:gd name="T18" fmla="*/ 341 w 559"/>
                <a:gd name="T19" fmla="*/ 279 h 807"/>
                <a:gd name="T20" fmla="*/ 217 w 559"/>
                <a:gd name="T21" fmla="*/ 465 h 807"/>
                <a:gd name="T22" fmla="*/ 154 w 559"/>
                <a:gd name="T23" fmla="*/ 465 h 807"/>
                <a:gd name="T24" fmla="*/ 124 w 559"/>
                <a:gd name="T25" fmla="*/ 465 h 807"/>
                <a:gd name="T26" fmla="*/ 62 w 559"/>
                <a:gd name="T27" fmla="*/ 496 h 807"/>
                <a:gd name="T28" fmla="*/ 30 w 559"/>
                <a:gd name="T29" fmla="*/ 558 h 807"/>
                <a:gd name="T30" fmla="*/ 30 w 559"/>
                <a:gd name="T31" fmla="*/ 589 h 807"/>
                <a:gd name="T32" fmla="*/ 0 w 559"/>
                <a:gd name="T33" fmla="*/ 620 h 807"/>
                <a:gd name="T34" fmla="*/ 0 w 559"/>
                <a:gd name="T35" fmla="*/ 775 h 807"/>
                <a:gd name="T36" fmla="*/ 30 w 559"/>
                <a:gd name="T37" fmla="*/ 775 h 807"/>
                <a:gd name="T38" fmla="*/ 62 w 559"/>
                <a:gd name="T39" fmla="*/ 744 h 807"/>
                <a:gd name="T40" fmla="*/ 278 w 559"/>
                <a:gd name="T41" fmla="*/ 558 h 807"/>
                <a:gd name="T42" fmla="*/ 372 w 559"/>
                <a:gd name="T43" fmla="*/ 434 h 807"/>
                <a:gd name="T44" fmla="*/ 465 w 559"/>
                <a:gd name="T45" fmla="*/ 248 h 807"/>
                <a:gd name="T46" fmla="*/ 526 w 559"/>
                <a:gd name="T47" fmla="*/ 124 h 807"/>
                <a:gd name="T48" fmla="*/ 526 w 559"/>
                <a:gd name="T49" fmla="*/ 0 h 807"/>
                <a:gd name="T50" fmla="*/ 496 w 559"/>
                <a:gd name="T51" fmla="*/ 31 h 807"/>
                <a:gd name="T52" fmla="*/ 434 w 559"/>
                <a:gd name="T53" fmla="*/ 31 h 807"/>
                <a:gd name="T54" fmla="*/ 434 w 559"/>
                <a:gd name="T55" fmla="*/ 31 h 807"/>
                <a:gd name="T56" fmla="*/ 402 w 559"/>
                <a:gd name="T57" fmla="*/ 63 h 807"/>
                <a:gd name="T58" fmla="*/ 341 w 559"/>
                <a:gd name="T59" fmla="*/ 63 h 807"/>
                <a:gd name="T60" fmla="*/ 310 w 559"/>
                <a:gd name="T61" fmla="*/ 93 h 807"/>
                <a:gd name="T62" fmla="*/ 248 w 559"/>
                <a:gd name="T63" fmla="*/ 93 h 807"/>
                <a:gd name="T64" fmla="*/ 248 w 559"/>
                <a:gd name="T65" fmla="*/ 93 h 807"/>
                <a:gd name="T66" fmla="*/ 124 w 559"/>
                <a:gd name="T67" fmla="*/ 63 h 807"/>
                <a:gd name="T68" fmla="*/ 124 w 559"/>
                <a:gd name="T69" fmla="*/ 6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807">
                  <a:moveTo>
                    <a:pt x="124" y="93"/>
                  </a:moveTo>
                  <a:lnTo>
                    <a:pt x="124" y="93"/>
                  </a:lnTo>
                  <a:cubicBezTo>
                    <a:pt x="124" y="124"/>
                    <a:pt x="154" y="124"/>
                    <a:pt x="154" y="155"/>
                  </a:cubicBezTo>
                  <a:lnTo>
                    <a:pt x="154" y="155"/>
                  </a:lnTo>
                  <a:lnTo>
                    <a:pt x="186" y="155"/>
                  </a:lnTo>
                  <a:lnTo>
                    <a:pt x="217" y="155"/>
                  </a:lnTo>
                  <a:cubicBezTo>
                    <a:pt x="248" y="155"/>
                    <a:pt x="278" y="187"/>
                    <a:pt x="278" y="187"/>
                  </a:cubicBezTo>
                  <a:cubicBezTo>
                    <a:pt x="310" y="187"/>
                    <a:pt x="310" y="217"/>
                    <a:pt x="310" y="217"/>
                  </a:cubicBezTo>
                  <a:lnTo>
                    <a:pt x="310" y="217"/>
                  </a:lnTo>
                  <a:cubicBezTo>
                    <a:pt x="341" y="217"/>
                    <a:pt x="341" y="217"/>
                    <a:pt x="341" y="217"/>
                  </a:cubicBezTo>
                  <a:cubicBezTo>
                    <a:pt x="341" y="217"/>
                    <a:pt x="341" y="217"/>
                    <a:pt x="372" y="217"/>
                  </a:cubicBezTo>
                  <a:lnTo>
                    <a:pt x="372" y="217"/>
                  </a:lnTo>
                  <a:lnTo>
                    <a:pt x="402" y="217"/>
                  </a:lnTo>
                  <a:lnTo>
                    <a:pt x="402" y="217"/>
                  </a:lnTo>
                  <a:lnTo>
                    <a:pt x="402" y="248"/>
                  </a:lnTo>
                  <a:lnTo>
                    <a:pt x="402" y="248"/>
                  </a:lnTo>
                  <a:cubicBezTo>
                    <a:pt x="402" y="248"/>
                    <a:pt x="402" y="248"/>
                    <a:pt x="372" y="279"/>
                  </a:cubicBezTo>
                  <a:lnTo>
                    <a:pt x="372" y="279"/>
                  </a:lnTo>
                  <a:lnTo>
                    <a:pt x="372" y="279"/>
                  </a:lnTo>
                  <a:cubicBezTo>
                    <a:pt x="372" y="279"/>
                    <a:pt x="372" y="279"/>
                    <a:pt x="341" y="279"/>
                  </a:cubicBezTo>
                  <a:cubicBezTo>
                    <a:pt x="217" y="465"/>
                    <a:pt x="217" y="465"/>
                    <a:pt x="217" y="465"/>
                  </a:cubicBezTo>
                  <a:lnTo>
                    <a:pt x="217" y="465"/>
                  </a:lnTo>
                  <a:lnTo>
                    <a:pt x="154" y="465"/>
                  </a:lnTo>
                  <a:lnTo>
                    <a:pt x="154" y="465"/>
                  </a:lnTo>
                  <a:lnTo>
                    <a:pt x="124" y="465"/>
                  </a:lnTo>
                  <a:lnTo>
                    <a:pt x="124" y="465"/>
                  </a:lnTo>
                  <a:cubicBezTo>
                    <a:pt x="124" y="496"/>
                    <a:pt x="124" y="496"/>
                    <a:pt x="93" y="496"/>
                  </a:cubicBezTo>
                  <a:cubicBezTo>
                    <a:pt x="93" y="496"/>
                    <a:pt x="93" y="496"/>
                    <a:pt x="62" y="496"/>
                  </a:cubicBezTo>
                  <a:lnTo>
                    <a:pt x="62" y="496"/>
                  </a:lnTo>
                  <a:cubicBezTo>
                    <a:pt x="30" y="558"/>
                    <a:pt x="30" y="558"/>
                    <a:pt x="30" y="558"/>
                  </a:cubicBezTo>
                  <a:lnTo>
                    <a:pt x="30" y="558"/>
                  </a:lnTo>
                  <a:cubicBezTo>
                    <a:pt x="30" y="558"/>
                    <a:pt x="30" y="558"/>
                    <a:pt x="30" y="589"/>
                  </a:cubicBezTo>
                  <a:cubicBezTo>
                    <a:pt x="0" y="589"/>
                    <a:pt x="0" y="589"/>
                    <a:pt x="0" y="589"/>
                  </a:cubicBezTo>
                  <a:cubicBezTo>
                    <a:pt x="0" y="589"/>
                    <a:pt x="0" y="589"/>
                    <a:pt x="0" y="620"/>
                  </a:cubicBezTo>
                  <a:cubicBezTo>
                    <a:pt x="0" y="651"/>
                    <a:pt x="0" y="682"/>
                    <a:pt x="0" y="744"/>
                  </a:cubicBezTo>
                  <a:lnTo>
                    <a:pt x="0" y="775"/>
                  </a:lnTo>
                  <a:cubicBezTo>
                    <a:pt x="30" y="806"/>
                    <a:pt x="30" y="806"/>
                    <a:pt x="30" y="806"/>
                  </a:cubicBezTo>
                  <a:lnTo>
                    <a:pt x="30" y="775"/>
                  </a:lnTo>
                  <a:cubicBezTo>
                    <a:pt x="62" y="775"/>
                    <a:pt x="62" y="775"/>
                    <a:pt x="62" y="744"/>
                  </a:cubicBezTo>
                  <a:lnTo>
                    <a:pt x="62" y="744"/>
                  </a:lnTo>
                  <a:cubicBezTo>
                    <a:pt x="93" y="713"/>
                    <a:pt x="154" y="651"/>
                    <a:pt x="154" y="620"/>
                  </a:cubicBezTo>
                  <a:cubicBezTo>
                    <a:pt x="186" y="620"/>
                    <a:pt x="248" y="558"/>
                    <a:pt x="278" y="558"/>
                  </a:cubicBezTo>
                  <a:cubicBezTo>
                    <a:pt x="278" y="558"/>
                    <a:pt x="310" y="527"/>
                    <a:pt x="310" y="496"/>
                  </a:cubicBezTo>
                  <a:cubicBezTo>
                    <a:pt x="341" y="465"/>
                    <a:pt x="341" y="434"/>
                    <a:pt x="372" y="434"/>
                  </a:cubicBezTo>
                  <a:cubicBezTo>
                    <a:pt x="372" y="434"/>
                    <a:pt x="372" y="403"/>
                    <a:pt x="402" y="403"/>
                  </a:cubicBezTo>
                  <a:cubicBezTo>
                    <a:pt x="402" y="372"/>
                    <a:pt x="434" y="311"/>
                    <a:pt x="465" y="248"/>
                  </a:cubicBezTo>
                  <a:cubicBezTo>
                    <a:pt x="526" y="155"/>
                    <a:pt x="526" y="124"/>
                    <a:pt x="526" y="124"/>
                  </a:cubicBezTo>
                  <a:lnTo>
                    <a:pt x="526" y="124"/>
                  </a:lnTo>
                  <a:cubicBezTo>
                    <a:pt x="526" y="63"/>
                    <a:pt x="526" y="63"/>
                    <a:pt x="558" y="63"/>
                  </a:cubicBezTo>
                  <a:cubicBezTo>
                    <a:pt x="558" y="31"/>
                    <a:pt x="526" y="0"/>
                    <a:pt x="526" y="0"/>
                  </a:cubicBezTo>
                  <a:lnTo>
                    <a:pt x="526" y="0"/>
                  </a:lnTo>
                  <a:cubicBezTo>
                    <a:pt x="526" y="0"/>
                    <a:pt x="526" y="0"/>
                    <a:pt x="496" y="31"/>
                  </a:cubicBezTo>
                  <a:lnTo>
                    <a:pt x="496" y="31"/>
                  </a:lnTo>
                  <a:cubicBezTo>
                    <a:pt x="465" y="31"/>
                    <a:pt x="434" y="31"/>
                    <a:pt x="434" y="31"/>
                  </a:cubicBezTo>
                  <a:lnTo>
                    <a:pt x="434" y="31"/>
                  </a:lnTo>
                  <a:lnTo>
                    <a:pt x="434" y="31"/>
                  </a:lnTo>
                  <a:cubicBezTo>
                    <a:pt x="402" y="63"/>
                    <a:pt x="402" y="63"/>
                    <a:pt x="402" y="63"/>
                  </a:cubicBezTo>
                  <a:lnTo>
                    <a:pt x="402" y="63"/>
                  </a:lnTo>
                  <a:cubicBezTo>
                    <a:pt x="372" y="63"/>
                    <a:pt x="372" y="63"/>
                    <a:pt x="341" y="63"/>
                  </a:cubicBezTo>
                  <a:lnTo>
                    <a:pt x="341" y="63"/>
                  </a:lnTo>
                  <a:lnTo>
                    <a:pt x="310" y="63"/>
                  </a:lnTo>
                  <a:cubicBezTo>
                    <a:pt x="310" y="93"/>
                    <a:pt x="310" y="93"/>
                    <a:pt x="310" y="93"/>
                  </a:cubicBezTo>
                  <a:cubicBezTo>
                    <a:pt x="278" y="93"/>
                    <a:pt x="278" y="93"/>
                    <a:pt x="278" y="93"/>
                  </a:cubicBezTo>
                  <a:lnTo>
                    <a:pt x="248" y="93"/>
                  </a:lnTo>
                  <a:lnTo>
                    <a:pt x="248" y="93"/>
                  </a:lnTo>
                  <a:lnTo>
                    <a:pt x="248" y="93"/>
                  </a:lnTo>
                  <a:cubicBezTo>
                    <a:pt x="217" y="93"/>
                    <a:pt x="217" y="93"/>
                    <a:pt x="186" y="93"/>
                  </a:cubicBezTo>
                  <a:cubicBezTo>
                    <a:pt x="154" y="93"/>
                    <a:pt x="154" y="93"/>
                    <a:pt x="124" y="63"/>
                  </a:cubicBezTo>
                  <a:lnTo>
                    <a:pt x="124" y="63"/>
                  </a:lnTo>
                  <a:lnTo>
                    <a:pt x="124" y="63"/>
                  </a:lnTo>
                  <a:lnTo>
                    <a:pt x="124"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8" name="Freeform 37"/>
            <p:cNvSpPr>
              <a:spLocks noChangeArrowheads="1"/>
            </p:cNvSpPr>
            <p:nvPr/>
          </p:nvSpPr>
          <p:spPr bwMode="auto">
            <a:xfrm>
              <a:off x="4527550" y="2227263"/>
              <a:ext cx="179388" cy="122237"/>
            </a:xfrm>
            <a:custGeom>
              <a:avLst/>
              <a:gdLst>
                <a:gd name="T0" fmla="*/ 496 w 497"/>
                <a:gd name="T1" fmla="*/ 61 h 340"/>
                <a:gd name="T2" fmla="*/ 496 w 497"/>
                <a:gd name="T3" fmla="*/ 61 h 340"/>
                <a:gd name="T4" fmla="*/ 465 w 497"/>
                <a:gd name="T5" fmla="*/ 30 h 340"/>
                <a:gd name="T6" fmla="*/ 465 w 497"/>
                <a:gd name="T7" fmla="*/ 0 h 340"/>
                <a:gd name="T8" fmla="*/ 402 w 497"/>
                <a:gd name="T9" fmla="*/ 0 h 340"/>
                <a:gd name="T10" fmla="*/ 341 w 497"/>
                <a:gd name="T11" fmla="*/ 30 h 340"/>
                <a:gd name="T12" fmla="*/ 341 w 497"/>
                <a:gd name="T13" fmla="*/ 30 h 340"/>
                <a:gd name="T14" fmla="*/ 310 w 497"/>
                <a:gd name="T15" fmla="*/ 30 h 340"/>
                <a:gd name="T16" fmla="*/ 248 w 497"/>
                <a:gd name="T17" fmla="*/ 92 h 340"/>
                <a:gd name="T18" fmla="*/ 217 w 497"/>
                <a:gd name="T19" fmla="*/ 124 h 340"/>
                <a:gd name="T20" fmla="*/ 186 w 497"/>
                <a:gd name="T21" fmla="*/ 154 h 340"/>
                <a:gd name="T22" fmla="*/ 186 w 497"/>
                <a:gd name="T23" fmla="*/ 154 h 340"/>
                <a:gd name="T24" fmla="*/ 124 w 497"/>
                <a:gd name="T25" fmla="*/ 124 h 340"/>
                <a:gd name="T26" fmla="*/ 62 w 497"/>
                <a:gd name="T27" fmla="*/ 92 h 340"/>
                <a:gd name="T28" fmla="*/ 0 w 497"/>
                <a:gd name="T29" fmla="*/ 92 h 340"/>
                <a:gd name="T30" fmla="*/ 0 w 497"/>
                <a:gd name="T31" fmla="*/ 92 h 340"/>
                <a:gd name="T32" fmla="*/ 0 w 497"/>
                <a:gd name="T33" fmla="*/ 124 h 340"/>
                <a:gd name="T34" fmla="*/ 0 w 497"/>
                <a:gd name="T35" fmla="*/ 154 h 340"/>
                <a:gd name="T36" fmla="*/ 0 w 497"/>
                <a:gd name="T37" fmla="*/ 185 h 340"/>
                <a:gd name="T38" fmla="*/ 0 w 497"/>
                <a:gd name="T39" fmla="*/ 308 h 340"/>
                <a:gd name="T40" fmla="*/ 30 w 497"/>
                <a:gd name="T41" fmla="*/ 339 h 340"/>
                <a:gd name="T42" fmla="*/ 93 w 497"/>
                <a:gd name="T43" fmla="*/ 339 h 340"/>
                <a:gd name="T44" fmla="*/ 93 w 497"/>
                <a:gd name="T45" fmla="*/ 308 h 340"/>
                <a:gd name="T46" fmla="*/ 124 w 497"/>
                <a:gd name="T47" fmla="*/ 308 h 340"/>
                <a:gd name="T48" fmla="*/ 154 w 497"/>
                <a:gd name="T49" fmla="*/ 277 h 340"/>
                <a:gd name="T50" fmla="*/ 248 w 497"/>
                <a:gd name="T51" fmla="*/ 247 h 340"/>
                <a:gd name="T52" fmla="*/ 278 w 497"/>
                <a:gd name="T53" fmla="*/ 247 h 340"/>
                <a:gd name="T54" fmla="*/ 372 w 497"/>
                <a:gd name="T55" fmla="*/ 185 h 340"/>
                <a:gd name="T56" fmla="*/ 402 w 497"/>
                <a:gd name="T57" fmla="*/ 185 h 340"/>
                <a:gd name="T58" fmla="*/ 465 w 497"/>
                <a:gd name="T59" fmla="*/ 154 h 340"/>
                <a:gd name="T60" fmla="*/ 465 w 497"/>
                <a:gd name="T61" fmla="*/ 154 h 340"/>
                <a:gd name="T62" fmla="*/ 496 w 497"/>
                <a:gd name="T63" fmla="*/ 92 h 340"/>
                <a:gd name="T64" fmla="*/ 496 w 497"/>
                <a:gd name="T6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340">
                  <a:moveTo>
                    <a:pt x="496" y="61"/>
                  </a:moveTo>
                  <a:lnTo>
                    <a:pt x="496" y="61"/>
                  </a:lnTo>
                  <a:lnTo>
                    <a:pt x="496" y="61"/>
                  </a:lnTo>
                  <a:lnTo>
                    <a:pt x="496" y="61"/>
                  </a:lnTo>
                  <a:cubicBezTo>
                    <a:pt x="496" y="61"/>
                    <a:pt x="496" y="61"/>
                    <a:pt x="465" y="61"/>
                  </a:cubicBezTo>
                  <a:cubicBezTo>
                    <a:pt x="465" y="30"/>
                    <a:pt x="465" y="30"/>
                    <a:pt x="465" y="30"/>
                  </a:cubicBezTo>
                  <a:cubicBezTo>
                    <a:pt x="465" y="30"/>
                    <a:pt x="465" y="30"/>
                    <a:pt x="465" y="0"/>
                  </a:cubicBezTo>
                  <a:lnTo>
                    <a:pt x="465" y="0"/>
                  </a:lnTo>
                  <a:cubicBezTo>
                    <a:pt x="434" y="0"/>
                    <a:pt x="434" y="0"/>
                    <a:pt x="434" y="0"/>
                  </a:cubicBezTo>
                  <a:cubicBezTo>
                    <a:pt x="434" y="0"/>
                    <a:pt x="434" y="0"/>
                    <a:pt x="402" y="0"/>
                  </a:cubicBezTo>
                  <a:lnTo>
                    <a:pt x="402" y="0"/>
                  </a:lnTo>
                  <a:cubicBezTo>
                    <a:pt x="372" y="30"/>
                    <a:pt x="372" y="30"/>
                    <a:pt x="341" y="30"/>
                  </a:cubicBezTo>
                  <a:lnTo>
                    <a:pt x="341" y="30"/>
                  </a:lnTo>
                  <a:lnTo>
                    <a:pt x="341" y="30"/>
                  </a:lnTo>
                  <a:cubicBezTo>
                    <a:pt x="310" y="30"/>
                    <a:pt x="310" y="30"/>
                    <a:pt x="310" y="30"/>
                  </a:cubicBezTo>
                  <a:lnTo>
                    <a:pt x="310" y="30"/>
                  </a:lnTo>
                  <a:cubicBezTo>
                    <a:pt x="310" y="61"/>
                    <a:pt x="278" y="61"/>
                    <a:pt x="248" y="61"/>
                  </a:cubicBezTo>
                  <a:cubicBezTo>
                    <a:pt x="248" y="92"/>
                    <a:pt x="248" y="92"/>
                    <a:pt x="248" y="92"/>
                  </a:cubicBezTo>
                  <a:cubicBezTo>
                    <a:pt x="248" y="92"/>
                    <a:pt x="248" y="92"/>
                    <a:pt x="248" y="124"/>
                  </a:cubicBezTo>
                  <a:cubicBezTo>
                    <a:pt x="217" y="124"/>
                    <a:pt x="217" y="124"/>
                    <a:pt x="217" y="124"/>
                  </a:cubicBezTo>
                  <a:lnTo>
                    <a:pt x="217" y="124"/>
                  </a:lnTo>
                  <a:cubicBezTo>
                    <a:pt x="217" y="154"/>
                    <a:pt x="217" y="154"/>
                    <a:pt x="186" y="154"/>
                  </a:cubicBezTo>
                  <a:lnTo>
                    <a:pt x="186" y="154"/>
                  </a:lnTo>
                  <a:lnTo>
                    <a:pt x="186" y="154"/>
                  </a:lnTo>
                  <a:cubicBezTo>
                    <a:pt x="154" y="154"/>
                    <a:pt x="154" y="154"/>
                    <a:pt x="154" y="154"/>
                  </a:cubicBezTo>
                  <a:cubicBezTo>
                    <a:pt x="154" y="124"/>
                    <a:pt x="124" y="124"/>
                    <a:pt x="124" y="124"/>
                  </a:cubicBezTo>
                  <a:cubicBezTo>
                    <a:pt x="93" y="124"/>
                    <a:pt x="93" y="92"/>
                    <a:pt x="93" y="92"/>
                  </a:cubicBezTo>
                  <a:lnTo>
                    <a:pt x="62" y="92"/>
                  </a:lnTo>
                  <a:cubicBezTo>
                    <a:pt x="62" y="92"/>
                    <a:pt x="62" y="92"/>
                    <a:pt x="30" y="92"/>
                  </a:cubicBezTo>
                  <a:cubicBezTo>
                    <a:pt x="30" y="92"/>
                    <a:pt x="30" y="92"/>
                    <a:pt x="0" y="92"/>
                  </a:cubicBezTo>
                  <a:lnTo>
                    <a:pt x="0" y="92"/>
                  </a:lnTo>
                  <a:lnTo>
                    <a:pt x="0" y="92"/>
                  </a:lnTo>
                  <a:lnTo>
                    <a:pt x="0" y="92"/>
                  </a:lnTo>
                  <a:cubicBezTo>
                    <a:pt x="0" y="124"/>
                    <a:pt x="0" y="124"/>
                    <a:pt x="0" y="124"/>
                  </a:cubicBezTo>
                  <a:lnTo>
                    <a:pt x="0" y="124"/>
                  </a:lnTo>
                  <a:cubicBezTo>
                    <a:pt x="0" y="124"/>
                    <a:pt x="0" y="124"/>
                    <a:pt x="0" y="154"/>
                  </a:cubicBezTo>
                  <a:lnTo>
                    <a:pt x="0" y="185"/>
                  </a:lnTo>
                  <a:lnTo>
                    <a:pt x="0" y="185"/>
                  </a:lnTo>
                  <a:cubicBezTo>
                    <a:pt x="0" y="215"/>
                    <a:pt x="0" y="215"/>
                    <a:pt x="0" y="215"/>
                  </a:cubicBezTo>
                  <a:cubicBezTo>
                    <a:pt x="0" y="247"/>
                    <a:pt x="0" y="277"/>
                    <a:pt x="0" y="308"/>
                  </a:cubicBezTo>
                  <a:cubicBezTo>
                    <a:pt x="0" y="308"/>
                    <a:pt x="0" y="308"/>
                    <a:pt x="0" y="339"/>
                  </a:cubicBezTo>
                  <a:lnTo>
                    <a:pt x="30" y="339"/>
                  </a:lnTo>
                  <a:lnTo>
                    <a:pt x="30" y="339"/>
                  </a:lnTo>
                  <a:cubicBezTo>
                    <a:pt x="62" y="339"/>
                    <a:pt x="62" y="339"/>
                    <a:pt x="93" y="339"/>
                  </a:cubicBezTo>
                  <a:lnTo>
                    <a:pt x="93" y="339"/>
                  </a:lnTo>
                  <a:lnTo>
                    <a:pt x="93" y="308"/>
                  </a:lnTo>
                  <a:cubicBezTo>
                    <a:pt x="124" y="277"/>
                    <a:pt x="124" y="277"/>
                    <a:pt x="124" y="277"/>
                  </a:cubicBezTo>
                  <a:cubicBezTo>
                    <a:pt x="124" y="308"/>
                    <a:pt x="124" y="308"/>
                    <a:pt x="124" y="308"/>
                  </a:cubicBezTo>
                  <a:lnTo>
                    <a:pt x="124" y="308"/>
                  </a:lnTo>
                  <a:cubicBezTo>
                    <a:pt x="124" y="308"/>
                    <a:pt x="154" y="308"/>
                    <a:pt x="154" y="277"/>
                  </a:cubicBezTo>
                  <a:cubicBezTo>
                    <a:pt x="186" y="277"/>
                    <a:pt x="186" y="277"/>
                    <a:pt x="217" y="277"/>
                  </a:cubicBezTo>
                  <a:cubicBezTo>
                    <a:pt x="217" y="247"/>
                    <a:pt x="248" y="247"/>
                    <a:pt x="248" y="247"/>
                  </a:cubicBezTo>
                  <a:cubicBezTo>
                    <a:pt x="278" y="247"/>
                    <a:pt x="278" y="247"/>
                    <a:pt x="278" y="247"/>
                  </a:cubicBezTo>
                  <a:lnTo>
                    <a:pt x="278" y="247"/>
                  </a:lnTo>
                  <a:cubicBezTo>
                    <a:pt x="278" y="247"/>
                    <a:pt x="310" y="215"/>
                    <a:pt x="341" y="215"/>
                  </a:cubicBezTo>
                  <a:lnTo>
                    <a:pt x="372" y="185"/>
                  </a:lnTo>
                  <a:cubicBezTo>
                    <a:pt x="372" y="185"/>
                    <a:pt x="372" y="185"/>
                    <a:pt x="402" y="185"/>
                  </a:cubicBezTo>
                  <a:lnTo>
                    <a:pt x="402" y="185"/>
                  </a:lnTo>
                  <a:lnTo>
                    <a:pt x="402" y="185"/>
                  </a:lnTo>
                  <a:cubicBezTo>
                    <a:pt x="402" y="185"/>
                    <a:pt x="434" y="185"/>
                    <a:pt x="465" y="154"/>
                  </a:cubicBezTo>
                  <a:lnTo>
                    <a:pt x="465" y="154"/>
                  </a:lnTo>
                  <a:lnTo>
                    <a:pt x="465" y="154"/>
                  </a:lnTo>
                  <a:lnTo>
                    <a:pt x="465" y="124"/>
                  </a:lnTo>
                  <a:cubicBezTo>
                    <a:pt x="496" y="124"/>
                    <a:pt x="496" y="124"/>
                    <a:pt x="496" y="92"/>
                  </a:cubicBezTo>
                  <a:lnTo>
                    <a:pt x="496" y="92"/>
                  </a:lnTo>
                  <a:lnTo>
                    <a:pt x="496" y="6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79" name="Freeform 38"/>
            <p:cNvSpPr>
              <a:spLocks noChangeArrowheads="1"/>
            </p:cNvSpPr>
            <p:nvPr/>
          </p:nvSpPr>
          <p:spPr bwMode="auto">
            <a:xfrm>
              <a:off x="3322638" y="2271713"/>
              <a:ext cx="112712" cy="88900"/>
            </a:xfrm>
            <a:custGeom>
              <a:avLst/>
              <a:gdLst>
                <a:gd name="T0" fmla="*/ 63 w 312"/>
                <a:gd name="T1" fmla="*/ 153 h 248"/>
                <a:gd name="T2" fmla="*/ 63 w 312"/>
                <a:gd name="T3" fmla="*/ 153 h 248"/>
                <a:gd name="T4" fmla="*/ 63 w 312"/>
                <a:gd name="T5" fmla="*/ 153 h 248"/>
                <a:gd name="T6" fmla="*/ 63 w 312"/>
                <a:gd name="T7" fmla="*/ 153 h 248"/>
                <a:gd name="T8" fmla="*/ 63 w 312"/>
                <a:gd name="T9" fmla="*/ 153 h 248"/>
                <a:gd name="T10" fmla="*/ 93 w 312"/>
                <a:gd name="T11" fmla="*/ 123 h 248"/>
                <a:gd name="T12" fmla="*/ 93 w 312"/>
                <a:gd name="T13" fmla="*/ 123 h 248"/>
                <a:gd name="T14" fmla="*/ 124 w 312"/>
                <a:gd name="T15" fmla="*/ 123 h 248"/>
                <a:gd name="T16" fmla="*/ 124 w 312"/>
                <a:gd name="T17" fmla="*/ 123 h 248"/>
                <a:gd name="T18" fmla="*/ 124 w 312"/>
                <a:gd name="T19" fmla="*/ 123 h 248"/>
                <a:gd name="T20" fmla="*/ 155 w 312"/>
                <a:gd name="T21" fmla="*/ 153 h 248"/>
                <a:gd name="T22" fmla="*/ 187 w 312"/>
                <a:gd name="T23" fmla="*/ 153 h 248"/>
                <a:gd name="T24" fmla="*/ 187 w 312"/>
                <a:gd name="T25" fmla="*/ 153 h 248"/>
                <a:gd name="T26" fmla="*/ 217 w 312"/>
                <a:gd name="T27" fmla="*/ 184 h 248"/>
                <a:gd name="T28" fmla="*/ 217 w 312"/>
                <a:gd name="T29" fmla="*/ 184 h 248"/>
                <a:gd name="T30" fmla="*/ 217 w 312"/>
                <a:gd name="T31" fmla="*/ 184 h 248"/>
                <a:gd name="T32" fmla="*/ 217 w 312"/>
                <a:gd name="T33" fmla="*/ 184 h 248"/>
                <a:gd name="T34" fmla="*/ 217 w 312"/>
                <a:gd name="T35" fmla="*/ 184 h 248"/>
                <a:gd name="T36" fmla="*/ 217 w 312"/>
                <a:gd name="T37" fmla="*/ 184 h 248"/>
                <a:gd name="T38" fmla="*/ 187 w 312"/>
                <a:gd name="T39" fmla="*/ 215 h 248"/>
                <a:gd name="T40" fmla="*/ 187 w 312"/>
                <a:gd name="T41" fmla="*/ 215 h 248"/>
                <a:gd name="T42" fmla="*/ 187 w 312"/>
                <a:gd name="T43" fmla="*/ 215 h 248"/>
                <a:gd name="T44" fmla="*/ 187 w 312"/>
                <a:gd name="T45" fmla="*/ 215 h 248"/>
                <a:gd name="T46" fmla="*/ 248 w 312"/>
                <a:gd name="T47" fmla="*/ 215 h 248"/>
                <a:gd name="T48" fmla="*/ 248 w 312"/>
                <a:gd name="T49" fmla="*/ 247 h 248"/>
                <a:gd name="T50" fmla="*/ 279 w 312"/>
                <a:gd name="T51" fmla="*/ 247 h 248"/>
                <a:gd name="T52" fmla="*/ 311 w 312"/>
                <a:gd name="T53" fmla="*/ 247 h 248"/>
                <a:gd name="T54" fmla="*/ 279 w 312"/>
                <a:gd name="T55" fmla="*/ 215 h 248"/>
                <a:gd name="T56" fmla="*/ 279 w 312"/>
                <a:gd name="T57" fmla="*/ 215 h 248"/>
                <a:gd name="T58" fmla="*/ 248 w 312"/>
                <a:gd name="T59" fmla="*/ 184 h 248"/>
                <a:gd name="T60" fmla="*/ 248 w 312"/>
                <a:gd name="T61" fmla="*/ 184 h 248"/>
                <a:gd name="T62" fmla="*/ 248 w 312"/>
                <a:gd name="T63" fmla="*/ 153 h 248"/>
                <a:gd name="T64" fmla="*/ 248 w 312"/>
                <a:gd name="T65" fmla="*/ 153 h 248"/>
                <a:gd name="T66" fmla="*/ 248 w 312"/>
                <a:gd name="T67" fmla="*/ 153 h 248"/>
                <a:gd name="T68" fmla="*/ 248 w 312"/>
                <a:gd name="T69" fmla="*/ 123 h 248"/>
                <a:gd name="T70" fmla="*/ 248 w 312"/>
                <a:gd name="T71" fmla="*/ 123 h 248"/>
                <a:gd name="T72" fmla="*/ 217 w 312"/>
                <a:gd name="T73" fmla="*/ 91 h 248"/>
                <a:gd name="T74" fmla="*/ 187 w 312"/>
                <a:gd name="T75" fmla="*/ 61 h 248"/>
                <a:gd name="T76" fmla="*/ 155 w 312"/>
                <a:gd name="T77" fmla="*/ 30 h 248"/>
                <a:gd name="T78" fmla="*/ 155 w 312"/>
                <a:gd name="T79" fmla="*/ 30 h 248"/>
                <a:gd name="T80" fmla="*/ 155 w 312"/>
                <a:gd name="T81" fmla="*/ 30 h 248"/>
                <a:gd name="T82" fmla="*/ 124 w 312"/>
                <a:gd name="T83" fmla="*/ 0 h 248"/>
                <a:gd name="T84" fmla="*/ 124 w 312"/>
                <a:gd name="T85" fmla="*/ 30 h 248"/>
                <a:gd name="T86" fmla="*/ 63 w 312"/>
                <a:gd name="T87" fmla="*/ 30 h 248"/>
                <a:gd name="T88" fmla="*/ 63 w 312"/>
                <a:gd name="T89" fmla="*/ 30 h 248"/>
                <a:gd name="T90" fmla="*/ 31 w 312"/>
                <a:gd name="T91" fmla="*/ 61 h 248"/>
                <a:gd name="T92" fmla="*/ 31 w 312"/>
                <a:gd name="T93" fmla="*/ 61 h 248"/>
                <a:gd name="T94" fmla="*/ 0 w 312"/>
                <a:gd name="T95" fmla="*/ 123 h 248"/>
                <a:gd name="T96" fmla="*/ 31 w 312"/>
                <a:gd name="T97" fmla="*/ 123 h 248"/>
                <a:gd name="T98" fmla="*/ 31 w 312"/>
                <a:gd name="T99" fmla="*/ 123 h 248"/>
                <a:gd name="T100" fmla="*/ 63 w 312"/>
                <a:gd name="T101"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2" h="248">
                  <a:moveTo>
                    <a:pt x="63" y="153"/>
                  </a:moveTo>
                  <a:lnTo>
                    <a:pt x="63" y="153"/>
                  </a:lnTo>
                  <a:lnTo>
                    <a:pt x="63" y="153"/>
                  </a:lnTo>
                  <a:lnTo>
                    <a:pt x="63" y="153"/>
                  </a:lnTo>
                  <a:lnTo>
                    <a:pt x="63" y="153"/>
                  </a:lnTo>
                  <a:cubicBezTo>
                    <a:pt x="93" y="153"/>
                    <a:pt x="93" y="123"/>
                    <a:pt x="93" y="123"/>
                  </a:cubicBezTo>
                  <a:lnTo>
                    <a:pt x="93" y="123"/>
                  </a:lnTo>
                  <a:lnTo>
                    <a:pt x="124" y="123"/>
                  </a:lnTo>
                  <a:lnTo>
                    <a:pt x="124" y="123"/>
                  </a:lnTo>
                  <a:lnTo>
                    <a:pt x="124" y="123"/>
                  </a:lnTo>
                  <a:cubicBezTo>
                    <a:pt x="155" y="123"/>
                    <a:pt x="155" y="153"/>
                    <a:pt x="155" y="153"/>
                  </a:cubicBezTo>
                  <a:cubicBezTo>
                    <a:pt x="187" y="153"/>
                    <a:pt x="187" y="153"/>
                    <a:pt x="187" y="153"/>
                  </a:cubicBezTo>
                  <a:lnTo>
                    <a:pt x="187" y="153"/>
                  </a:lnTo>
                  <a:cubicBezTo>
                    <a:pt x="187" y="153"/>
                    <a:pt x="187" y="184"/>
                    <a:pt x="217" y="184"/>
                  </a:cubicBezTo>
                  <a:lnTo>
                    <a:pt x="217" y="184"/>
                  </a:lnTo>
                  <a:lnTo>
                    <a:pt x="217" y="184"/>
                  </a:lnTo>
                  <a:lnTo>
                    <a:pt x="217" y="184"/>
                  </a:lnTo>
                  <a:lnTo>
                    <a:pt x="217" y="184"/>
                  </a:lnTo>
                  <a:lnTo>
                    <a:pt x="217" y="184"/>
                  </a:lnTo>
                  <a:cubicBezTo>
                    <a:pt x="217" y="184"/>
                    <a:pt x="217" y="215"/>
                    <a:pt x="187" y="215"/>
                  </a:cubicBezTo>
                  <a:lnTo>
                    <a:pt x="187" y="215"/>
                  </a:lnTo>
                  <a:lnTo>
                    <a:pt x="187" y="215"/>
                  </a:lnTo>
                  <a:lnTo>
                    <a:pt x="187" y="215"/>
                  </a:lnTo>
                  <a:cubicBezTo>
                    <a:pt x="217" y="215"/>
                    <a:pt x="217" y="215"/>
                    <a:pt x="248" y="215"/>
                  </a:cubicBezTo>
                  <a:cubicBezTo>
                    <a:pt x="248" y="247"/>
                    <a:pt x="248" y="247"/>
                    <a:pt x="248" y="247"/>
                  </a:cubicBezTo>
                  <a:lnTo>
                    <a:pt x="279" y="247"/>
                  </a:lnTo>
                  <a:cubicBezTo>
                    <a:pt x="279" y="247"/>
                    <a:pt x="279" y="247"/>
                    <a:pt x="311" y="247"/>
                  </a:cubicBezTo>
                  <a:cubicBezTo>
                    <a:pt x="279" y="247"/>
                    <a:pt x="279" y="247"/>
                    <a:pt x="279" y="215"/>
                  </a:cubicBezTo>
                  <a:lnTo>
                    <a:pt x="279" y="215"/>
                  </a:lnTo>
                  <a:cubicBezTo>
                    <a:pt x="279" y="215"/>
                    <a:pt x="248" y="215"/>
                    <a:pt x="248" y="184"/>
                  </a:cubicBezTo>
                  <a:lnTo>
                    <a:pt x="248" y="184"/>
                  </a:lnTo>
                  <a:lnTo>
                    <a:pt x="248" y="153"/>
                  </a:lnTo>
                  <a:lnTo>
                    <a:pt x="248" y="153"/>
                  </a:lnTo>
                  <a:lnTo>
                    <a:pt x="248" y="153"/>
                  </a:lnTo>
                  <a:lnTo>
                    <a:pt x="248" y="123"/>
                  </a:lnTo>
                  <a:lnTo>
                    <a:pt x="248" y="123"/>
                  </a:lnTo>
                  <a:cubicBezTo>
                    <a:pt x="248" y="123"/>
                    <a:pt x="217" y="123"/>
                    <a:pt x="217" y="91"/>
                  </a:cubicBezTo>
                  <a:lnTo>
                    <a:pt x="187" y="61"/>
                  </a:lnTo>
                  <a:cubicBezTo>
                    <a:pt x="187" y="61"/>
                    <a:pt x="187" y="61"/>
                    <a:pt x="155" y="30"/>
                  </a:cubicBezTo>
                  <a:lnTo>
                    <a:pt x="155" y="30"/>
                  </a:lnTo>
                  <a:lnTo>
                    <a:pt x="155" y="30"/>
                  </a:lnTo>
                  <a:lnTo>
                    <a:pt x="124" y="0"/>
                  </a:lnTo>
                  <a:cubicBezTo>
                    <a:pt x="124" y="0"/>
                    <a:pt x="124" y="0"/>
                    <a:pt x="124" y="30"/>
                  </a:cubicBezTo>
                  <a:cubicBezTo>
                    <a:pt x="93" y="30"/>
                    <a:pt x="93" y="30"/>
                    <a:pt x="63" y="30"/>
                  </a:cubicBezTo>
                  <a:lnTo>
                    <a:pt x="63" y="30"/>
                  </a:lnTo>
                  <a:lnTo>
                    <a:pt x="31" y="61"/>
                  </a:lnTo>
                  <a:lnTo>
                    <a:pt x="31" y="61"/>
                  </a:lnTo>
                  <a:cubicBezTo>
                    <a:pt x="31" y="91"/>
                    <a:pt x="31" y="91"/>
                    <a:pt x="0" y="123"/>
                  </a:cubicBezTo>
                  <a:cubicBezTo>
                    <a:pt x="31" y="123"/>
                    <a:pt x="31" y="123"/>
                    <a:pt x="31" y="123"/>
                  </a:cubicBezTo>
                  <a:lnTo>
                    <a:pt x="31" y="123"/>
                  </a:lnTo>
                  <a:cubicBezTo>
                    <a:pt x="31" y="123"/>
                    <a:pt x="31" y="153"/>
                    <a:pt x="63" y="15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0" name="Freeform 39"/>
            <p:cNvSpPr>
              <a:spLocks noChangeArrowheads="1"/>
            </p:cNvSpPr>
            <p:nvPr/>
          </p:nvSpPr>
          <p:spPr bwMode="auto">
            <a:xfrm>
              <a:off x="3411538" y="2427288"/>
              <a:ext cx="33337" cy="55562"/>
            </a:xfrm>
            <a:custGeom>
              <a:avLst/>
              <a:gdLst>
                <a:gd name="T0" fmla="*/ 93 w 94"/>
                <a:gd name="T1" fmla="*/ 93 h 156"/>
                <a:gd name="T2" fmla="*/ 93 w 94"/>
                <a:gd name="T3" fmla="*/ 93 h 156"/>
                <a:gd name="T4" fmla="*/ 93 w 94"/>
                <a:gd name="T5" fmla="*/ 93 h 156"/>
                <a:gd name="T6" fmla="*/ 93 w 94"/>
                <a:gd name="T7" fmla="*/ 63 h 156"/>
                <a:gd name="T8" fmla="*/ 93 w 94"/>
                <a:gd name="T9" fmla="*/ 63 h 156"/>
                <a:gd name="T10" fmla="*/ 63 w 94"/>
                <a:gd name="T11" fmla="*/ 0 h 156"/>
                <a:gd name="T12" fmla="*/ 63 w 94"/>
                <a:gd name="T13" fmla="*/ 0 h 156"/>
                <a:gd name="T14" fmla="*/ 63 w 94"/>
                <a:gd name="T15" fmla="*/ 0 h 156"/>
                <a:gd name="T16" fmla="*/ 63 w 94"/>
                <a:gd name="T17" fmla="*/ 0 h 156"/>
                <a:gd name="T18" fmla="*/ 31 w 94"/>
                <a:gd name="T19" fmla="*/ 31 h 156"/>
                <a:gd name="T20" fmla="*/ 0 w 94"/>
                <a:gd name="T21" fmla="*/ 63 h 156"/>
                <a:gd name="T22" fmla="*/ 0 w 94"/>
                <a:gd name="T23" fmla="*/ 63 h 156"/>
                <a:gd name="T24" fmla="*/ 0 w 94"/>
                <a:gd name="T25" fmla="*/ 93 h 156"/>
                <a:gd name="T26" fmla="*/ 0 w 94"/>
                <a:gd name="T27" fmla="*/ 93 h 156"/>
                <a:gd name="T28" fmla="*/ 0 w 94"/>
                <a:gd name="T29" fmla="*/ 93 h 156"/>
                <a:gd name="T30" fmla="*/ 31 w 94"/>
                <a:gd name="T31" fmla="*/ 124 h 156"/>
                <a:gd name="T32" fmla="*/ 31 w 94"/>
                <a:gd name="T33" fmla="*/ 124 h 156"/>
                <a:gd name="T34" fmla="*/ 31 w 94"/>
                <a:gd name="T35" fmla="*/ 155 h 156"/>
                <a:gd name="T36" fmla="*/ 93 w 94"/>
                <a:gd name="T37" fmla="*/ 124 h 156"/>
                <a:gd name="T38" fmla="*/ 93 w 94"/>
                <a:gd name="T39"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6">
                  <a:moveTo>
                    <a:pt x="93" y="93"/>
                  </a:moveTo>
                  <a:lnTo>
                    <a:pt x="93" y="93"/>
                  </a:lnTo>
                  <a:lnTo>
                    <a:pt x="93" y="93"/>
                  </a:lnTo>
                  <a:cubicBezTo>
                    <a:pt x="93" y="63"/>
                    <a:pt x="93" y="63"/>
                    <a:pt x="93" y="63"/>
                  </a:cubicBezTo>
                  <a:lnTo>
                    <a:pt x="93" y="63"/>
                  </a:lnTo>
                  <a:cubicBezTo>
                    <a:pt x="93" y="63"/>
                    <a:pt x="63" y="31"/>
                    <a:pt x="63" y="0"/>
                  </a:cubicBezTo>
                  <a:lnTo>
                    <a:pt x="63" y="0"/>
                  </a:lnTo>
                  <a:lnTo>
                    <a:pt x="63" y="0"/>
                  </a:lnTo>
                  <a:lnTo>
                    <a:pt x="63" y="0"/>
                  </a:lnTo>
                  <a:cubicBezTo>
                    <a:pt x="31" y="0"/>
                    <a:pt x="31" y="31"/>
                    <a:pt x="31" y="31"/>
                  </a:cubicBezTo>
                  <a:cubicBezTo>
                    <a:pt x="31" y="31"/>
                    <a:pt x="0" y="31"/>
                    <a:pt x="0" y="63"/>
                  </a:cubicBezTo>
                  <a:lnTo>
                    <a:pt x="0" y="63"/>
                  </a:lnTo>
                  <a:cubicBezTo>
                    <a:pt x="0" y="63"/>
                    <a:pt x="0" y="63"/>
                    <a:pt x="0" y="93"/>
                  </a:cubicBezTo>
                  <a:lnTo>
                    <a:pt x="0" y="93"/>
                  </a:lnTo>
                  <a:lnTo>
                    <a:pt x="0" y="93"/>
                  </a:lnTo>
                  <a:lnTo>
                    <a:pt x="31" y="124"/>
                  </a:lnTo>
                  <a:lnTo>
                    <a:pt x="31" y="124"/>
                  </a:lnTo>
                  <a:cubicBezTo>
                    <a:pt x="31" y="124"/>
                    <a:pt x="31" y="124"/>
                    <a:pt x="31" y="155"/>
                  </a:cubicBezTo>
                  <a:cubicBezTo>
                    <a:pt x="63" y="124"/>
                    <a:pt x="63" y="124"/>
                    <a:pt x="93" y="124"/>
                  </a:cubicBezTo>
                  <a:lnTo>
                    <a:pt x="93"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1" name="Freeform 40"/>
            <p:cNvSpPr>
              <a:spLocks noChangeArrowheads="1"/>
            </p:cNvSpPr>
            <p:nvPr/>
          </p:nvSpPr>
          <p:spPr bwMode="auto">
            <a:xfrm>
              <a:off x="3378200" y="2371725"/>
              <a:ext cx="123825" cy="100013"/>
            </a:xfrm>
            <a:custGeom>
              <a:avLst/>
              <a:gdLst>
                <a:gd name="T0" fmla="*/ 93 w 342"/>
                <a:gd name="T1" fmla="*/ 124 h 280"/>
                <a:gd name="T2" fmla="*/ 124 w 342"/>
                <a:gd name="T3" fmla="*/ 94 h 280"/>
                <a:gd name="T4" fmla="*/ 156 w 342"/>
                <a:gd name="T5" fmla="*/ 94 h 280"/>
                <a:gd name="T6" fmla="*/ 217 w 342"/>
                <a:gd name="T7" fmla="*/ 155 h 280"/>
                <a:gd name="T8" fmla="*/ 248 w 342"/>
                <a:gd name="T9" fmla="*/ 186 h 280"/>
                <a:gd name="T10" fmla="*/ 280 w 342"/>
                <a:gd name="T11" fmla="*/ 218 h 280"/>
                <a:gd name="T12" fmla="*/ 280 w 342"/>
                <a:gd name="T13" fmla="*/ 248 h 280"/>
                <a:gd name="T14" fmla="*/ 310 w 342"/>
                <a:gd name="T15" fmla="*/ 248 h 280"/>
                <a:gd name="T16" fmla="*/ 310 w 342"/>
                <a:gd name="T17" fmla="*/ 248 h 280"/>
                <a:gd name="T18" fmla="*/ 310 w 342"/>
                <a:gd name="T19" fmla="*/ 248 h 280"/>
                <a:gd name="T20" fmla="*/ 310 w 342"/>
                <a:gd name="T21" fmla="*/ 218 h 280"/>
                <a:gd name="T22" fmla="*/ 341 w 342"/>
                <a:gd name="T23" fmla="*/ 186 h 280"/>
                <a:gd name="T24" fmla="*/ 310 w 342"/>
                <a:gd name="T25" fmla="*/ 155 h 280"/>
                <a:gd name="T26" fmla="*/ 310 w 342"/>
                <a:gd name="T27" fmla="*/ 124 h 280"/>
                <a:gd name="T28" fmla="*/ 310 w 342"/>
                <a:gd name="T29" fmla="*/ 94 h 280"/>
                <a:gd name="T30" fmla="*/ 310 w 342"/>
                <a:gd name="T31" fmla="*/ 62 h 280"/>
                <a:gd name="T32" fmla="*/ 310 w 342"/>
                <a:gd name="T33" fmla="*/ 62 h 280"/>
                <a:gd name="T34" fmla="*/ 280 w 342"/>
                <a:gd name="T35" fmla="*/ 31 h 280"/>
                <a:gd name="T36" fmla="*/ 280 w 342"/>
                <a:gd name="T37" fmla="*/ 31 h 280"/>
                <a:gd name="T38" fmla="*/ 217 w 342"/>
                <a:gd name="T39" fmla="*/ 31 h 280"/>
                <a:gd name="T40" fmla="*/ 217 w 342"/>
                <a:gd name="T41" fmla="*/ 31 h 280"/>
                <a:gd name="T42" fmla="*/ 186 w 342"/>
                <a:gd name="T43" fmla="*/ 31 h 280"/>
                <a:gd name="T44" fmla="*/ 186 w 342"/>
                <a:gd name="T45" fmla="*/ 31 h 280"/>
                <a:gd name="T46" fmla="*/ 156 w 342"/>
                <a:gd name="T47" fmla="*/ 31 h 280"/>
                <a:gd name="T48" fmla="*/ 124 w 342"/>
                <a:gd name="T49" fmla="*/ 31 h 280"/>
                <a:gd name="T50" fmla="*/ 62 w 342"/>
                <a:gd name="T51" fmla="*/ 0 h 280"/>
                <a:gd name="T52" fmla="*/ 62 w 342"/>
                <a:gd name="T53" fmla="*/ 0 h 280"/>
                <a:gd name="T54" fmla="*/ 62 w 342"/>
                <a:gd name="T55" fmla="*/ 31 h 280"/>
                <a:gd name="T56" fmla="*/ 62 w 342"/>
                <a:gd name="T57" fmla="*/ 31 h 280"/>
                <a:gd name="T58" fmla="*/ 32 w 342"/>
                <a:gd name="T59" fmla="*/ 62 h 280"/>
                <a:gd name="T60" fmla="*/ 0 w 342"/>
                <a:gd name="T61" fmla="*/ 62 h 280"/>
                <a:gd name="T62" fmla="*/ 0 w 342"/>
                <a:gd name="T63" fmla="*/ 62 h 280"/>
                <a:gd name="T64" fmla="*/ 62 w 342"/>
                <a:gd name="T65" fmla="*/ 124 h 280"/>
                <a:gd name="T66" fmla="*/ 62 w 342"/>
                <a:gd name="T67" fmla="*/ 124 h 280"/>
                <a:gd name="T68" fmla="*/ 62 w 342"/>
                <a:gd name="T69" fmla="*/ 155 h 280"/>
                <a:gd name="T70" fmla="*/ 62 w 342"/>
                <a:gd name="T71" fmla="*/ 155 h 280"/>
                <a:gd name="T72" fmla="*/ 93 w 342"/>
                <a:gd name="T73"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280">
                  <a:moveTo>
                    <a:pt x="93" y="124"/>
                  </a:moveTo>
                  <a:lnTo>
                    <a:pt x="93" y="124"/>
                  </a:lnTo>
                  <a:cubicBezTo>
                    <a:pt x="93" y="124"/>
                    <a:pt x="93" y="124"/>
                    <a:pt x="124" y="124"/>
                  </a:cubicBezTo>
                  <a:lnTo>
                    <a:pt x="124" y="94"/>
                  </a:lnTo>
                  <a:cubicBezTo>
                    <a:pt x="124" y="94"/>
                    <a:pt x="124" y="94"/>
                    <a:pt x="156" y="94"/>
                  </a:cubicBezTo>
                  <a:lnTo>
                    <a:pt x="156" y="94"/>
                  </a:lnTo>
                  <a:cubicBezTo>
                    <a:pt x="186" y="94"/>
                    <a:pt x="186" y="124"/>
                    <a:pt x="217" y="124"/>
                  </a:cubicBezTo>
                  <a:cubicBezTo>
                    <a:pt x="217" y="155"/>
                    <a:pt x="217" y="155"/>
                    <a:pt x="217" y="155"/>
                  </a:cubicBezTo>
                  <a:cubicBezTo>
                    <a:pt x="217" y="155"/>
                    <a:pt x="217" y="186"/>
                    <a:pt x="217" y="218"/>
                  </a:cubicBezTo>
                  <a:cubicBezTo>
                    <a:pt x="248" y="186"/>
                    <a:pt x="248" y="186"/>
                    <a:pt x="248" y="186"/>
                  </a:cubicBezTo>
                  <a:lnTo>
                    <a:pt x="280" y="218"/>
                  </a:lnTo>
                  <a:lnTo>
                    <a:pt x="280" y="218"/>
                  </a:lnTo>
                  <a:lnTo>
                    <a:pt x="280" y="248"/>
                  </a:lnTo>
                  <a:lnTo>
                    <a:pt x="280" y="248"/>
                  </a:lnTo>
                  <a:lnTo>
                    <a:pt x="280" y="279"/>
                  </a:lnTo>
                  <a:cubicBezTo>
                    <a:pt x="310" y="248"/>
                    <a:pt x="310" y="248"/>
                    <a:pt x="310" y="248"/>
                  </a:cubicBezTo>
                  <a:lnTo>
                    <a:pt x="310" y="248"/>
                  </a:lnTo>
                  <a:lnTo>
                    <a:pt x="310" y="248"/>
                  </a:lnTo>
                  <a:lnTo>
                    <a:pt x="310" y="248"/>
                  </a:lnTo>
                  <a:lnTo>
                    <a:pt x="310" y="248"/>
                  </a:lnTo>
                  <a:cubicBezTo>
                    <a:pt x="310" y="248"/>
                    <a:pt x="310" y="248"/>
                    <a:pt x="310" y="218"/>
                  </a:cubicBezTo>
                  <a:lnTo>
                    <a:pt x="310" y="218"/>
                  </a:lnTo>
                  <a:cubicBezTo>
                    <a:pt x="310" y="218"/>
                    <a:pt x="310" y="218"/>
                    <a:pt x="341" y="218"/>
                  </a:cubicBezTo>
                  <a:cubicBezTo>
                    <a:pt x="341" y="218"/>
                    <a:pt x="341" y="218"/>
                    <a:pt x="341" y="186"/>
                  </a:cubicBezTo>
                  <a:lnTo>
                    <a:pt x="341" y="186"/>
                  </a:lnTo>
                  <a:cubicBezTo>
                    <a:pt x="310" y="186"/>
                    <a:pt x="310" y="155"/>
                    <a:pt x="310" y="155"/>
                  </a:cubicBezTo>
                  <a:lnTo>
                    <a:pt x="310" y="124"/>
                  </a:lnTo>
                  <a:lnTo>
                    <a:pt x="310" y="124"/>
                  </a:lnTo>
                  <a:cubicBezTo>
                    <a:pt x="310" y="94"/>
                    <a:pt x="310" y="94"/>
                    <a:pt x="310" y="94"/>
                  </a:cubicBezTo>
                  <a:lnTo>
                    <a:pt x="310" y="94"/>
                  </a:lnTo>
                  <a:lnTo>
                    <a:pt x="310" y="62"/>
                  </a:lnTo>
                  <a:lnTo>
                    <a:pt x="310" y="62"/>
                  </a:lnTo>
                  <a:lnTo>
                    <a:pt x="310" y="62"/>
                  </a:lnTo>
                  <a:lnTo>
                    <a:pt x="310" y="62"/>
                  </a:lnTo>
                  <a:cubicBezTo>
                    <a:pt x="280" y="31"/>
                    <a:pt x="280" y="31"/>
                    <a:pt x="280" y="0"/>
                  </a:cubicBezTo>
                  <a:cubicBezTo>
                    <a:pt x="280" y="31"/>
                    <a:pt x="280" y="31"/>
                    <a:pt x="280" y="31"/>
                  </a:cubicBezTo>
                  <a:lnTo>
                    <a:pt x="280" y="31"/>
                  </a:lnTo>
                  <a:lnTo>
                    <a:pt x="280" y="31"/>
                  </a:lnTo>
                  <a:cubicBezTo>
                    <a:pt x="248" y="31"/>
                    <a:pt x="248" y="31"/>
                    <a:pt x="248" y="31"/>
                  </a:cubicBezTo>
                  <a:cubicBezTo>
                    <a:pt x="217" y="31"/>
                    <a:pt x="217" y="31"/>
                    <a:pt x="217" y="31"/>
                  </a:cubicBezTo>
                  <a:lnTo>
                    <a:pt x="217" y="31"/>
                  </a:lnTo>
                  <a:lnTo>
                    <a:pt x="217" y="31"/>
                  </a:lnTo>
                  <a:cubicBezTo>
                    <a:pt x="217" y="31"/>
                    <a:pt x="217" y="31"/>
                    <a:pt x="186" y="31"/>
                  </a:cubicBezTo>
                  <a:lnTo>
                    <a:pt x="186" y="31"/>
                  </a:lnTo>
                  <a:lnTo>
                    <a:pt x="186" y="31"/>
                  </a:lnTo>
                  <a:lnTo>
                    <a:pt x="186" y="31"/>
                  </a:lnTo>
                  <a:cubicBezTo>
                    <a:pt x="186" y="31"/>
                    <a:pt x="186" y="31"/>
                    <a:pt x="156" y="31"/>
                  </a:cubicBezTo>
                  <a:lnTo>
                    <a:pt x="156" y="31"/>
                  </a:lnTo>
                  <a:cubicBezTo>
                    <a:pt x="156" y="31"/>
                    <a:pt x="156" y="31"/>
                    <a:pt x="124" y="31"/>
                  </a:cubicBezTo>
                  <a:lnTo>
                    <a:pt x="124" y="31"/>
                  </a:lnTo>
                  <a:cubicBezTo>
                    <a:pt x="124" y="31"/>
                    <a:pt x="93" y="31"/>
                    <a:pt x="93" y="0"/>
                  </a:cubicBezTo>
                  <a:cubicBezTo>
                    <a:pt x="93" y="0"/>
                    <a:pt x="93" y="0"/>
                    <a:pt x="62" y="0"/>
                  </a:cubicBezTo>
                  <a:lnTo>
                    <a:pt x="62" y="0"/>
                  </a:lnTo>
                  <a:lnTo>
                    <a:pt x="62" y="0"/>
                  </a:lnTo>
                  <a:lnTo>
                    <a:pt x="62" y="0"/>
                  </a:lnTo>
                  <a:cubicBezTo>
                    <a:pt x="62" y="0"/>
                    <a:pt x="62" y="0"/>
                    <a:pt x="62" y="31"/>
                  </a:cubicBezTo>
                  <a:lnTo>
                    <a:pt x="62" y="31"/>
                  </a:lnTo>
                  <a:lnTo>
                    <a:pt x="62" y="31"/>
                  </a:lnTo>
                  <a:cubicBezTo>
                    <a:pt x="62" y="62"/>
                    <a:pt x="32" y="62"/>
                    <a:pt x="32" y="62"/>
                  </a:cubicBezTo>
                  <a:lnTo>
                    <a:pt x="32" y="62"/>
                  </a:lnTo>
                  <a:lnTo>
                    <a:pt x="0" y="62"/>
                  </a:lnTo>
                  <a:lnTo>
                    <a:pt x="0" y="62"/>
                  </a:lnTo>
                  <a:lnTo>
                    <a:pt x="0" y="62"/>
                  </a:lnTo>
                  <a:lnTo>
                    <a:pt x="0" y="62"/>
                  </a:lnTo>
                  <a:lnTo>
                    <a:pt x="0" y="62"/>
                  </a:lnTo>
                  <a:cubicBezTo>
                    <a:pt x="32" y="94"/>
                    <a:pt x="32" y="94"/>
                    <a:pt x="62" y="124"/>
                  </a:cubicBezTo>
                  <a:lnTo>
                    <a:pt x="62" y="124"/>
                  </a:lnTo>
                  <a:lnTo>
                    <a:pt x="62" y="124"/>
                  </a:lnTo>
                  <a:cubicBezTo>
                    <a:pt x="62" y="155"/>
                    <a:pt x="62" y="155"/>
                    <a:pt x="62" y="155"/>
                  </a:cubicBezTo>
                  <a:lnTo>
                    <a:pt x="62" y="155"/>
                  </a:lnTo>
                  <a:lnTo>
                    <a:pt x="62" y="155"/>
                  </a:lnTo>
                  <a:lnTo>
                    <a:pt x="62" y="155"/>
                  </a:lnTo>
                  <a:lnTo>
                    <a:pt x="62" y="124"/>
                  </a:lnTo>
                  <a:lnTo>
                    <a:pt x="93" y="124"/>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2" name="Freeform 41"/>
            <p:cNvSpPr>
              <a:spLocks noChangeArrowheads="1"/>
            </p:cNvSpPr>
            <p:nvPr/>
          </p:nvSpPr>
          <p:spPr bwMode="auto">
            <a:xfrm>
              <a:off x="3344863" y="2371725"/>
              <a:ext cx="33337" cy="11113"/>
            </a:xfrm>
            <a:custGeom>
              <a:avLst/>
              <a:gdLst>
                <a:gd name="T0" fmla="*/ 92 w 93"/>
                <a:gd name="T1" fmla="*/ 0 h 32"/>
                <a:gd name="T2" fmla="*/ 92 w 93"/>
                <a:gd name="T3" fmla="*/ 0 h 32"/>
                <a:gd name="T4" fmla="*/ 92 w 93"/>
                <a:gd name="T5" fmla="*/ 0 h 32"/>
                <a:gd name="T6" fmla="*/ 92 w 93"/>
                <a:gd name="T7" fmla="*/ 0 h 32"/>
                <a:gd name="T8" fmla="*/ 30 w 93"/>
                <a:gd name="T9" fmla="*/ 0 h 32"/>
                <a:gd name="T10" fmla="*/ 0 w 93"/>
                <a:gd name="T11" fmla="*/ 0 h 32"/>
                <a:gd name="T12" fmla="*/ 30 w 93"/>
                <a:gd name="T13" fmla="*/ 0 h 32"/>
                <a:gd name="T14" fmla="*/ 30 w 93"/>
                <a:gd name="T15" fmla="*/ 31 h 32"/>
                <a:gd name="T16" fmla="*/ 30 w 93"/>
                <a:gd name="T17" fmla="*/ 31 h 32"/>
                <a:gd name="T18" fmla="*/ 61 w 93"/>
                <a:gd name="T19" fmla="*/ 31 h 32"/>
                <a:gd name="T20" fmla="*/ 61 w 93"/>
                <a:gd name="T21" fmla="*/ 31 h 32"/>
                <a:gd name="T22" fmla="*/ 92 w 93"/>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92" y="0"/>
                  </a:moveTo>
                  <a:lnTo>
                    <a:pt x="92" y="0"/>
                  </a:lnTo>
                  <a:lnTo>
                    <a:pt x="92" y="0"/>
                  </a:lnTo>
                  <a:lnTo>
                    <a:pt x="92" y="0"/>
                  </a:lnTo>
                  <a:cubicBezTo>
                    <a:pt x="61" y="0"/>
                    <a:pt x="30" y="0"/>
                    <a:pt x="30" y="0"/>
                  </a:cubicBezTo>
                  <a:lnTo>
                    <a:pt x="0" y="0"/>
                  </a:lnTo>
                  <a:lnTo>
                    <a:pt x="30" y="0"/>
                  </a:lnTo>
                  <a:lnTo>
                    <a:pt x="30" y="31"/>
                  </a:lnTo>
                  <a:lnTo>
                    <a:pt x="30" y="31"/>
                  </a:lnTo>
                  <a:cubicBezTo>
                    <a:pt x="61" y="31"/>
                    <a:pt x="61" y="31"/>
                    <a:pt x="61" y="31"/>
                  </a:cubicBezTo>
                  <a:lnTo>
                    <a:pt x="61" y="31"/>
                  </a:lnTo>
                  <a:cubicBezTo>
                    <a:pt x="61" y="0"/>
                    <a:pt x="92" y="0"/>
                    <a:pt x="9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3" name="Freeform 42"/>
            <p:cNvSpPr>
              <a:spLocks noChangeArrowheads="1"/>
            </p:cNvSpPr>
            <p:nvPr/>
          </p:nvSpPr>
          <p:spPr bwMode="auto">
            <a:xfrm>
              <a:off x="3602038" y="2405063"/>
              <a:ext cx="66675" cy="133350"/>
            </a:xfrm>
            <a:custGeom>
              <a:avLst/>
              <a:gdLst>
                <a:gd name="T0" fmla="*/ 186 w 187"/>
                <a:gd name="T1" fmla="*/ 248 h 372"/>
                <a:gd name="T2" fmla="*/ 186 w 187"/>
                <a:gd name="T3" fmla="*/ 248 h 372"/>
                <a:gd name="T4" fmla="*/ 186 w 187"/>
                <a:gd name="T5" fmla="*/ 248 h 372"/>
                <a:gd name="T6" fmla="*/ 186 w 187"/>
                <a:gd name="T7" fmla="*/ 216 h 372"/>
                <a:gd name="T8" fmla="*/ 186 w 187"/>
                <a:gd name="T9" fmla="*/ 216 h 372"/>
                <a:gd name="T10" fmla="*/ 186 w 187"/>
                <a:gd name="T11" fmla="*/ 185 h 372"/>
                <a:gd name="T12" fmla="*/ 186 w 187"/>
                <a:gd name="T13" fmla="*/ 185 h 372"/>
                <a:gd name="T14" fmla="*/ 186 w 187"/>
                <a:gd name="T15" fmla="*/ 154 h 372"/>
                <a:gd name="T16" fmla="*/ 186 w 187"/>
                <a:gd name="T17" fmla="*/ 154 h 372"/>
                <a:gd name="T18" fmla="*/ 186 w 187"/>
                <a:gd name="T19" fmla="*/ 92 h 372"/>
                <a:gd name="T20" fmla="*/ 156 w 187"/>
                <a:gd name="T21" fmla="*/ 92 h 372"/>
                <a:gd name="T22" fmla="*/ 156 w 187"/>
                <a:gd name="T23" fmla="*/ 92 h 372"/>
                <a:gd name="T24" fmla="*/ 156 w 187"/>
                <a:gd name="T25" fmla="*/ 61 h 372"/>
                <a:gd name="T26" fmla="*/ 156 w 187"/>
                <a:gd name="T27" fmla="*/ 30 h 372"/>
                <a:gd name="T28" fmla="*/ 156 w 187"/>
                <a:gd name="T29" fmla="*/ 0 h 372"/>
                <a:gd name="T30" fmla="*/ 62 w 187"/>
                <a:gd name="T31" fmla="*/ 0 h 372"/>
                <a:gd name="T32" fmla="*/ 32 w 187"/>
                <a:gd name="T33" fmla="*/ 0 h 372"/>
                <a:gd name="T34" fmla="*/ 62 w 187"/>
                <a:gd name="T35" fmla="*/ 30 h 372"/>
                <a:gd name="T36" fmla="*/ 62 w 187"/>
                <a:gd name="T37" fmla="*/ 30 h 372"/>
                <a:gd name="T38" fmla="*/ 62 w 187"/>
                <a:gd name="T39" fmla="*/ 61 h 372"/>
                <a:gd name="T40" fmla="*/ 32 w 187"/>
                <a:gd name="T41" fmla="*/ 61 h 372"/>
                <a:gd name="T42" fmla="*/ 32 w 187"/>
                <a:gd name="T43" fmla="*/ 92 h 372"/>
                <a:gd name="T44" fmla="*/ 32 w 187"/>
                <a:gd name="T45" fmla="*/ 92 h 372"/>
                <a:gd name="T46" fmla="*/ 62 w 187"/>
                <a:gd name="T47" fmla="*/ 124 h 372"/>
                <a:gd name="T48" fmla="*/ 62 w 187"/>
                <a:gd name="T49" fmla="*/ 124 h 372"/>
                <a:gd name="T50" fmla="*/ 62 w 187"/>
                <a:gd name="T51" fmla="*/ 124 h 372"/>
                <a:gd name="T52" fmla="*/ 62 w 187"/>
                <a:gd name="T53" fmla="*/ 154 h 372"/>
                <a:gd name="T54" fmla="*/ 62 w 187"/>
                <a:gd name="T55" fmla="*/ 154 h 372"/>
                <a:gd name="T56" fmla="*/ 32 w 187"/>
                <a:gd name="T57" fmla="*/ 216 h 372"/>
                <a:gd name="T58" fmla="*/ 32 w 187"/>
                <a:gd name="T59" fmla="*/ 216 h 372"/>
                <a:gd name="T60" fmla="*/ 32 w 187"/>
                <a:gd name="T61" fmla="*/ 216 h 372"/>
                <a:gd name="T62" fmla="*/ 32 w 187"/>
                <a:gd name="T63" fmla="*/ 216 h 372"/>
                <a:gd name="T64" fmla="*/ 32 w 187"/>
                <a:gd name="T65" fmla="*/ 216 h 372"/>
                <a:gd name="T66" fmla="*/ 32 w 187"/>
                <a:gd name="T67" fmla="*/ 216 h 372"/>
                <a:gd name="T68" fmla="*/ 0 w 187"/>
                <a:gd name="T69" fmla="*/ 278 h 372"/>
                <a:gd name="T70" fmla="*/ 0 w 187"/>
                <a:gd name="T71" fmla="*/ 278 h 372"/>
                <a:gd name="T72" fmla="*/ 32 w 187"/>
                <a:gd name="T73" fmla="*/ 278 h 372"/>
                <a:gd name="T74" fmla="*/ 32 w 187"/>
                <a:gd name="T75" fmla="*/ 309 h 372"/>
                <a:gd name="T76" fmla="*/ 32 w 187"/>
                <a:gd name="T77" fmla="*/ 309 h 372"/>
                <a:gd name="T78" fmla="*/ 32 w 187"/>
                <a:gd name="T79" fmla="*/ 340 h 372"/>
                <a:gd name="T80" fmla="*/ 32 w 187"/>
                <a:gd name="T81" fmla="*/ 340 h 372"/>
                <a:gd name="T82" fmla="*/ 62 w 187"/>
                <a:gd name="T83" fmla="*/ 371 h 372"/>
                <a:gd name="T84" fmla="*/ 62 w 187"/>
                <a:gd name="T85" fmla="*/ 371 h 372"/>
                <a:gd name="T86" fmla="*/ 62 w 187"/>
                <a:gd name="T87" fmla="*/ 340 h 372"/>
                <a:gd name="T88" fmla="*/ 156 w 187"/>
                <a:gd name="T89" fmla="*/ 309 h 372"/>
                <a:gd name="T90" fmla="*/ 156 w 187"/>
                <a:gd name="T91" fmla="*/ 309 h 372"/>
                <a:gd name="T92" fmla="*/ 186 w 187"/>
                <a:gd name="T93" fmla="*/ 278 h 372"/>
                <a:gd name="T94" fmla="*/ 186 w 187"/>
                <a:gd name="T95" fmla="*/ 24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372">
                  <a:moveTo>
                    <a:pt x="186" y="248"/>
                  </a:moveTo>
                  <a:lnTo>
                    <a:pt x="186" y="248"/>
                  </a:lnTo>
                  <a:lnTo>
                    <a:pt x="186" y="248"/>
                  </a:lnTo>
                  <a:lnTo>
                    <a:pt x="186" y="216"/>
                  </a:lnTo>
                  <a:lnTo>
                    <a:pt x="186" y="216"/>
                  </a:lnTo>
                  <a:cubicBezTo>
                    <a:pt x="186" y="216"/>
                    <a:pt x="186" y="216"/>
                    <a:pt x="186" y="185"/>
                  </a:cubicBezTo>
                  <a:lnTo>
                    <a:pt x="186" y="185"/>
                  </a:lnTo>
                  <a:lnTo>
                    <a:pt x="186" y="154"/>
                  </a:lnTo>
                  <a:lnTo>
                    <a:pt x="186" y="154"/>
                  </a:lnTo>
                  <a:cubicBezTo>
                    <a:pt x="186" y="124"/>
                    <a:pt x="186" y="124"/>
                    <a:pt x="186" y="92"/>
                  </a:cubicBezTo>
                  <a:cubicBezTo>
                    <a:pt x="186" y="92"/>
                    <a:pt x="186" y="92"/>
                    <a:pt x="156" y="92"/>
                  </a:cubicBezTo>
                  <a:lnTo>
                    <a:pt x="156" y="92"/>
                  </a:lnTo>
                  <a:cubicBezTo>
                    <a:pt x="156" y="61"/>
                    <a:pt x="156" y="61"/>
                    <a:pt x="156" y="61"/>
                  </a:cubicBezTo>
                  <a:cubicBezTo>
                    <a:pt x="156" y="30"/>
                    <a:pt x="156" y="30"/>
                    <a:pt x="156" y="30"/>
                  </a:cubicBezTo>
                  <a:cubicBezTo>
                    <a:pt x="156" y="0"/>
                    <a:pt x="156" y="0"/>
                    <a:pt x="156" y="0"/>
                  </a:cubicBezTo>
                  <a:cubicBezTo>
                    <a:pt x="156" y="0"/>
                    <a:pt x="124" y="0"/>
                    <a:pt x="62" y="0"/>
                  </a:cubicBezTo>
                  <a:lnTo>
                    <a:pt x="32" y="0"/>
                  </a:lnTo>
                  <a:cubicBezTo>
                    <a:pt x="32" y="30"/>
                    <a:pt x="62" y="30"/>
                    <a:pt x="62" y="30"/>
                  </a:cubicBezTo>
                  <a:lnTo>
                    <a:pt x="62" y="30"/>
                  </a:lnTo>
                  <a:cubicBezTo>
                    <a:pt x="62" y="30"/>
                    <a:pt x="62" y="30"/>
                    <a:pt x="62" y="61"/>
                  </a:cubicBezTo>
                  <a:cubicBezTo>
                    <a:pt x="62" y="61"/>
                    <a:pt x="62" y="61"/>
                    <a:pt x="32" y="61"/>
                  </a:cubicBezTo>
                  <a:cubicBezTo>
                    <a:pt x="32" y="92"/>
                    <a:pt x="32" y="92"/>
                    <a:pt x="32" y="92"/>
                  </a:cubicBezTo>
                  <a:lnTo>
                    <a:pt x="32" y="92"/>
                  </a:lnTo>
                  <a:cubicBezTo>
                    <a:pt x="62" y="92"/>
                    <a:pt x="62" y="124"/>
                    <a:pt x="62" y="124"/>
                  </a:cubicBezTo>
                  <a:lnTo>
                    <a:pt x="62" y="124"/>
                  </a:lnTo>
                  <a:lnTo>
                    <a:pt x="62" y="124"/>
                  </a:lnTo>
                  <a:cubicBezTo>
                    <a:pt x="62" y="124"/>
                    <a:pt x="62" y="124"/>
                    <a:pt x="62" y="154"/>
                  </a:cubicBezTo>
                  <a:lnTo>
                    <a:pt x="62" y="154"/>
                  </a:lnTo>
                  <a:cubicBezTo>
                    <a:pt x="62" y="185"/>
                    <a:pt x="62" y="185"/>
                    <a:pt x="32" y="216"/>
                  </a:cubicBezTo>
                  <a:lnTo>
                    <a:pt x="32" y="216"/>
                  </a:lnTo>
                  <a:lnTo>
                    <a:pt x="32" y="216"/>
                  </a:lnTo>
                  <a:lnTo>
                    <a:pt x="32" y="216"/>
                  </a:lnTo>
                  <a:lnTo>
                    <a:pt x="32" y="216"/>
                  </a:lnTo>
                  <a:lnTo>
                    <a:pt x="32" y="216"/>
                  </a:lnTo>
                  <a:cubicBezTo>
                    <a:pt x="32" y="248"/>
                    <a:pt x="32" y="248"/>
                    <a:pt x="0" y="278"/>
                  </a:cubicBezTo>
                  <a:lnTo>
                    <a:pt x="0" y="278"/>
                  </a:lnTo>
                  <a:lnTo>
                    <a:pt x="32" y="278"/>
                  </a:lnTo>
                  <a:cubicBezTo>
                    <a:pt x="32" y="309"/>
                    <a:pt x="32" y="309"/>
                    <a:pt x="32" y="309"/>
                  </a:cubicBezTo>
                  <a:lnTo>
                    <a:pt x="32" y="309"/>
                  </a:lnTo>
                  <a:lnTo>
                    <a:pt x="32" y="340"/>
                  </a:lnTo>
                  <a:lnTo>
                    <a:pt x="32" y="340"/>
                  </a:lnTo>
                  <a:cubicBezTo>
                    <a:pt x="32" y="340"/>
                    <a:pt x="62" y="340"/>
                    <a:pt x="62" y="371"/>
                  </a:cubicBezTo>
                  <a:lnTo>
                    <a:pt x="62" y="371"/>
                  </a:lnTo>
                  <a:lnTo>
                    <a:pt x="62" y="340"/>
                  </a:lnTo>
                  <a:cubicBezTo>
                    <a:pt x="93" y="340"/>
                    <a:pt x="124" y="309"/>
                    <a:pt x="156" y="309"/>
                  </a:cubicBezTo>
                  <a:lnTo>
                    <a:pt x="156" y="309"/>
                  </a:lnTo>
                  <a:lnTo>
                    <a:pt x="186" y="278"/>
                  </a:lnTo>
                  <a:cubicBezTo>
                    <a:pt x="186" y="278"/>
                    <a:pt x="186" y="278"/>
                    <a:pt x="186" y="24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4" name="Freeform 43"/>
            <p:cNvSpPr>
              <a:spLocks noChangeArrowheads="1"/>
            </p:cNvSpPr>
            <p:nvPr/>
          </p:nvSpPr>
          <p:spPr bwMode="auto">
            <a:xfrm>
              <a:off x="4270375" y="2906713"/>
              <a:ext cx="190500" cy="334962"/>
            </a:xfrm>
            <a:custGeom>
              <a:avLst/>
              <a:gdLst>
                <a:gd name="T0" fmla="*/ 526 w 527"/>
                <a:gd name="T1" fmla="*/ 186 h 930"/>
                <a:gd name="T2" fmla="*/ 496 w 527"/>
                <a:gd name="T3" fmla="*/ 31 h 930"/>
                <a:gd name="T4" fmla="*/ 434 w 527"/>
                <a:gd name="T5" fmla="*/ 62 h 930"/>
                <a:gd name="T6" fmla="*/ 434 w 527"/>
                <a:gd name="T7" fmla="*/ 31 h 930"/>
                <a:gd name="T8" fmla="*/ 372 w 527"/>
                <a:gd name="T9" fmla="*/ 62 h 930"/>
                <a:gd name="T10" fmla="*/ 310 w 527"/>
                <a:gd name="T11" fmla="*/ 62 h 930"/>
                <a:gd name="T12" fmla="*/ 279 w 527"/>
                <a:gd name="T13" fmla="*/ 62 h 930"/>
                <a:gd name="T14" fmla="*/ 279 w 527"/>
                <a:gd name="T15" fmla="*/ 62 h 930"/>
                <a:gd name="T16" fmla="*/ 248 w 527"/>
                <a:gd name="T17" fmla="*/ 62 h 930"/>
                <a:gd name="T18" fmla="*/ 248 w 527"/>
                <a:gd name="T19" fmla="*/ 124 h 930"/>
                <a:gd name="T20" fmla="*/ 248 w 527"/>
                <a:gd name="T21" fmla="*/ 124 h 930"/>
                <a:gd name="T22" fmla="*/ 310 w 527"/>
                <a:gd name="T23" fmla="*/ 217 h 930"/>
                <a:gd name="T24" fmla="*/ 310 w 527"/>
                <a:gd name="T25" fmla="*/ 217 h 930"/>
                <a:gd name="T26" fmla="*/ 310 w 527"/>
                <a:gd name="T27" fmla="*/ 279 h 930"/>
                <a:gd name="T28" fmla="*/ 279 w 527"/>
                <a:gd name="T29" fmla="*/ 341 h 930"/>
                <a:gd name="T30" fmla="*/ 248 w 527"/>
                <a:gd name="T31" fmla="*/ 403 h 930"/>
                <a:gd name="T32" fmla="*/ 217 w 527"/>
                <a:gd name="T33" fmla="*/ 372 h 930"/>
                <a:gd name="T34" fmla="*/ 186 w 527"/>
                <a:gd name="T35" fmla="*/ 279 h 930"/>
                <a:gd name="T36" fmla="*/ 186 w 527"/>
                <a:gd name="T37" fmla="*/ 248 h 930"/>
                <a:gd name="T38" fmla="*/ 155 w 527"/>
                <a:gd name="T39" fmla="*/ 248 h 930"/>
                <a:gd name="T40" fmla="*/ 93 w 527"/>
                <a:gd name="T41" fmla="*/ 248 h 930"/>
                <a:gd name="T42" fmla="*/ 31 w 527"/>
                <a:gd name="T43" fmla="*/ 279 h 930"/>
                <a:gd name="T44" fmla="*/ 31 w 527"/>
                <a:gd name="T45" fmla="*/ 279 h 930"/>
                <a:gd name="T46" fmla="*/ 62 w 527"/>
                <a:gd name="T47" fmla="*/ 309 h 930"/>
                <a:gd name="T48" fmla="*/ 155 w 527"/>
                <a:gd name="T49" fmla="*/ 341 h 930"/>
                <a:gd name="T50" fmla="*/ 155 w 527"/>
                <a:gd name="T51" fmla="*/ 403 h 930"/>
                <a:gd name="T52" fmla="*/ 155 w 527"/>
                <a:gd name="T53" fmla="*/ 465 h 930"/>
                <a:gd name="T54" fmla="*/ 155 w 527"/>
                <a:gd name="T55" fmla="*/ 496 h 930"/>
                <a:gd name="T56" fmla="*/ 155 w 527"/>
                <a:gd name="T57" fmla="*/ 557 h 930"/>
                <a:gd name="T58" fmla="*/ 124 w 527"/>
                <a:gd name="T59" fmla="*/ 620 h 930"/>
                <a:gd name="T60" fmla="*/ 124 w 527"/>
                <a:gd name="T61" fmla="*/ 651 h 930"/>
                <a:gd name="T62" fmla="*/ 62 w 527"/>
                <a:gd name="T63" fmla="*/ 713 h 930"/>
                <a:gd name="T64" fmla="*/ 62 w 527"/>
                <a:gd name="T65" fmla="*/ 744 h 930"/>
                <a:gd name="T66" fmla="*/ 93 w 527"/>
                <a:gd name="T67" fmla="*/ 868 h 930"/>
                <a:gd name="T68" fmla="*/ 124 w 527"/>
                <a:gd name="T69" fmla="*/ 929 h 930"/>
                <a:gd name="T70" fmla="*/ 217 w 527"/>
                <a:gd name="T71" fmla="*/ 868 h 930"/>
                <a:gd name="T72" fmla="*/ 248 w 527"/>
                <a:gd name="T73" fmla="*/ 805 h 930"/>
                <a:gd name="T74" fmla="*/ 217 w 527"/>
                <a:gd name="T75" fmla="*/ 651 h 930"/>
                <a:gd name="T76" fmla="*/ 217 w 527"/>
                <a:gd name="T77" fmla="*/ 557 h 930"/>
                <a:gd name="T78" fmla="*/ 310 w 527"/>
                <a:gd name="T79" fmla="*/ 465 h 930"/>
                <a:gd name="T80" fmla="*/ 341 w 527"/>
                <a:gd name="T81" fmla="*/ 433 h 930"/>
                <a:gd name="T82" fmla="*/ 465 w 527"/>
                <a:gd name="T83" fmla="*/ 341 h 930"/>
                <a:gd name="T84" fmla="*/ 526 w 527"/>
                <a:gd name="T85" fmla="*/ 27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7" h="930">
                  <a:moveTo>
                    <a:pt x="526" y="217"/>
                  </a:moveTo>
                  <a:lnTo>
                    <a:pt x="526" y="217"/>
                  </a:lnTo>
                  <a:lnTo>
                    <a:pt x="526" y="186"/>
                  </a:lnTo>
                  <a:lnTo>
                    <a:pt x="526" y="186"/>
                  </a:lnTo>
                  <a:cubicBezTo>
                    <a:pt x="526" y="92"/>
                    <a:pt x="526" y="31"/>
                    <a:pt x="526" y="0"/>
                  </a:cubicBezTo>
                  <a:cubicBezTo>
                    <a:pt x="526" y="31"/>
                    <a:pt x="496" y="31"/>
                    <a:pt x="496" y="31"/>
                  </a:cubicBezTo>
                  <a:cubicBezTo>
                    <a:pt x="496" y="31"/>
                    <a:pt x="496" y="31"/>
                    <a:pt x="465" y="31"/>
                  </a:cubicBezTo>
                  <a:lnTo>
                    <a:pt x="465" y="31"/>
                  </a:lnTo>
                  <a:cubicBezTo>
                    <a:pt x="465" y="31"/>
                    <a:pt x="465" y="62"/>
                    <a:pt x="434" y="62"/>
                  </a:cubicBezTo>
                  <a:lnTo>
                    <a:pt x="434" y="62"/>
                  </a:lnTo>
                  <a:cubicBezTo>
                    <a:pt x="434" y="62"/>
                    <a:pt x="434" y="62"/>
                    <a:pt x="434" y="31"/>
                  </a:cubicBezTo>
                  <a:lnTo>
                    <a:pt x="434" y="31"/>
                  </a:lnTo>
                  <a:cubicBezTo>
                    <a:pt x="403" y="31"/>
                    <a:pt x="403" y="62"/>
                    <a:pt x="403" y="62"/>
                  </a:cubicBezTo>
                  <a:lnTo>
                    <a:pt x="403" y="62"/>
                  </a:lnTo>
                  <a:lnTo>
                    <a:pt x="372" y="62"/>
                  </a:lnTo>
                  <a:lnTo>
                    <a:pt x="372" y="62"/>
                  </a:lnTo>
                  <a:cubicBezTo>
                    <a:pt x="341" y="62"/>
                    <a:pt x="341" y="62"/>
                    <a:pt x="341" y="62"/>
                  </a:cubicBezTo>
                  <a:cubicBezTo>
                    <a:pt x="310" y="62"/>
                    <a:pt x="310" y="62"/>
                    <a:pt x="310" y="62"/>
                  </a:cubicBezTo>
                  <a:lnTo>
                    <a:pt x="310" y="62"/>
                  </a:lnTo>
                  <a:cubicBezTo>
                    <a:pt x="310" y="62"/>
                    <a:pt x="310" y="62"/>
                    <a:pt x="279" y="62"/>
                  </a:cubicBezTo>
                  <a:lnTo>
                    <a:pt x="279" y="62"/>
                  </a:lnTo>
                  <a:lnTo>
                    <a:pt x="279" y="62"/>
                  </a:lnTo>
                  <a:lnTo>
                    <a:pt x="279" y="62"/>
                  </a:lnTo>
                  <a:lnTo>
                    <a:pt x="279" y="62"/>
                  </a:lnTo>
                  <a:lnTo>
                    <a:pt x="279" y="62"/>
                  </a:lnTo>
                  <a:cubicBezTo>
                    <a:pt x="248" y="62"/>
                    <a:pt x="248" y="62"/>
                    <a:pt x="248" y="62"/>
                  </a:cubicBezTo>
                  <a:lnTo>
                    <a:pt x="248" y="62"/>
                  </a:lnTo>
                  <a:lnTo>
                    <a:pt x="248" y="92"/>
                  </a:lnTo>
                  <a:lnTo>
                    <a:pt x="248" y="92"/>
                  </a:lnTo>
                  <a:cubicBezTo>
                    <a:pt x="248" y="92"/>
                    <a:pt x="248" y="92"/>
                    <a:pt x="248" y="124"/>
                  </a:cubicBezTo>
                  <a:lnTo>
                    <a:pt x="248" y="124"/>
                  </a:lnTo>
                  <a:lnTo>
                    <a:pt x="248" y="124"/>
                  </a:lnTo>
                  <a:lnTo>
                    <a:pt x="248" y="124"/>
                  </a:lnTo>
                  <a:cubicBezTo>
                    <a:pt x="248" y="124"/>
                    <a:pt x="248" y="124"/>
                    <a:pt x="279" y="124"/>
                  </a:cubicBezTo>
                  <a:cubicBezTo>
                    <a:pt x="279" y="155"/>
                    <a:pt x="279" y="186"/>
                    <a:pt x="310" y="186"/>
                  </a:cubicBezTo>
                  <a:cubicBezTo>
                    <a:pt x="310" y="217"/>
                    <a:pt x="310" y="217"/>
                    <a:pt x="310" y="217"/>
                  </a:cubicBezTo>
                  <a:lnTo>
                    <a:pt x="310" y="217"/>
                  </a:lnTo>
                  <a:lnTo>
                    <a:pt x="310" y="217"/>
                  </a:lnTo>
                  <a:lnTo>
                    <a:pt x="310" y="217"/>
                  </a:lnTo>
                  <a:lnTo>
                    <a:pt x="310" y="217"/>
                  </a:lnTo>
                  <a:cubicBezTo>
                    <a:pt x="310" y="248"/>
                    <a:pt x="310" y="248"/>
                    <a:pt x="310" y="248"/>
                  </a:cubicBezTo>
                  <a:lnTo>
                    <a:pt x="310" y="279"/>
                  </a:lnTo>
                  <a:lnTo>
                    <a:pt x="310" y="279"/>
                  </a:lnTo>
                  <a:lnTo>
                    <a:pt x="310" y="279"/>
                  </a:lnTo>
                  <a:cubicBezTo>
                    <a:pt x="310" y="309"/>
                    <a:pt x="310" y="341"/>
                    <a:pt x="279" y="341"/>
                  </a:cubicBezTo>
                  <a:lnTo>
                    <a:pt x="279" y="372"/>
                  </a:lnTo>
                  <a:cubicBezTo>
                    <a:pt x="279" y="403"/>
                    <a:pt x="279" y="403"/>
                    <a:pt x="248" y="403"/>
                  </a:cubicBezTo>
                  <a:lnTo>
                    <a:pt x="248" y="403"/>
                  </a:lnTo>
                  <a:lnTo>
                    <a:pt x="248" y="403"/>
                  </a:lnTo>
                  <a:lnTo>
                    <a:pt x="248" y="403"/>
                  </a:lnTo>
                  <a:lnTo>
                    <a:pt x="217" y="372"/>
                  </a:lnTo>
                  <a:cubicBezTo>
                    <a:pt x="217" y="372"/>
                    <a:pt x="217" y="372"/>
                    <a:pt x="217" y="341"/>
                  </a:cubicBezTo>
                  <a:cubicBezTo>
                    <a:pt x="186" y="341"/>
                    <a:pt x="186" y="341"/>
                    <a:pt x="186" y="309"/>
                  </a:cubicBezTo>
                  <a:lnTo>
                    <a:pt x="186" y="279"/>
                  </a:lnTo>
                  <a:cubicBezTo>
                    <a:pt x="186" y="279"/>
                    <a:pt x="186" y="279"/>
                    <a:pt x="186" y="248"/>
                  </a:cubicBezTo>
                  <a:lnTo>
                    <a:pt x="186" y="248"/>
                  </a:lnTo>
                  <a:lnTo>
                    <a:pt x="186" y="248"/>
                  </a:lnTo>
                  <a:lnTo>
                    <a:pt x="186" y="248"/>
                  </a:lnTo>
                  <a:lnTo>
                    <a:pt x="186" y="248"/>
                  </a:lnTo>
                  <a:cubicBezTo>
                    <a:pt x="186" y="248"/>
                    <a:pt x="186" y="248"/>
                    <a:pt x="155" y="248"/>
                  </a:cubicBezTo>
                  <a:cubicBezTo>
                    <a:pt x="155" y="248"/>
                    <a:pt x="155" y="248"/>
                    <a:pt x="155" y="217"/>
                  </a:cubicBezTo>
                  <a:cubicBezTo>
                    <a:pt x="155" y="217"/>
                    <a:pt x="155" y="217"/>
                    <a:pt x="124" y="217"/>
                  </a:cubicBezTo>
                  <a:cubicBezTo>
                    <a:pt x="124" y="217"/>
                    <a:pt x="124" y="248"/>
                    <a:pt x="93" y="248"/>
                  </a:cubicBezTo>
                  <a:cubicBezTo>
                    <a:pt x="93" y="248"/>
                    <a:pt x="31" y="248"/>
                    <a:pt x="0" y="248"/>
                  </a:cubicBezTo>
                  <a:cubicBezTo>
                    <a:pt x="0" y="279"/>
                    <a:pt x="0" y="279"/>
                    <a:pt x="0" y="279"/>
                  </a:cubicBezTo>
                  <a:cubicBezTo>
                    <a:pt x="0" y="279"/>
                    <a:pt x="0" y="279"/>
                    <a:pt x="31" y="279"/>
                  </a:cubicBezTo>
                  <a:lnTo>
                    <a:pt x="31" y="279"/>
                  </a:lnTo>
                  <a:lnTo>
                    <a:pt x="31" y="279"/>
                  </a:lnTo>
                  <a:lnTo>
                    <a:pt x="31" y="279"/>
                  </a:lnTo>
                  <a:lnTo>
                    <a:pt x="31" y="279"/>
                  </a:lnTo>
                  <a:cubicBezTo>
                    <a:pt x="31" y="279"/>
                    <a:pt x="31" y="279"/>
                    <a:pt x="62" y="279"/>
                  </a:cubicBezTo>
                  <a:cubicBezTo>
                    <a:pt x="62" y="279"/>
                    <a:pt x="62" y="279"/>
                    <a:pt x="62" y="309"/>
                  </a:cubicBezTo>
                  <a:cubicBezTo>
                    <a:pt x="93" y="309"/>
                    <a:pt x="93" y="309"/>
                    <a:pt x="124" y="309"/>
                  </a:cubicBezTo>
                  <a:cubicBezTo>
                    <a:pt x="124" y="341"/>
                    <a:pt x="155" y="341"/>
                    <a:pt x="155" y="341"/>
                  </a:cubicBezTo>
                  <a:lnTo>
                    <a:pt x="155" y="341"/>
                  </a:lnTo>
                  <a:cubicBezTo>
                    <a:pt x="155" y="372"/>
                    <a:pt x="155" y="372"/>
                    <a:pt x="155" y="403"/>
                  </a:cubicBezTo>
                  <a:lnTo>
                    <a:pt x="155" y="403"/>
                  </a:lnTo>
                  <a:lnTo>
                    <a:pt x="155" y="403"/>
                  </a:lnTo>
                  <a:lnTo>
                    <a:pt x="155" y="433"/>
                  </a:lnTo>
                  <a:lnTo>
                    <a:pt x="155" y="433"/>
                  </a:lnTo>
                  <a:lnTo>
                    <a:pt x="155" y="465"/>
                  </a:lnTo>
                  <a:lnTo>
                    <a:pt x="155" y="496"/>
                  </a:lnTo>
                  <a:lnTo>
                    <a:pt x="155" y="496"/>
                  </a:lnTo>
                  <a:lnTo>
                    <a:pt x="155" y="496"/>
                  </a:lnTo>
                  <a:cubicBezTo>
                    <a:pt x="155" y="527"/>
                    <a:pt x="155" y="527"/>
                    <a:pt x="155" y="557"/>
                  </a:cubicBezTo>
                  <a:lnTo>
                    <a:pt x="155" y="557"/>
                  </a:lnTo>
                  <a:lnTo>
                    <a:pt x="155" y="557"/>
                  </a:lnTo>
                  <a:cubicBezTo>
                    <a:pt x="155" y="589"/>
                    <a:pt x="155" y="620"/>
                    <a:pt x="124" y="620"/>
                  </a:cubicBezTo>
                  <a:lnTo>
                    <a:pt x="124" y="620"/>
                  </a:lnTo>
                  <a:lnTo>
                    <a:pt x="124" y="620"/>
                  </a:lnTo>
                  <a:lnTo>
                    <a:pt x="124" y="620"/>
                  </a:lnTo>
                  <a:lnTo>
                    <a:pt x="124" y="620"/>
                  </a:lnTo>
                  <a:cubicBezTo>
                    <a:pt x="124" y="651"/>
                    <a:pt x="124" y="651"/>
                    <a:pt x="124" y="651"/>
                  </a:cubicBezTo>
                  <a:cubicBezTo>
                    <a:pt x="124" y="681"/>
                    <a:pt x="124" y="681"/>
                    <a:pt x="93" y="681"/>
                  </a:cubicBezTo>
                  <a:cubicBezTo>
                    <a:pt x="93" y="681"/>
                    <a:pt x="93" y="681"/>
                    <a:pt x="93" y="713"/>
                  </a:cubicBezTo>
                  <a:cubicBezTo>
                    <a:pt x="93" y="713"/>
                    <a:pt x="93" y="713"/>
                    <a:pt x="62" y="713"/>
                  </a:cubicBezTo>
                  <a:lnTo>
                    <a:pt x="62" y="744"/>
                  </a:lnTo>
                  <a:cubicBezTo>
                    <a:pt x="93" y="744"/>
                    <a:pt x="93" y="744"/>
                    <a:pt x="93" y="744"/>
                  </a:cubicBezTo>
                  <a:cubicBezTo>
                    <a:pt x="62" y="744"/>
                    <a:pt x="62" y="744"/>
                    <a:pt x="62" y="744"/>
                  </a:cubicBezTo>
                  <a:lnTo>
                    <a:pt x="62" y="744"/>
                  </a:lnTo>
                  <a:cubicBezTo>
                    <a:pt x="62" y="775"/>
                    <a:pt x="62" y="775"/>
                    <a:pt x="62" y="775"/>
                  </a:cubicBezTo>
                  <a:cubicBezTo>
                    <a:pt x="93" y="805"/>
                    <a:pt x="93" y="837"/>
                    <a:pt x="93" y="868"/>
                  </a:cubicBezTo>
                  <a:cubicBezTo>
                    <a:pt x="93" y="899"/>
                    <a:pt x="93" y="899"/>
                    <a:pt x="93" y="929"/>
                  </a:cubicBezTo>
                  <a:lnTo>
                    <a:pt x="93" y="929"/>
                  </a:lnTo>
                  <a:cubicBezTo>
                    <a:pt x="124" y="929"/>
                    <a:pt x="124" y="929"/>
                    <a:pt x="124" y="929"/>
                  </a:cubicBezTo>
                  <a:lnTo>
                    <a:pt x="124" y="929"/>
                  </a:lnTo>
                  <a:cubicBezTo>
                    <a:pt x="124" y="899"/>
                    <a:pt x="124" y="899"/>
                    <a:pt x="155" y="868"/>
                  </a:cubicBezTo>
                  <a:cubicBezTo>
                    <a:pt x="186" y="868"/>
                    <a:pt x="217" y="868"/>
                    <a:pt x="217" y="868"/>
                  </a:cubicBezTo>
                  <a:lnTo>
                    <a:pt x="217" y="868"/>
                  </a:lnTo>
                  <a:lnTo>
                    <a:pt x="217" y="868"/>
                  </a:lnTo>
                  <a:cubicBezTo>
                    <a:pt x="248" y="837"/>
                    <a:pt x="248" y="837"/>
                    <a:pt x="248" y="805"/>
                  </a:cubicBezTo>
                  <a:cubicBezTo>
                    <a:pt x="248" y="805"/>
                    <a:pt x="248" y="775"/>
                    <a:pt x="248" y="744"/>
                  </a:cubicBezTo>
                  <a:cubicBezTo>
                    <a:pt x="248" y="713"/>
                    <a:pt x="248" y="713"/>
                    <a:pt x="248" y="713"/>
                  </a:cubicBezTo>
                  <a:cubicBezTo>
                    <a:pt x="248" y="713"/>
                    <a:pt x="248" y="681"/>
                    <a:pt x="217" y="651"/>
                  </a:cubicBezTo>
                  <a:cubicBezTo>
                    <a:pt x="217" y="651"/>
                    <a:pt x="217" y="620"/>
                    <a:pt x="217" y="589"/>
                  </a:cubicBezTo>
                  <a:cubicBezTo>
                    <a:pt x="217" y="589"/>
                    <a:pt x="217" y="589"/>
                    <a:pt x="217" y="557"/>
                  </a:cubicBezTo>
                  <a:lnTo>
                    <a:pt x="217" y="557"/>
                  </a:lnTo>
                  <a:cubicBezTo>
                    <a:pt x="217" y="527"/>
                    <a:pt x="217" y="527"/>
                    <a:pt x="217" y="527"/>
                  </a:cubicBezTo>
                  <a:lnTo>
                    <a:pt x="217" y="527"/>
                  </a:lnTo>
                  <a:cubicBezTo>
                    <a:pt x="248" y="496"/>
                    <a:pt x="310" y="465"/>
                    <a:pt x="310" y="465"/>
                  </a:cubicBezTo>
                  <a:lnTo>
                    <a:pt x="310" y="465"/>
                  </a:lnTo>
                  <a:cubicBezTo>
                    <a:pt x="310" y="465"/>
                    <a:pt x="310" y="433"/>
                    <a:pt x="341" y="433"/>
                  </a:cubicBezTo>
                  <a:lnTo>
                    <a:pt x="341" y="433"/>
                  </a:lnTo>
                  <a:cubicBezTo>
                    <a:pt x="341" y="403"/>
                    <a:pt x="372" y="403"/>
                    <a:pt x="372" y="403"/>
                  </a:cubicBezTo>
                  <a:cubicBezTo>
                    <a:pt x="372" y="372"/>
                    <a:pt x="403" y="372"/>
                    <a:pt x="434" y="372"/>
                  </a:cubicBezTo>
                  <a:lnTo>
                    <a:pt x="465" y="341"/>
                  </a:lnTo>
                  <a:lnTo>
                    <a:pt x="465" y="341"/>
                  </a:lnTo>
                  <a:cubicBezTo>
                    <a:pt x="465" y="341"/>
                    <a:pt x="496" y="309"/>
                    <a:pt x="526" y="309"/>
                  </a:cubicBezTo>
                  <a:lnTo>
                    <a:pt x="526" y="279"/>
                  </a:lnTo>
                  <a:cubicBezTo>
                    <a:pt x="526" y="248"/>
                    <a:pt x="526" y="248"/>
                    <a:pt x="526" y="248"/>
                  </a:cubicBezTo>
                  <a:lnTo>
                    <a:pt x="526" y="21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5" name="Freeform 44"/>
            <p:cNvSpPr>
              <a:spLocks noChangeArrowheads="1"/>
            </p:cNvSpPr>
            <p:nvPr/>
          </p:nvSpPr>
          <p:spPr bwMode="auto">
            <a:xfrm>
              <a:off x="4292600" y="30067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6" name="Freeform 45"/>
            <p:cNvSpPr>
              <a:spLocks noChangeArrowheads="1"/>
            </p:cNvSpPr>
            <p:nvPr/>
          </p:nvSpPr>
          <p:spPr bwMode="auto">
            <a:xfrm>
              <a:off x="4003675" y="3308350"/>
              <a:ext cx="1588" cy="11113"/>
            </a:xfrm>
            <a:custGeom>
              <a:avLst/>
              <a:gdLst>
                <a:gd name="T0" fmla="*/ 0 w 1"/>
                <a:gd name="T1" fmla="*/ 31 h 32"/>
                <a:gd name="T2" fmla="*/ 0 w 1"/>
                <a:gd name="T3" fmla="*/ 31 h 32"/>
                <a:gd name="T4" fmla="*/ 0 w 1"/>
                <a:gd name="T5" fmla="*/ 0 h 32"/>
                <a:gd name="T6" fmla="*/ 0 w 1"/>
                <a:gd name="T7" fmla="*/ 31 h 32"/>
              </a:gdLst>
              <a:ahLst/>
              <a:cxnLst>
                <a:cxn ang="0">
                  <a:pos x="T0" y="T1"/>
                </a:cxn>
                <a:cxn ang="0">
                  <a:pos x="T2" y="T3"/>
                </a:cxn>
                <a:cxn ang="0">
                  <a:pos x="T4" y="T5"/>
                </a:cxn>
                <a:cxn ang="0">
                  <a:pos x="T6" y="T7"/>
                </a:cxn>
              </a:cxnLst>
              <a:rect l="0" t="0" r="r" b="b"/>
              <a:pathLst>
                <a:path w="1" h="32">
                  <a:moveTo>
                    <a:pt x="0" y="31"/>
                  </a:moveTo>
                  <a:lnTo>
                    <a:pt x="0" y="31"/>
                  </a:lnTo>
                  <a:cubicBezTo>
                    <a:pt x="0" y="31"/>
                    <a:pt x="0" y="31"/>
                    <a:pt x="0" y="0"/>
                  </a:cubicBezTo>
                  <a:lnTo>
                    <a:pt x="0"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7" name="Freeform 46"/>
            <p:cNvSpPr>
              <a:spLocks noChangeArrowheads="1"/>
            </p:cNvSpPr>
            <p:nvPr/>
          </p:nvSpPr>
          <p:spPr bwMode="auto">
            <a:xfrm>
              <a:off x="4003675" y="3175000"/>
              <a:ext cx="301625" cy="268288"/>
            </a:xfrm>
            <a:custGeom>
              <a:avLst/>
              <a:gdLst>
                <a:gd name="T0" fmla="*/ 806 w 838"/>
                <a:gd name="T1" fmla="*/ 341 h 745"/>
                <a:gd name="T2" fmla="*/ 775 w 838"/>
                <a:gd name="T3" fmla="*/ 309 h 745"/>
                <a:gd name="T4" fmla="*/ 744 w 838"/>
                <a:gd name="T5" fmla="*/ 279 h 745"/>
                <a:gd name="T6" fmla="*/ 744 w 838"/>
                <a:gd name="T7" fmla="*/ 248 h 745"/>
                <a:gd name="T8" fmla="*/ 775 w 838"/>
                <a:gd name="T9" fmla="*/ 185 h 745"/>
                <a:gd name="T10" fmla="*/ 806 w 838"/>
                <a:gd name="T11" fmla="*/ 155 h 745"/>
                <a:gd name="T12" fmla="*/ 775 w 838"/>
                <a:gd name="T13" fmla="*/ 61 h 745"/>
                <a:gd name="T14" fmla="*/ 713 w 838"/>
                <a:gd name="T15" fmla="*/ 0 h 745"/>
                <a:gd name="T16" fmla="*/ 682 w 838"/>
                <a:gd name="T17" fmla="*/ 0 h 745"/>
                <a:gd name="T18" fmla="*/ 651 w 838"/>
                <a:gd name="T19" fmla="*/ 31 h 745"/>
                <a:gd name="T20" fmla="*/ 651 w 838"/>
                <a:gd name="T21" fmla="*/ 31 h 745"/>
                <a:gd name="T22" fmla="*/ 620 w 838"/>
                <a:gd name="T23" fmla="*/ 61 h 745"/>
                <a:gd name="T24" fmla="*/ 558 w 838"/>
                <a:gd name="T25" fmla="*/ 93 h 745"/>
                <a:gd name="T26" fmla="*/ 527 w 838"/>
                <a:gd name="T27" fmla="*/ 155 h 745"/>
                <a:gd name="T28" fmla="*/ 496 w 838"/>
                <a:gd name="T29" fmla="*/ 185 h 745"/>
                <a:gd name="T30" fmla="*/ 402 w 838"/>
                <a:gd name="T31" fmla="*/ 217 h 745"/>
                <a:gd name="T32" fmla="*/ 341 w 838"/>
                <a:gd name="T33" fmla="*/ 217 h 745"/>
                <a:gd name="T34" fmla="*/ 310 w 838"/>
                <a:gd name="T35" fmla="*/ 248 h 745"/>
                <a:gd name="T36" fmla="*/ 279 w 838"/>
                <a:gd name="T37" fmla="*/ 279 h 745"/>
                <a:gd name="T38" fmla="*/ 186 w 838"/>
                <a:gd name="T39" fmla="*/ 403 h 745"/>
                <a:gd name="T40" fmla="*/ 155 w 838"/>
                <a:gd name="T41" fmla="*/ 403 h 745"/>
                <a:gd name="T42" fmla="*/ 93 w 838"/>
                <a:gd name="T43" fmla="*/ 433 h 745"/>
                <a:gd name="T44" fmla="*/ 31 w 838"/>
                <a:gd name="T45" fmla="*/ 433 h 745"/>
                <a:gd name="T46" fmla="*/ 31 w 838"/>
                <a:gd name="T47" fmla="*/ 433 h 745"/>
                <a:gd name="T48" fmla="*/ 31 w 838"/>
                <a:gd name="T49" fmla="*/ 465 h 745"/>
                <a:gd name="T50" fmla="*/ 93 w 838"/>
                <a:gd name="T51" fmla="*/ 589 h 745"/>
                <a:gd name="T52" fmla="*/ 62 w 838"/>
                <a:gd name="T53" fmla="*/ 651 h 745"/>
                <a:gd name="T54" fmla="*/ 93 w 838"/>
                <a:gd name="T55" fmla="*/ 744 h 745"/>
                <a:gd name="T56" fmla="*/ 155 w 838"/>
                <a:gd name="T57" fmla="*/ 744 h 745"/>
                <a:gd name="T58" fmla="*/ 248 w 838"/>
                <a:gd name="T59" fmla="*/ 713 h 745"/>
                <a:gd name="T60" fmla="*/ 310 w 838"/>
                <a:gd name="T61" fmla="*/ 713 h 745"/>
                <a:gd name="T62" fmla="*/ 434 w 838"/>
                <a:gd name="T63" fmla="*/ 713 h 745"/>
                <a:gd name="T64" fmla="*/ 496 w 838"/>
                <a:gd name="T65" fmla="*/ 681 h 745"/>
                <a:gd name="T66" fmla="*/ 589 w 838"/>
                <a:gd name="T67" fmla="*/ 620 h 745"/>
                <a:gd name="T68" fmla="*/ 744 w 838"/>
                <a:gd name="T69" fmla="*/ 433 h 745"/>
                <a:gd name="T70" fmla="*/ 806 w 838"/>
                <a:gd name="T71" fmla="*/ 341 h 745"/>
                <a:gd name="T72" fmla="*/ 682 w 838"/>
                <a:gd name="T73" fmla="*/ 465 h 745"/>
                <a:gd name="T74" fmla="*/ 620 w 838"/>
                <a:gd name="T75" fmla="*/ 527 h 745"/>
                <a:gd name="T76" fmla="*/ 589 w 838"/>
                <a:gd name="T77" fmla="*/ 527 h 745"/>
                <a:gd name="T78" fmla="*/ 558 w 838"/>
                <a:gd name="T79" fmla="*/ 527 h 745"/>
                <a:gd name="T80" fmla="*/ 527 w 838"/>
                <a:gd name="T81" fmla="*/ 465 h 745"/>
                <a:gd name="T82" fmla="*/ 527 w 838"/>
                <a:gd name="T83" fmla="*/ 465 h 745"/>
                <a:gd name="T84" fmla="*/ 527 w 838"/>
                <a:gd name="T85" fmla="*/ 433 h 745"/>
                <a:gd name="T86" fmla="*/ 558 w 838"/>
                <a:gd name="T87" fmla="*/ 403 h 745"/>
                <a:gd name="T88" fmla="*/ 620 w 838"/>
                <a:gd name="T89" fmla="*/ 341 h 745"/>
                <a:gd name="T90" fmla="*/ 682 w 838"/>
                <a:gd name="T91" fmla="*/ 37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745">
                  <a:moveTo>
                    <a:pt x="806" y="341"/>
                  </a:moveTo>
                  <a:lnTo>
                    <a:pt x="806" y="341"/>
                  </a:lnTo>
                  <a:lnTo>
                    <a:pt x="806" y="341"/>
                  </a:lnTo>
                  <a:lnTo>
                    <a:pt x="806" y="341"/>
                  </a:lnTo>
                  <a:cubicBezTo>
                    <a:pt x="806" y="309"/>
                    <a:pt x="806" y="309"/>
                    <a:pt x="806" y="309"/>
                  </a:cubicBezTo>
                  <a:cubicBezTo>
                    <a:pt x="775" y="309"/>
                    <a:pt x="775" y="309"/>
                    <a:pt x="775" y="309"/>
                  </a:cubicBezTo>
                  <a:lnTo>
                    <a:pt x="775" y="309"/>
                  </a:lnTo>
                  <a:lnTo>
                    <a:pt x="775" y="309"/>
                  </a:lnTo>
                  <a:cubicBezTo>
                    <a:pt x="744" y="309"/>
                    <a:pt x="744" y="279"/>
                    <a:pt x="744" y="279"/>
                  </a:cubicBezTo>
                  <a:lnTo>
                    <a:pt x="744" y="279"/>
                  </a:lnTo>
                  <a:lnTo>
                    <a:pt x="744" y="248"/>
                  </a:lnTo>
                  <a:lnTo>
                    <a:pt x="744" y="248"/>
                  </a:lnTo>
                  <a:lnTo>
                    <a:pt x="744" y="248"/>
                  </a:lnTo>
                  <a:cubicBezTo>
                    <a:pt x="744" y="217"/>
                    <a:pt x="744" y="217"/>
                    <a:pt x="744" y="217"/>
                  </a:cubicBezTo>
                  <a:cubicBezTo>
                    <a:pt x="744" y="185"/>
                    <a:pt x="775" y="185"/>
                    <a:pt x="775" y="185"/>
                  </a:cubicBezTo>
                  <a:cubicBezTo>
                    <a:pt x="775" y="185"/>
                    <a:pt x="775" y="155"/>
                    <a:pt x="806" y="155"/>
                  </a:cubicBezTo>
                  <a:lnTo>
                    <a:pt x="806" y="155"/>
                  </a:lnTo>
                  <a:lnTo>
                    <a:pt x="806" y="155"/>
                  </a:lnTo>
                  <a:lnTo>
                    <a:pt x="806" y="124"/>
                  </a:lnTo>
                  <a:cubicBezTo>
                    <a:pt x="806" y="124"/>
                    <a:pt x="775" y="93"/>
                    <a:pt x="775" y="61"/>
                  </a:cubicBezTo>
                  <a:lnTo>
                    <a:pt x="775" y="61"/>
                  </a:lnTo>
                  <a:cubicBezTo>
                    <a:pt x="775" y="61"/>
                    <a:pt x="775" y="31"/>
                    <a:pt x="775" y="0"/>
                  </a:cubicBezTo>
                  <a:lnTo>
                    <a:pt x="775" y="0"/>
                  </a:lnTo>
                  <a:cubicBezTo>
                    <a:pt x="744" y="0"/>
                    <a:pt x="744" y="0"/>
                    <a:pt x="713" y="0"/>
                  </a:cubicBezTo>
                  <a:lnTo>
                    <a:pt x="713" y="0"/>
                  </a:lnTo>
                  <a:lnTo>
                    <a:pt x="682" y="0"/>
                  </a:lnTo>
                  <a:lnTo>
                    <a:pt x="682" y="0"/>
                  </a:lnTo>
                  <a:lnTo>
                    <a:pt x="682" y="0"/>
                  </a:lnTo>
                  <a:cubicBezTo>
                    <a:pt x="682" y="0"/>
                    <a:pt x="682" y="31"/>
                    <a:pt x="651" y="31"/>
                  </a:cubicBezTo>
                  <a:lnTo>
                    <a:pt x="651" y="31"/>
                  </a:lnTo>
                  <a:lnTo>
                    <a:pt x="651" y="31"/>
                  </a:lnTo>
                  <a:lnTo>
                    <a:pt x="651" y="31"/>
                  </a:lnTo>
                  <a:lnTo>
                    <a:pt x="651" y="31"/>
                  </a:lnTo>
                  <a:lnTo>
                    <a:pt x="651" y="31"/>
                  </a:lnTo>
                  <a:cubicBezTo>
                    <a:pt x="651" y="31"/>
                    <a:pt x="651" y="31"/>
                    <a:pt x="620" y="31"/>
                  </a:cubicBezTo>
                  <a:lnTo>
                    <a:pt x="620" y="61"/>
                  </a:lnTo>
                  <a:cubicBezTo>
                    <a:pt x="589" y="61"/>
                    <a:pt x="589" y="93"/>
                    <a:pt x="589" y="93"/>
                  </a:cubicBezTo>
                  <a:lnTo>
                    <a:pt x="589" y="93"/>
                  </a:lnTo>
                  <a:lnTo>
                    <a:pt x="558" y="93"/>
                  </a:lnTo>
                  <a:cubicBezTo>
                    <a:pt x="558" y="124"/>
                    <a:pt x="558" y="124"/>
                    <a:pt x="527" y="155"/>
                  </a:cubicBezTo>
                  <a:lnTo>
                    <a:pt x="527" y="155"/>
                  </a:lnTo>
                  <a:lnTo>
                    <a:pt x="527" y="155"/>
                  </a:lnTo>
                  <a:lnTo>
                    <a:pt x="527" y="155"/>
                  </a:lnTo>
                  <a:lnTo>
                    <a:pt x="527" y="155"/>
                  </a:lnTo>
                  <a:cubicBezTo>
                    <a:pt x="496" y="155"/>
                    <a:pt x="496" y="185"/>
                    <a:pt x="496" y="185"/>
                  </a:cubicBezTo>
                  <a:cubicBezTo>
                    <a:pt x="496" y="217"/>
                    <a:pt x="496" y="217"/>
                    <a:pt x="465" y="217"/>
                  </a:cubicBezTo>
                  <a:cubicBezTo>
                    <a:pt x="434" y="217"/>
                    <a:pt x="402" y="217"/>
                    <a:pt x="402" y="217"/>
                  </a:cubicBezTo>
                  <a:lnTo>
                    <a:pt x="402" y="217"/>
                  </a:lnTo>
                  <a:cubicBezTo>
                    <a:pt x="372" y="217"/>
                    <a:pt x="372" y="217"/>
                    <a:pt x="372" y="217"/>
                  </a:cubicBezTo>
                  <a:lnTo>
                    <a:pt x="372" y="217"/>
                  </a:lnTo>
                  <a:lnTo>
                    <a:pt x="341" y="217"/>
                  </a:lnTo>
                  <a:lnTo>
                    <a:pt x="341" y="217"/>
                  </a:lnTo>
                  <a:lnTo>
                    <a:pt x="341" y="248"/>
                  </a:lnTo>
                  <a:cubicBezTo>
                    <a:pt x="310" y="248"/>
                    <a:pt x="310" y="248"/>
                    <a:pt x="310" y="248"/>
                  </a:cubicBezTo>
                  <a:lnTo>
                    <a:pt x="310" y="248"/>
                  </a:lnTo>
                  <a:lnTo>
                    <a:pt x="279" y="279"/>
                  </a:lnTo>
                  <a:lnTo>
                    <a:pt x="279" y="279"/>
                  </a:lnTo>
                  <a:cubicBezTo>
                    <a:pt x="248" y="279"/>
                    <a:pt x="248" y="279"/>
                    <a:pt x="248" y="279"/>
                  </a:cubicBezTo>
                  <a:cubicBezTo>
                    <a:pt x="186" y="309"/>
                    <a:pt x="186" y="309"/>
                    <a:pt x="186" y="309"/>
                  </a:cubicBezTo>
                  <a:cubicBezTo>
                    <a:pt x="186" y="403"/>
                    <a:pt x="186" y="403"/>
                    <a:pt x="186" y="403"/>
                  </a:cubicBezTo>
                  <a:cubicBezTo>
                    <a:pt x="155" y="403"/>
                    <a:pt x="155" y="403"/>
                    <a:pt x="155" y="403"/>
                  </a:cubicBezTo>
                  <a:lnTo>
                    <a:pt x="155" y="403"/>
                  </a:lnTo>
                  <a:lnTo>
                    <a:pt x="155" y="403"/>
                  </a:lnTo>
                  <a:cubicBezTo>
                    <a:pt x="124" y="433"/>
                    <a:pt x="124" y="433"/>
                    <a:pt x="93" y="433"/>
                  </a:cubicBezTo>
                  <a:lnTo>
                    <a:pt x="93" y="433"/>
                  </a:lnTo>
                  <a:lnTo>
                    <a:pt x="93" y="433"/>
                  </a:lnTo>
                  <a:lnTo>
                    <a:pt x="62" y="433"/>
                  </a:lnTo>
                  <a:cubicBezTo>
                    <a:pt x="62" y="433"/>
                    <a:pt x="62" y="433"/>
                    <a:pt x="31" y="433"/>
                  </a:cubicBezTo>
                  <a:lnTo>
                    <a:pt x="31" y="433"/>
                  </a:lnTo>
                  <a:lnTo>
                    <a:pt x="31" y="433"/>
                  </a:lnTo>
                  <a:lnTo>
                    <a:pt x="31" y="433"/>
                  </a:lnTo>
                  <a:lnTo>
                    <a:pt x="31" y="433"/>
                  </a:lnTo>
                  <a:lnTo>
                    <a:pt x="0" y="403"/>
                  </a:lnTo>
                  <a:lnTo>
                    <a:pt x="0" y="403"/>
                  </a:lnTo>
                  <a:cubicBezTo>
                    <a:pt x="0" y="433"/>
                    <a:pt x="0" y="433"/>
                    <a:pt x="31" y="465"/>
                  </a:cubicBezTo>
                  <a:lnTo>
                    <a:pt x="31" y="465"/>
                  </a:lnTo>
                  <a:cubicBezTo>
                    <a:pt x="31" y="496"/>
                    <a:pt x="62" y="557"/>
                    <a:pt x="93" y="557"/>
                  </a:cubicBezTo>
                  <a:cubicBezTo>
                    <a:pt x="93" y="589"/>
                    <a:pt x="93" y="589"/>
                    <a:pt x="93" y="589"/>
                  </a:cubicBezTo>
                  <a:lnTo>
                    <a:pt x="93" y="589"/>
                  </a:lnTo>
                  <a:lnTo>
                    <a:pt x="93" y="620"/>
                  </a:lnTo>
                  <a:cubicBezTo>
                    <a:pt x="93" y="651"/>
                    <a:pt x="93" y="651"/>
                    <a:pt x="62" y="651"/>
                  </a:cubicBezTo>
                  <a:cubicBezTo>
                    <a:pt x="62" y="651"/>
                    <a:pt x="62" y="651"/>
                    <a:pt x="93" y="681"/>
                  </a:cubicBezTo>
                  <a:lnTo>
                    <a:pt x="93" y="713"/>
                  </a:lnTo>
                  <a:cubicBezTo>
                    <a:pt x="93" y="713"/>
                    <a:pt x="93" y="713"/>
                    <a:pt x="93" y="744"/>
                  </a:cubicBezTo>
                  <a:cubicBezTo>
                    <a:pt x="93" y="744"/>
                    <a:pt x="124" y="744"/>
                    <a:pt x="155" y="744"/>
                  </a:cubicBezTo>
                  <a:lnTo>
                    <a:pt x="155" y="744"/>
                  </a:lnTo>
                  <a:lnTo>
                    <a:pt x="155" y="744"/>
                  </a:lnTo>
                  <a:lnTo>
                    <a:pt x="186" y="744"/>
                  </a:lnTo>
                  <a:lnTo>
                    <a:pt x="217" y="713"/>
                  </a:lnTo>
                  <a:lnTo>
                    <a:pt x="248" y="713"/>
                  </a:lnTo>
                  <a:lnTo>
                    <a:pt x="248" y="713"/>
                  </a:lnTo>
                  <a:lnTo>
                    <a:pt x="279" y="713"/>
                  </a:lnTo>
                  <a:cubicBezTo>
                    <a:pt x="279" y="713"/>
                    <a:pt x="279" y="713"/>
                    <a:pt x="310" y="713"/>
                  </a:cubicBezTo>
                  <a:lnTo>
                    <a:pt x="310" y="713"/>
                  </a:lnTo>
                  <a:cubicBezTo>
                    <a:pt x="341" y="713"/>
                    <a:pt x="402" y="713"/>
                    <a:pt x="402" y="713"/>
                  </a:cubicBezTo>
                  <a:cubicBezTo>
                    <a:pt x="434" y="713"/>
                    <a:pt x="434" y="713"/>
                    <a:pt x="434" y="713"/>
                  </a:cubicBezTo>
                  <a:cubicBezTo>
                    <a:pt x="434" y="681"/>
                    <a:pt x="434" y="681"/>
                    <a:pt x="434" y="681"/>
                  </a:cubicBezTo>
                  <a:cubicBezTo>
                    <a:pt x="465" y="681"/>
                    <a:pt x="465" y="681"/>
                    <a:pt x="465" y="681"/>
                  </a:cubicBezTo>
                  <a:lnTo>
                    <a:pt x="496" y="681"/>
                  </a:lnTo>
                  <a:lnTo>
                    <a:pt x="496" y="681"/>
                  </a:lnTo>
                  <a:lnTo>
                    <a:pt x="496" y="681"/>
                  </a:lnTo>
                  <a:cubicBezTo>
                    <a:pt x="527" y="681"/>
                    <a:pt x="558" y="651"/>
                    <a:pt x="589" y="620"/>
                  </a:cubicBezTo>
                  <a:lnTo>
                    <a:pt x="620" y="620"/>
                  </a:lnTo>
                  <a:cubicBezTo>
                    <a:pt x="651" y="589"/>
                    <a:pt x="713" y="527"/>
                    <a:pt x="744" y="465"/>
                  </a:cubicBezTo>
                  <a:cubicBezTo>
                    <a:pt x="744" y="465"/>
                    <a:pt x="744" y="465"/>
                    <a:pt x="744" y="433"/>
                  </a:cubicBezTo>
                  <a:cubicBezTo>
                    <a:pt x="775" y="433"/>
                    <a:pt x="806" y="372"/>
                    <a:pt x="837" y="341"/>
                  </a:cubicBezTo>
                  <a:cubicBezTo>
                    <a:pt x="837" y="341"/>
                    <a:pt x="837" y="341"/>
                    <a:pt x="837" y="309"/>
                  </a:cubicBezTo>
                  <a:cubicBezTo>
                    <a:pt x="837" y="309"/>
                    <a:pt x="837" y="341"/>
                    <a:pt x="806" y="341"/>
                  </a:cubicBezTo>
                  <a:close/>
                  <a:moveTo>
                    <a:pt x="713" y="403"/>
                  </a:moveTo>
                  <a:lnTo>
                    <a:pt x="713" y="403"/>
                  </a:lnTo>
                  <a:cubicBezTo>
                    <a:pt x="682" y="433"/>
                    <a:pt x="682" y="465"/>
                    <a:pt x="682" y="465"/>
                  </a:cubicBezTo>
                  <a:cubicBezTo>
                    <a:pt x="682" y="496"/>
                    <a:pt x="651" y="496"/>
                    <a:pt x="651" y="496"/>
                  </a:cubicBezTo>
                  <a:lnTo>
                    <a:pt x="651" y="496"/>
                  </a:lnTo>
                  <a:lnTo>
                    <a:pt x="620" y="527"/>
                  </a:lnTo>
                  <a:cubicBezTo>
                    <a:pt x="620" y="527"/>
                    <a:pt x="620" y="527"/>
                    <a:pt x="589" y="527"/>
                  </a:cubicBezTo>
                  <a:lnTo>
                    <a:pt x="589" y="527"/>
                  </a:lnTo>
                  <a:lnTo>
                    <a:pt x="589" y="527"/>
                  </a:lnTo>
                  <a:lnTo>
                    <a:pt x="589" y="527"/>
                  </a:lnTo>
                  <a:lnTo>
                    <a:pt x="589" y="527"/>
                  </a:lnTo>
                  <a:cubicBezTo>
                    <a:pt x="558" y="527"/>
                    <a:pt x="558" y="527"/>
                    <a:pt x="558" y="527"/>
                  </a:cubicBezTo>
                  <a:cubicBezTo>
                    <a:pt x="558" y="496"/>
                    <a:pt x="558" y="496"/>
                    <a:pt x="527" y="496"/>
                  </a:cubicBezTo>
                  <a:cubicBezTo>
                    <a:pt x="527" y="465"/>
                    <a:pt x="527" y="465"/>
                    <a:pt x="527" y="465"/>
                  </a:cubicBezTo>
                  <a:lnTo>
                    <a:pt x="527" y="465"/>
                  </a:lnTo>
                  <a:lnTo>
                    <a:pt x="527" y="465"/>
                  </a:lnTo>
                  <a:lnTo>
                    <a:pt x="527" y="465"/>
                  </a:lnTo>
                  <a:lnTo>
                    <a:pt x="527" y="465"/>
                  </a:lnTo>
                  <a:lnTo>
                    <a:pt x="527" y="433"/>
                  </a:lnTo>
                  <a:lnTo>
                    <a:pt x="527" y="433"/>
                  </a:lnTo>
                  <a:lnTo>
                    <a:pt x="527" y="433"/>
                  </a:lnTo>
                  <a:lnTo>
                    <a:pt x="527" y="433"/>
                  </a:lnTo>
                  <a:lnTo>
                    <a:pt x="527" y="433"/>
                  </a:lnTo>
                  <a:cubicBezTo>
                    <a:pt x="558" y="403"/>
                    <a:pt x="558" y="403"/>
                    <a:pt x="558" y="403"/>
                  </a:cubicBezTo>
                  <a:lnTo>
                    <a:pt x="589" y="372"/>
                  </a:lnTo>
                  <a:lnTo>
                    <a:pt x="620" y="372"/>
                  </a:lnTo>
                  <a:cubicBezTo>
                    <a:pt x="620" y="372"/>
                    <a:pt x="620" y="372"/>
                    <a:pt x="620" y="341"/>
                  </a:cubicBezTo>
                  <a:cubicBezTo>
                    <a:pt x="651" y="341"/>
                    <a:pt x="651" y="341"/>
                    <a:pt x="651" y="341"/>
                  </a:cubicBezTo>
                  <a:lnTo>
                    <a:pt x="651" y="341"/>
                  </a:lnTo>
                  <a:lnTo>
                    <a:pt x="682" y="372"/>
                  </a:lnTo>
                  <a:lnTo>
                    <a:pt x="682" y="372"/>
                  </a:lnTo>
                  <a:cubicBezTo>
                    <a:pt x="713" y="403"/>
                    <a:pt x="713" y="403"/>
                    <a:pt x="713" y="403"/>
                  </a:cubicBez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8" name="Freeform 47"/>
            <p:cNvSpPr>
              <a:spLocks noChangeArrowheads="1"/>
            </p:cNvSpPr>
            <p:nvPr/>
          </p:nvSpPr>
          <p:spPr bwMode="auto">
            <a:xfrm>
              <a:off x="4281488" y="3252788"/>
              <a:ext cx="11112" cy="22225"/>
            </a:xfrm>
            <a:custGeom>
              <a:avLst/>
              <a:gdLst>
                <a:gd name="T0" fmla="*/ 31 w 32"/>
                <a:gd name="T1" fmla="*/ 0 h 63"/>
                <a:gd name="T2" fmla="*/ 31 w 32"/>
                <a:gd name="T3" fmla="*/ 0 h 63"/>
                <a:gd name="T4" fmla="*/ 31 w 32"/>
                <a:gd name="T5" fmla="*/ 0 h 63"/>
                <a:gd name="T6" fmla="*/ 31 w 32"/>
                <a:gd name="T7" fmla="*/ 0 h 63"/>
                <a:gd name="T8" fmla="*/ 31 w 32"/>
                <a:gd name="T9" fmla="*/ 0 h 63"/>
                <a:gd name="T10" fmla="*/ 0 w 32"/>
                <a:gd name="T11" fmla="*/ 31 h 63"/>
                <a:gd name="T12" fmla="*/ 0 w 32"/>
                <a:gd name="T13" fmla="*/ 31 h 63"/>
                <a:gd name="T14" fmla="*/ 0 w 32"/>
                <a:gd name="T15" fmla="*/ 31 h 63"/>
                <a:gd name="T16" fmla="*/ 0 w 32"/>
                <a:gd name="T17" fmla="*/ 31 h 63"/>
                <a:gd name="T18" fmla="*/ 0 w 32"/>
                <a:gd name="T19" fmla="*/ 31 h 63"/>
                <a:gd name="T20" fmla="*/ 31 w 32"/>
                <a:gd name="T21" fmla="*/ 62 h 63"/>
                <a:gd name="T22" fmla="*/ 31 w 32"/>
                <a:gd name="T23" fmla="*/ 62 h 63"/>
                <a:gd name="T24" fmla="*/ 31 w 32"/>
                <a:gd name="T25" fmla="*/ 31 h 63"/>
                <a:gd name="T26" fmla="*/ 31 w 32"/>
                <a:gd name="T27" fmla="*/ 31 h 63"/>
                <a:gd name="T28" fmla="*/ 31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31" y="0"/>
                  </a:moveTo>
                  <a:lnTo>
                    <a:pt x="31" y="0"/>
                  </a:lnTo>
                  <a:lnTo>
                    <a:pt x="31" y="0"/>
                  </a:lnTo>
                  <a:lnTo>
                    <a:pt x="31" y="0"/>
                  </a:lnTo>
                  <a:lnTo>
                    <a:pt x="31" y="0"/>
                  </a:lnTo>
                  <a:cubicBezTo>
                    <a:pt x="31" y="31"/>
                    <a:pt x="31" y="31"/>
                    <a:pt x="0" y="31"/>
                  </a:cubicBezTo>
                  <a:lnTo>
                    <a:pt x="0" y="31"/>
                  </a:lnTo>
                  <a:lnTo>
                    <a:pt x="0" y="31"/>
                  </a:lnTo>
                  <a:lnTo>
                    <a:pt x="0" y="31"/>
                  </a:lnTo>
                  <a:lnTo>
                    <a:pt x="0" y="31"/>
                  </a:lnTo>
                  <a:cubicBezTo>
                    <a:pt x="31" y="31"/>
                    <a:pt x="31" y="62"/>
                    <a:pt x="31" y="62"/>
                  </a:cubicBezTo>
                  <a:lnTo>
                    <a:pt x="31" y="62"/>
                  </a:lnTo>
                  <a:cubicBezTo>
                    <a:pt x="31" y="31"/>
                    <a:pt x="31" y="31"/>
                    <a:pt x="31" y="31"/>
                  </a:cubicBezTo>
                  <a:lnTo>
                    <a:pt x="31" y="31"/>
                  </a:lnTo>
                  <a:lnTo>
                    <a:pt x="31"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89" name="Freeform 48"/>
            <p:cNvSpPr>
              <a:spLocks noChangeArrowheads="1"/>
            </p:cNvSpPr>
            <p:nvPr/>
          </p:nvSpPr>
          <p:spPr bwMode="auto">
            <a:xfrm>
              <a:off x="4527550" y="2951163"/>
              <a:ext cx="134938" cy="279400"/>
            </a:xfrm>
            <a:custGeom>
              <a:avLst/>
              <a:gdLst>
                <a:gd name="T0" fmla="*/ 341 w 373"/>
                <a:gd name="T1" fmla="*/ 93 h 776"/>
                <a:gd name="T2" fmla="*/ 341 w 373"/>
                <a:gd name="T3" fmla="*/ 93 h 776"/>
                <a:gd name="T4" fmla="*/ 341 w 373"/>
                <a:gd name="T5" fmla="*/ 31 h 776"/>
                <a:gd name="T6" fmla="*/ 341 w 373"/>
                <a:gd name="T7" fmla="*/ 0 h 776"/>
                <a:gd name="T8" fmla="*/ 310 w 373"/>
                <a:gd name="T9" fmla="*/ 62 h 776"/>
                <a:gd name="T10" fmla="*/ 278 w 373"/>
                <a:gd name="T11" fmla="*/ 62 h 776"/>
                <a:gd name="T12" fmla="*/ 278 w 373"/>
                <a:gd name="T13" fmla="*/ 62 h 776"/>
                <a:gd name="T14" fmla="*/ 278 w 373"/>
                <a:gd name="T15" fmla="*/ 93 h 776"/>
                <a:gd name="T16" fmla="*/ 278 w 373"/>
                <a:gd name="T17" fmla="*/ 93 h 776"/>
                <a:gd name="T18" fmla="*/ 278 w 373"/>
                <a:gd name="T19" fmla="*/ 124 h 776"/>
                <a:gd name="T20" fmla="*/ 217 w 373"/>
                <a:gd name="T21" fmla="*/ 155 h 776"/>
                <a:gd name="T22" fmla="*/ 186 w 373"/>
                <a:gd name="T23" fmla="*/ 155 h 776"/>
                <a:gd name="T24" fmla="*/ 186 w 373"/>
                <a:gd name="T25" fmla="*/ 155 h 776"/>
                <a:gd name="T26" fmla="*/ 186 w 373"/>
                <a:gd name="T27" fmla="*/ 217 h 776"/>
                <a:gd name="T28" fmla="*/ 154 w 373"/>
                <a:gd name="T29" fmla="*/ 217 h 776"/>
                <a:gd name="T30" fmla="*/ 154 w 373"/>
                <a:gd name="T31" fmla="*/ 217 h 776"/>
                <a:gd name="T32" fmla="*/ 154 w 373"/>
                <a:gd name="T33" fmla="*/ 217 h 776"/>
                <a:gd name="T34" fmla="*/ 154 w 373"/>
                <a:gd name="T35" fmla="*/ 217 h 776"/>
                <a:gd name="T36" fmla="*/ 124 w 373"/>
                <a:gd name="T37" fmla="*/ 217 h 776"/>
                <a:gd name="T38" fmla="*/ 93 w 373"/>
                <a:gd name="T39" fmla="*/ 217 h 776"/>
                <a:gd name="T40" fmla="*/ 93 w 373"/>
                <a:gd name="T41" fmla="*/ 217 h 776"/>
                <a:gd name="T42" fmla="*/ 62 w 373"/>
                <a:gd name="T43" fmla="*/ 217 h 776"/>
                <a:gd name="T44" fmla="*/ 62 w 373"/>
                <a:gd name="T45" fmla="*/ 217 h 776"/>
                <a:gd name="T46" fmla="*/ 62 w 373"/>
                <a:gd name="T47" fmla="*/ 217 h 776"/>
                <a:gd name="T48" fmla="*/ 62 w 373"/>
                <a:gd name="T49" fmla="*/ 248 h 776"/>
                <a:gd name="T50" fmla="*/ 62 w 373"/>
                <a:gd name="T51" fmla="*/ 309 h 776"/>
                <a:gd name="T52" fmla="*/ 62 w 373"/>
                <a:gd name="T53" fmla="*/ 309 h 776"/>
                <a:gd name="T54" fmla="*/ 93 w 373"/>
                <a:gd name="T55" fmla="*/ 465 h 776"/>
                <a:gd name="T56" fmla="*/ 62 w 373"/>
                <a:gd name="T57" fmla="*/ 465 h 776"/>
                <a:gd name="T58" fmla="*/ 30 w 373"/>
                <a:gd name="T59" fmla="*/ 589 h 776"/>
                <a:gd name="T60" fmla="*/ 30 w 373"/>
                <a:gd name="T61" fmla="*/ 589 h 776"/>
                <a:gd name="T62" fmla="*/ 30 w 373"/>
                <a:gd name="T63" fmla="*/ 620 h 776"/>
                <a:gd name="T64" fmla="*/ 30 w 373"/>
                <a:gd name="T65" fmla="*/ 651 h 776"/>
                <a:gd name="T66" fmla="*/ 30 w 373"/>
                <a:gd name="T67" fmla="*/ 713 h 776"/>
                <a:gd name="T68" fmla="*/ 30 w 373"/>
                <a:gd name="T69" fmla="*/ 744 h 776"/>
                <a:gd name="T70" fmla="*/ 93 w 373"/>
                <a:gd name="T71" fmla="*/ 775 h 776"/>
                <a:gd name="T72" fmla="*/ 154 w 373"/>
                <a:gd name="T73" fmla="*/ 775 h 776"/>
                <a:gd name="T74" fmla="*/ 186 w 373"/>
                <a:gd name="T75" fmla="*/ 744 h 776"/>
                <a:gd name="T76" fmla="*/ 186 w 373"/>
                <a:gd name="T77" fmla="*/ 744 h 776"/>
                <a:gd name="T78" fmla="*/ 186 w 373"/>
                <a:gd name="T79" fmla="*/ 744 h 776"/>
                <a:gd name="T80" fmla="*/ 186 w 373"/>
                <a:gd name="T81" fmla="*/ 744 h 776"/>
                <a:gd name="T82" fmla="*/ 278 w 373"/>
                <a:gd name="T83" fmla="*/ 372 h 776"/>
                <a:gd name="T84" fmla="*/ 310 w 373"/>
                <a:gd name="T85" fmla="*/ 309 h 776"/>
                <a:gd name="T86" fmla="*/ 341 w 373"/>
                <a:gd name="T87" fmla="*/ 248 h 776"/>
                <a:gd name="T88" fmla="*/ 341 w 373"/>
                <a:gd name="T89" fmla="*/ 248 h 776"/>
                <a:gd name="T90" fmla="*/ 310 w 373"/>
                <a:gd name="T91" fmla="*/ 217 h 776"/>
                <a:gd name="T92" fmla="*/ 310 w 373"/>
                <a:gd name="T93" fmla="*/ 155 h 776"/>
                <a:gd name="T94" fmla="*/ 310 w 373"/>
                <a:gd name="T95" fmla="*/ 155 h 776"/>
                <a:gd name="T96" fmla="*/ 341 w 373"/>
                <a:gd name="T97" fmla="*/ 155 h 776"/>
                <a:gd name="T98" fmla="*/ 372 w 373"/>
                <a:gd name="T99" fmla="*/ 124 h 776"/>
                <a:gd name="T100" fmla="*/ 341 w 373"/>
                <a:gd name="T101" fmla="*/ 124 h 776"/>
                <a:gd name="T102" fmla="*/ 341 w 373"/>
                <a:gd name="T103" fmla="*/ 93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3" h="776">
                  <a:moveTo>
                    <a:pt x="341" y="93"/>
                  </a:moveTo>
                  <a:lnTo>
                    <a:pt x="341" y="93"/>
                  </a:lnTo>
                  <a:cubicBezTo>
                    <a:pt x="341" y="62"/>
                    <a:pt x="341" y="31"/>
                    <a:pt x="341" y="31"/>
                  </a:cubicBezTo>
                  <a:lnTo>
                    <a:pt x="341" y="0"/>
                  </a:lnTo>
                  <a:cubicBezTo>
                    <a:pt x="341" y="31"/>
                    <a:pt x="310" y="62"/>
                    <a:pt x="310" y="62"/>
                  </a:cubicBezTo>
                  <a:lnTo>
                    <a:pt x="278" y="62"/>
                  </a:lnTo>
                  <a:lnTo>
                    <a:pt x="278" y="62"/>
                  </a:lnTo>
                  <a:cubicBezTo>
                    <a:pt x="278" y="93"/>
                    <a:pt x="278" y="93"/>
                    <a:pt x="278" y="93"/>
                  </a:cubicBezTo>
                  <a:lnTo>
                    <a:pt x="278" y="93"/>
                  </a:lnTo>
                  <a:lnTo>
                    <a:pt x="278" y="124"/>
                  </a:lnTo>
                  <a:cubicBezTo>
                    <a:pt x="248" y="155"/>
                    <a:pt x="248" y="155"/>
                    <a:pt x="217" y="155"/>
                  </a:cubicBezTo>
                  <a:lnTo>
                    <a:pt x="186" y="155"/>
                  </a:lnTo>
                  <a:lnTo>
                    <a:pt x="186" y="155"/>
                  </a:lnTo>
                  <a:cubicBezTo>
                    <a:pt x="186" y="185"/>
                    <a:pt x="186" y="185"/>
                    <a:pt x="186" y="217"/>
                  </a:cubicBezTo>
                  <a:cubicBezTo>
                    <a:pt x="186" y="217"/>
                    <a:pt x="186" y="217"/>
                    <a:pt x="154" y="217"/>
                  </a:cubicBezTo>
                  <a:lnTo>
                    <a:pt x="154" y="217"/>
                  </a:lnTo>
                  <a:lnTo>
                    <a:pt x="154" y="217"/>
                  </a:lnTo>
                  <a:lnTo>
                    <a:pt x="154" y="217"/>
                  </a:lnTo>
                  <a:lnTo>
                    <a:pt x="124" y="217"/>
                  </a:lnTo>
                  <a:cubicBezTo>
                    <a:pt x="124" y="217"/>
                    <a:pt x="124" y="217"/>
                    <a:pt x="93" y="217"/>
                  </a:cubicBezTo>
                  <a:lnTo>
                    <a:pt x="93" y="217"/>
                  </a:lnTo>
                  <a:lnTo>
                    <a:pt x="62" y="217"/>
                  </a:lnTo>
                  <a:lnTo>
                    <a:pt x="62" y="217"/>
                  </a:lnTo>
                  <a:lnTo>
                    <a:pt x="62" y="217"/>
                  </a:lnTo>
                  <a:cubicBezTo>
                    <a:pt x="62" y="248"/>
                    <a:pt x="62" y="248"/>
                    <a:pt x="62" y="248"/>
                  </a:cubicBezTo>
                  <a:cubicBezTo>
                    <a:pt x="62" y="279"/>
                    <a:pt x="62" y="279"/>
                    <a:pt x="62" y="309"/>
                  </a:cubicBezTo>
                  <a:lnTo>
                    <a:pt x="62" y="309"/>
                  </a:lnTo>
                  <a:cubicBezTo>
                    <a:pt x="93" y="372"/>
                    <a:pt x="93" y="433"/>
                    <a:pt x="93" y="465"/>
                  </a:cubicBezTo>
                  <a:cubicBezTo>
                    <a:pt x="62" y="465"/>
                    <a:pt x="62" y="465"/>
                    <a:pt x="62" y="465"/>
                  </a:cubicBezTo>
                  <a:cubicBezTo>
                    <a:pt x="62" y="496"/>
                    <a:pt x="30" y="557"/>
                    <a:pt x="30" y="589"/>
                  </a:cubicBezTo>
                  <a:cubicBezTo>
                    <a:pt x="0" y="589"/>
                    <a:pt x="0" y="589"/>
                    <a:pt x="30" y="589"/>
                  </a:cubicBezTo>
                  <a:cubicBezTo>
                    <a:pt x="30" y="620"/>
                    <a:pt x="30" y="620"/>
                    <a:pt x="30" y="620"/>
                  </a:cubicBezTo>
                  <a:cubicBezTo>
                    <a:pt x="30" y="651"/>
                    <a:pt x="30" y="651"/>
                    <a:pt x="30" y="651"/>
                  </a:cubicBezTo>
                  <a:cubicBezTo>
                    <a:pt x="30" y="681"/>
                    <a:pt x="30" y="681"/>
                    <a:pt x="30" y="713"/>
                  </a:cubicBezTo>
                  <a:cubicBezTo>
                    <a:pt x="30" y="713"/>
                    <a:pt x="30" y="713"/>
                    <a:pt x="30" y="744"/>
                  </a:cubicBezTo>
                  <a:cubicBezTo>
                    <a:pt x="62" y="744"/>
                    <a:pt x="93" y="775"/>
                    <a:pt x="93" y="775"/>
                  </a:cubicBezTo>
                  <a:cubicBezTo>
                    <a:pt x="93" y="775"/>
                    <a:pt x="124" y="775"/>
                    <a:pt x="154" y="775"/>
                  </a:cubicBezTo>
                  <a:cubicBezTo>
                    <a:pt x="154" y="744"/>
                    <a:pt x="186" y="744"/>
                    <a:pt x="186" y="744"/>
                  </a:cubicBezTo>
                  <a:lnTo>
                    <a:pt x="186" y="744"/>
                  </a:lnTo>
                  <a:lnTo>
                    <a:pt x="186" y="744"/>
                  </a:lnTo>
                  <a:lnTo>
                    <a:pt x="186" y="744"/>
                  </a:lnTo>
                  <a:cubicBezTo>
                    <a:pt x="186" y="713"/>
                    <a:pt x="278" y="433"/>
                    <a:pt x="278" y="372"/>
                  </a:cubicBezTo>
                  <a:cubicBezTo>
                    <a:pt x="310" y="341"/>
                    <a:pt x="310" y="341"/>
                    <a:pt x="310" y="309"/>
                  </a:cubicBezTo>
                  <a:cubicBezTo>
                    <a:pt x="310" y="279"/>
                    <a:pt x="310" y="279"/>
                    <a:pt x="341" y="248"/>
                  </a:cubicBezTo>
                  <a:lnTo>
                    <a:pt x="341" y="248"/>
                  </a:lnTo>
                  <a:lnTo>
                    <a:pt x="310" y="217"/>
                  </a:lnTo>
                  <a:cubicBezTo>
                    <a:pt x="310" y="185"/>
                    <a:pt x="310" y="155"/>
                    <a:pt x="310" y="155"/>
                  </a:cubicBezTo>
                  <a:lnTo>
                    <a:pt x="310" y="155"/>
                  </a:lnTo>
                  <a:cubicBezTo>
                    <a:pt x="341" y="155"/>
                    <a:pt x="341" y="155"/>
                    <a:pt x="341" y="155"/>
                  </a:cubicBezTo>
                  <a:cubicBezTo>
                    <a:pt x="341" y="155"/>
                    <a:pt x="341" y="124"/>
                    <a:pt x="372" y="124"/>
                  </a:cubicBezTo>
                  <a:cubicBezTo>
                    <a:pt x="372" y="124"/>
                    <a:pt x="372" y="124"/>
                    <a:pt x="341" y="124"/>
                  </a:cubicBezTo>
                  <a:lnTo>
                    <a:pt x="341"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0" name="Freeform 49"/>
            <p:cNvSpPr>
              <a:spLocks noChangeArrowheads="1"/>
            </p:cNvSpPr>
            <p:nvPr/>
          </p:nvSpPr>
          <p:spPr bwMode="auto">
            <a:xfrm>
              <a:off x="3902075" y="3052763"/>
              <a:ext cx="168275" cy="257175"/>
            </a:xfrm>
            <a:custGeom>
              <a:avLst/>
              <a:gdLst>
                <a:gd name="T0" fmla="*/ 279 w 466"/>
                <a:gd name="T1" fmla="*/ 650 h 714"/>
                <a:gd name="T2" fmla="*/ 279 w 466"/>
                <a:gd name="T3" fmla="*/ 650 h 714"/>
                <a:gd name="T4" fmla="*/ 310 w 466"/>
                <a:gd name="T5" fmla="*/ 682 h 714"/>
                <a:gd name="T6" fmla="*/ 310 w 466"/>
                <a:gd name="T7" fmla="*/ 713 h 714"/>
                <a:gd name="T8" fmla="*/ 310 w 466"/>
                <a:gd name="T9" fmla="*/ 713 h 714"/>
                <a:gd name="T10" fmla="*/ 310 w 466"/>
                <a:gd name="T11" fmla="*/ 713 h 714"/>
                <a:gd name="T12" fmla="*/ 341 w 466"/>
                <a:gd name="T13" fmla="*/ 713 h 714"/>
                <a:gd name="T14" fmla="*/ 341 w 466"/>
                <a:gd name="T15" fmla="*/ 713 h 714"/>
                <a:gd name="T16" fmla="*/ 372 w 466"/>
                <a:gd name="T17" fmla="*/ 713 h 714"/>
                <a:gd name="T18" fmla="*/ 372 w 466"/>
                <a:gd name="T19" fmla="*/ 713 h 714"/>
                <a:gd name="T20" fmla="*/ 372 w 466"/>
                <a:gd name="T21" fmla="*/ 713 h 714"/>
                <a:gd name="T22" fmla="*/ 372 w 466"/>
                <a:gd name="T23" fmla="*/ 713 h 714"/>
                <a:gd name="T24" fmla="*/ 403 w 466"/>
                <a:gd name="T25" fmla="*/ 682 h 714"/>
                <a:gd name="T26" fmla="*/ 403 w 466"/>
                <a:gd name="T27" fmla="*/ 248 h 714"/>
                <a:gd name="T28" fmla="*/ 465 w 466"/>
                <a:gd name="T29" fmla="*/ 248 h 714"/>
                <a:gd name="T30" fmla="*/ 465 w 466"/>
                <a:gd name="T31" fmla="*/ 62 h 714"/>
                <a:gd name="T32" fmla="*/ 372 w 466"/>
                <a:gd name="T33" fmla="*/ 62 h 714"/>
                <a:gd name="T34" fmla="*/ 341 w 466"/>
                <a:gd name="T35" fmla="*/ 30 h 714"/>
                <a:gd name="T36" fmla="*/ 279 w 466"/>
                <a:gd name="T37" fmla="*/ 30 h 714"/>
                <a:gd name="T38" fmla="*/ 279 w 466"/>
                <a:gd name="T39" fmla="*/ 30 h 714"/>
                <a:gd name="T40" fmla="*/ 155 w 466"/>
                <a:gd name="T41" fmla="*/ 30 h 714"/>
                <a:gd name="T42" fmla="*/ 124 w 466"/>
                <a:gd name="T43" fmla="*/ 30 h 714"/>
                <a:gd name="T44" fmla="*/ 124 w 466"/>
                <a:gd name="T45" fmla="*/ 30 h 714"/>
                <a:gd name="T46" fmla="*/ 93 w 466"/>
                <a:gd name="T47" fmla="*/ 30 h 714"/>
                <a:gd name="T48" fmla="*/ 93 w 466"/>
                <a:gd name="T49" fmla="*/ 30 h 714"/>
                <a:gd name="T50" fmla="*/ 62 w 466"/>
                <a:gd name="T51" fmla="*/ 0 h 714"/>
                <a:gd name="T52" fmla="*/ 62 w 466"/>
                <a:gd name="T53" fmla="*/ 0 h 714"/>
                <a:gd name="T54" fmla="*/ 62 w 466"/>
                <a:gd name="T55" fmla="*/ 0 h 714"/>
                <a:gd name="T56" fmla="*/ 62 w 466"/>
                <a:gd name="T57" fmla="*/ 0 h 714"/>
                <a:gd name="T58" fmla="*/ 62 w 466"/>
                <a:gd name="T59" fmla="*/ 0 h 714"/>
                <a:gd name="T60" fmla="*/ 62 w 466"/>
                <a:gd name="T61" fmla="*/ 0 h 714"/>
                <a:gd name="T62" fmla="*/ 62 w 466"/>
                <a:gd name="T63" fmla="*/ 0 h 714"/>
                <a:gd name="T64" fmla="*/ 31 w 466"/>
                <a:gd name="T65" fmla="*/ 30 h 714"/>
                <a:gd name="T66" fmla="*/ 0 w 466"/>
                <a:gd name="T67" fmla="*/ 30 h 714"/>
                <a:gd name="T68" fmla="*/ 0 w 466"/>
                <a:gd name="T69" fmla="*/ 30 h 714"/>
                <a:gd name="T70" fmla="*/ 0 w 466"/>
                <a:gd name="T71" fmla="*/ 30 h 714"/>
                <a:gd name="T72" fmla="*/ 62 w 466"/>
                <a:gd name="T73" fmla="*/ 124 h 714"/>
                <a:gd name="T74" fmla="*/ 93 w 466"/>
                <a:gd name="T75" fmla="*/ 217 h 714"/>
                <a:gd name="T76" fmla="*/ 124 w 466"/>
                <a:gd name="T77" fmla="*/ 278 h 714"/>
                <a:gd name="T78" fmla="*/ 155 w 466"/>
                <a:gd name="T79" fmla="*/ 310 h 714"/>
                <a:gd name="T80" fmla="*/ 155 w 466"/>
                <a:gd name="T81" fmla="*/ 402 h 714"/>
                <a:gd name="T82" fmla="*/ 155 w 466"/>
                <a:gd name="T83" fmla="*/ 402 h 714"/>
                <a:gd name="T84" fmla="*/ 155 w 466"/>
                <a:gd name="T85" fmla="*/ 434 h 714"/>
                <a:gd name="T86" fmla="*/ 186 w 466"/>
                <a:gd name="T87" fmla="*/ 465 h 714"/>
                <a:gd name="T88" fmla="*/ 186 w 466"/>
                <a:gd name="T89" fmla="*/ 526 h 714"/>
                <a:gd name="T90" fmla="*/ 186 w 466"/>
                <a:gd name="T91" fmla="*/ 526 h 714"/>
                <a:gd name="T92" fmla="*/ 186 w 466"/>
                <a:gd name="T93" fmla="*/ 620 h 714"/>
                <a:gd name="T94" fmla="*/ 186 w 466"/>
                <a:gd name="T95" fmla="*/ 620 h 714"/>
                <a:gd name="T96" fmla="*/ 248 w 466"/>
                <a:gd name="T97" fmla="*/ 682 h 714"/>
                <a:gd name="T98" fmla="*/ 248 w 466"/>
                <a:gd name="T99" fmla="*/ 650 h 714"/>
                <a:gd name="T100" fmla="*/ 279 w 466"/>
                <a:gd name="T101" fmla="*/ 65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714">
                  <a:moveTo>
                    <a:pt x="279" y="650"/>
                  </a:moveTo>
                  <a:lnTo>
                    <a:pt x="279" y="650"/>
                  </a:lnTo>
                  <a:cubicBezTo>
                    <a:pt x="279" y="650"/>
                    <a:pt x="310" y="650"/>
                    <a:pt x="310" y="682"/>
                  </a:cubicBezTo>
                  <a:cubicBezTo>
                    <a:pt x="310" y="682"/>
                    <a:pt x="310" y="682"/>
                    <a:pt x="310" y="713"/>
                  </a:cubicBezTo>
                  <a:lnTo>
                    <a:pt x="310" y="713"/>
                  </a:lnTo>
                  <a:lnTo>
                    <a:pt x="310" y="713"/>
                  </a:lnTo>
                  <a:lnTo>
                    <a:pt x="341" y="713"/>
                  </a:lnTo>
                  <a:lnTo>
                    <a:pt x="341" y="713"/>
                  </a:lnTo>
                  <a:lnTo>
                    <a:pt x="372" y="713"/>
                  </a:lnTo>
                  <a:lnTo>
                    <a:pt x="372" y="713"/>
                  </a:lnTo>
                  <a:lnTo>
                    <a:pt x="372" y="713"/>
                  </a:lnTo>
                  <a:lnTo>
                    <a:pt x="372" y="713"/>
                  </a:lnTo>
                  <a:cubicBezTo>
                    <a:pt x="403" y="713"/>
                    <a:pt x="403" y="713"/>
                    <a:pt x="403" y="682"/>
                  </a:cubicBezTo>
                  <a:cubicBezTo>
                    <a:pt x="403" y="248"/>
                    <a:pt x="403" y="248"/>
                    <a:pt x="403" y="248"/>
                  </a:cubicBezTo>
                  <a:cubicBezTo>
                    <a:pt x="465" y="248"/>
                    <a:pt x="465" y="248"/>
                    <a:pt x="465" y="248"/>
                  </a:cubicBezTo>
                  <a:cubicBezTo>
                    <a:pt x="465" y="62"/>
                    <a:pt x="465" y="62"/>
                    <a:pt x="465" y="62"/>
                  </a:cubicBezTo>
                  <a:cubicBezTo>
                    <a:pt x="372" y="62"/>
                    <a:pt x="372" y="62"/>
                    <a:pt x="372" y="62"/>
                  </a:cubicBezTo>
                  <a:cubicBezTo>
                    <a:pt x="341" y="30"/>
                    <a:pt x="341" y="30"/>
                    <a:pt x="341" y="30"/>
                  </a:cubicBezTo>
                  <a:cubicBezTo>
                    <a:pt x="341" y="30"/>
                    <a:pt x="310" y="30"/>
                    <a:pt x="279" y="30"/>
                  </a:cubicBezTo>
                  <a:lnTo>
                    <a:pt x="279" y="30"/>
                  </a:lnTo>
                  <a:cubicBezTo>
                    <a:pt x="248" y="30"/>
                    <a:pt x="155" y="30"/>
                    <a:pt x="155" y="30"/>
                  </a:cubicBezTo>
                  <a:lnTo>
                    <a:pt x="124" y="30"/>
                  </a:lnTo>
                  <a:lnTo>
                    <a:pt x="124" y="30"/>
                  </a:lnTo>
                  <a:cubicBezTo>
                    <a:pt x="93" y="30"/>
                    <a:pt x="93" y="30"/>
                    <a:pt x="93" y="30"/>
                  </a:cubicBezTo>
                  <a:lnTo>
                    <a:pt x="93" y="30"/>
                  </a:lnTo>
                  <a:cubicBezTo>
                    <a:pt x="93" y="30"/>
                    <a:pt x="62" y="30"/>
                    <a:pt x="62" y="0"/>
                  </a:cubicBezTo>
                  <a:lnTo>
                    <a:pt x="62" y="0"/>
                  </a:lnTo>
                  <a:lnTo>
                    <a:pt x="62" y="0"/>
                  </a:lnTo>
                  <a:lnTo>
                    <a:pt x="62" y="0"/>
                  </a:lnTo>
                  <a:lnTo>
                    <a:pt x="62" y="0"/>
                  </a:lnTo>
                  <a:lnTo>
                    <a:pt x="62" y="0"/>
                  </a:lnTo>
                  <a:lnTo>
                    <a:pt x="62" y="0"/>
                  </a:lnTo>
                  <a:lnTo>
                    <a:pt x="31" y="30"/>
                  </a:lnTo>
                  <a:cubicBezTo>
                    <a:pt x="31" y="30"/>
                    <a:pt x="31" y="30"/>
                    <a:pt x="0" y="30"/>
                  </a:cubicBezTo>
                  <a:lnTo>
                    <a:pt x="0" y="30"/>
                  </a:lnTo>
                  <a:lnTo>
                    <a:pt x="0" y="30"/>
                  </a:lnTo>
                  <a:cubicBezTo>
                    <a:pt x="0" y="30"/>
                    <a:pt x="31" y="93"/>
                    <a:pt x="62" y="124"/>
                  </a:cubicBezTo>
                  <a:cubicBezTo>
                    <a:pt x="93" y="154"/>
                    <a:pt x="93" y="186"/>
                    <a:pt x="93" y="217"/>
                  </a:cubicBezTo>
                  <a:cubicBezTo>
                    <a:pt x="93" y="217"/>
                    <a:pt x="124" y="248"/>
                    <a:pt x="124" y="278"/>
                  </a:cubicBezTo>
                  <a:cubicBezTo>
                    <a:pt x="155" y="310"/>
                    <a:pt x="155" y="310"/>
                    <a:pt x="155" y="310"/>
                  </a:cubicBezTo>
                  <a:cubicBezTo>
                    <a:pt x="155" y="310"/>
                    <a:pt x="155" y="341"/>
                    <a:pt x="155" y="402"/>
                  </a:cubicBezTo>
                  <a:lnTo>
                    <a:pt x="155" y="402"/>
                  </a:lnTo>
                  <a:cubicBezTo>
                    <a:pt x="155" y="434"/>
                    <a:pt x="155" y="434"/>
                    <a:pt x="155" y="434"/>
                  </a:cubicBezTo>
                  <a:lnTo>
                    <a:pt x="186" y="465"/>
                  </a:lnTo>
                  <a:cubicBezTo>
                    <a:pt x="186" y="496"/>
                    <a:pt x="186" y="496"/>
                    <a:pt x="186" y="526"/>
                  </a:cubicBezTo>
                  <a:lnTo>
                    <a:pt x="186" y="526"/>
                  </a:lnTo>
                  <a:cubicBezTo>
                    <a:pt x="186" y="558"/>
                    <a:pt x="186" y="589"/>
                    <a:pt x="186" y="620"/>
                  </a:cubicBezTo>
                  <a:lnTo>
                    <a:pt x="186" y="620"/>
                  </a:lnTo>
                  <a:cubicBezTo>
                    <a:pt x="217" y="650"/>
                    <a:pt x="217" y="650"/>
                    <a:pt x="248" y="682"/>
                  </a:cubicBezTo>
                  <a:lnTo>
                    <a:pt x="248" y="650"/>
                  </a:lnTo>
                  <a:cubicBezTo>
                    <a:pt x="279" y="650"/>
                    <a:pt x="279" y="650"/>
                    <a:pt x="279" y="65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1" name="Freeform 50"/>
            <p:cNvSpPr>
              <a:spLocks noChangeArrowheads="1"/>
            </p:cNvSpPr>
            <p:nvPr/>
          </p:nvSpPr>
          <p:spPr bwMode="auto">
            <a:xfrm>
              <a:off x="3502025" y="2416175"/>
              <a:ext cx="100013" cy="123825"/>
            </a:xfrm>
            <a:custGeom>
              <a:avLst/>
              <a:gdLst>
                <a:gd name="T0" fmla="*/ 279 w 280"/>
                <a:gd name="T1" fmla="*/ 124 h 342"/>
                <a:gd name="T2" fmla="*/ 279 w 280"/>
                <a:gd name="T3" fmla="*/ 94 h 342"/>
                <a:gd name="T4" fmla="*/ 279 w 280"/>
                <a:gd name="T5" fmla="*/ 62 h 342"/>
                <a:gd name="T6" fmla="*/ 279 w 280"/>
                <a:gd name="T7" fmla="*/ 62 h 342"/>
                <a:gd name="T8" fmla="*/ 248 w 280"/>
                <a:gd name="T9" fmla="*/ 62 h 342"/>
                <a:gd name="T10" fmla="*/ 186 w 280"/>
                <a:gd name="T11" fmla="*/ 62 h 342"/>
                <a:gd name="T12" fmla="*/ 155 w 280"/>
                <a:gd name="T13" fmla="*/ 31 h 342"/>
                <a:gd name="T14" fmla="*/ 155 w 280"/>
                <a:gd name="T15" fmla="*/ 31 h 342"/>
                <a:gd name="T16" fmla="*/ 124 w 280"/>
                <a:gd name="T17" fmla="*/ 31 h 342"/>
                <a:gd name="T18" fmla="*/ 93 w 280"/>
                <a:gd name="T19" fmla="*/ 0 h 342"/>
                <a:gd name="T20" fmla="*/ 63 w 280"/>
                <a:gd name="T21" fmla="*/ 31 h 342"/>
                <a:gd name="T22" fmla="*/ 31 w 280"/>
                <a:gd name="T23" fmla="*/ 31 h 342"/>
                <a:gd name="T24" fmla="*/ 31 w 280"/>
                <a:gd name="T25" fmla="*/ 0 h 342"/>
                <a:gd name="T26" fmla="*/ 31 w 280"/>
                <a:gd name="T27" fmla="*/ 31 h 342"/>
                <a:gd name="T28" fmla="*/ 31 w 280"/>
                <a:gd name="T29" fmla="*/ 31 h 342"/>
                <a:gd name="T30" fmla="*/ 31 w 280"/>
                <a:gd name="T31" fmla="*/ 31 h 342"/>
                <a:gd name="T32" fmla="*/ 63 w 280"/>
                <a:gd name="T33" fmla="*/ 62 h 342"/>
                <a:gd name="T34" fmla="*/ 63 w 280"/>
                <a:gd name="T35" fmla="*/ 94 h 342"/>
                <a:gd name="T36" fmla="*/ 31 w 280"/>
                <a:gd name="T37" fmla="*/ 124 h 342"/>
                <a:gd name="T38" fmla="*/ 31 w 280"/>
                <a:gd name="T39" fmla="*/ 155 h 342"/>
                <a:gd name="T40" fmla="*/ 31 w 280"/>
                <a:gd name="T41" fmla="*/ 155 h 342"/>
                <a:gd name="T42" fmla="*/ 31 w 280"/>
                <a:gd name="T43" fmla="*/ 186 h 342"/>
                <a:gd name="T44" fmla="*/ 31 w 280"/>
                <a:gd name="T45" fmla="*/ 186 h 342"/>
                <a:gd name="T46" fmla="*/ 0 w 280"/>
                <a:gd name="T47" fmla="*/ 186 h 342"/>
                <a:gd name="T48" fmla="*/ 0 w 280"/>
                <a:gd name="T49" fmla="*/ 218 h 342"/>
                <a:gd name="T50" fmla="*/ 31 w 280"/>
                <a:gd name="T51" fmla="*/ 218 h 342"/>
                <a:gd name="T52" fmla="*/ 31 w 280"/>
                <a:gd name="T53" fmla="*/ 248 h 342"/>
                <a:gd name="T54" fmla="*/ 63 w 280"/>
                <a:gd name="T55" fmla="*/ 279 h 342"/>
                <a:gd name="T56" fmla="*/ 63 w 280"/>
                <a:gd name="T57" fmla="*/ 310 h 342"/>
                <a:gd name="T58" fmla="*/ 155 w 280"/>
                <a:gd name="T59" fmla="*/ 310 h 342"/>
                <a:gd name="T60" fmla="*/ 217 w 280"/>
                <a:gd name="T61" fmla="*/ 279 h 342"/>
                <a:gd name="T62" fmla="*/ 248 w 280"/>
                <a:gd name="T63" fmla="*/ 279 h 342"/>
                <a:gd name="T64" fmla="*/ 248 w 280"/>
                <a:gd name="T65" fmla="*/ 279 h 342"/>
                <a:gd name="T66" fmla="*/ 248 w 280"/>
                <a:gd name="T67" fmla="*/ 186 h 342"/>
                <a:gd name="T68" fmla="*/ 248 w 280"/>
                <a:gd name="T69" fmla="*/ 186 h 342"/>
                <a:gd name="T70" fmla="*/ 248 w 280"/>
                <a:gd name="T71" fmla="*/ 186 h 342"/>
                <a:gd name="T72" fmla="*/ 248 w 280"/>
                <a:gd name="T73" fmla="*/ 155 h 342"/>
                <a:gd name="T74" fmla="*/ 279 w 280"/>
                <a:gd name="T75"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42">
                  <a:moveTo>
                    <a:pt x="279" y="124"/>
                  </a:moveTo>
                  <a:lnTo>
                    <a:pt x="279" y="124"/>
                  </a:lnTo>
                  <a:lnTo>
                    <a:pt x="279" y="124"/>
                  </a:lnTo>
                  <a:cubicBezTo>
                    <a:pt x="279" y="124"/>
                    <a:pt x="279" y="124"/>
                    <a:pt x="279" y="94"/>
                  </a:cubicBezTo>
                  <a:cubicBezTo>
                    <a:pt x="279" y="94"/>
                    <a:pt x="279" y="94"/>
                    <a:pt x="279" y="62"/>
                  </a:cubicBezTo>
                  <a:lnTo>
                    <a:pt x="279" y="62"/>
                  </a:lnTo>
                  <a:lnTo>
                    <a:pt x="279" y="62"/>
                  </a:lnTo>
                  <a:lnTo>
                    <a:pt x="279" y="62"/>
                  </a:lnTo>
                  <a:lnTo>
                    <a:pt x="248" y="62"/>
                  </a:lnTo>
                  <a:lnTo>
                    <a:pt x="248" y="62"/>
                  </a:lnTo>
                  <a:cubicBezTo>
                    <a:pt x="248" y="62"/>
                    <a:pt x="248" y="62"/>
                    <a:pt x="217" y="62"/>
                  </a:cubicBezTo>
                  <a:cubicBezTo>
                    <a:pt x="217" y="62"/>
                    <a:pt x="217" y="62"/>
                    <a:pt x="186" y="62"/>
                  </a:cubicBezTo>
                  <a:cubicBezTo>
                    <a:pt x="186" y="62"/>
                    <a:pt x="155" y="62"/>
                    <a:pt x="155" y="31"/>
                  </a:cubicBezTo>
                  <a:lnTo>
                    <a:pt x="155" y="31"/>
                  </a:lnTo>
                  <a:lnTo>
                    <a:pt x="155" y="31"/>
                  </a:lnTo>
                  <a:lnTo>
                    <a:pt x="155" y="31"/>
                  </a:lnTo>
                  <a:cubicBezTo>
                    <a:pt x="124" y="31"/>
                    <a:pt x="124" y="31"/>
                    <a:pt x="124" y="31"/>
                  </a:cubicBezTo>
                  <a:lnTo>
                    <a:pt x="124" y="31"/>
                  </a:lnTo>
                  <a:lnTo>
                    <a:pt x="124" y="31"/>
                  </a:lnTo>
                  <a:cubicBezTo>
                    <a:pt x="124" y="31"/>
                    <a:pt x="93" y="31"/>
                    <a:pt x="93" y="0"/>
                  </a:cubicBezTo>
                  <a:lnTo>
                    <a:pt x="93" y="0"/>
                  </a:lnTo>
                  <a:cubicBezTo>
                    <a:pt x="93" y="31"/>
                    <a:pt x="63" y="31"/>
                    <a:pt x="63" y="31"/>
                  </a:cubicBezTo>
                  <a:lnTo>
                    <a:pt x="63" y="31"/>
                  </a:lnTo>
                  <a:lnTo>
                    <a:pt x="31" y="31"/>
                  </a:lnTo>
                  <a:lnTo>
                    <a:pt x="31" y="31"/>
                  </a:lnTo>
                  <a:lnTo>
                    <a:pt x="31" y="0"/>
                  </a:lnTo>
                  <a:lnTo>
                    <a:pt x="31" y="0"/>
                  </a:lnTo>
                  <a:cubicBezTo>
                    <a:pt x="31" y="31"/>
                    <a:pt x="31" y="31"/>
                    <a:pt x="31" y="31"/>
                  </a:cubicBezTo>
                  <a:lnTo>
                    <a:pt x="31" y="31"/>
                  </a:lnTo>
                  <a:lnTo>
                    <a:pt x="31" y="31"/>
                  </a:lnTo>
                  <a:lnTo>
                    <a:pt x="31" y="31"/>
                  </a:lnTo>
                  <a:lnTo>
                    <a:pt x="31" y="31"/>
                  </a:lnTo>
                  <a:cubicBezTo>
                    <a:pt x="31" y="62"/>
                    <a:pt x="63" y="62"/>
                    <a:pt x="63" y="62"/>
                  </a:cubicBezTo>
                  <a:lnTo>
                    <a:pt x="63" y="62"/>
                  </a:lnTo>
                  <a:cubicBezTo>
                    <a:pt x="63" y="94"/>
                    <a:pt x="63" y="94"/>
                    <a:pt x="31" y="94"/>
                  </a:cubicBezTo>
                  <a:cubicBezTo>
                    <a:pt x="63" y="94"/>
                    <a:pt x="63" y="94"/>
                    <a:pt x="63" y="94"/>
                  </a:cubicBezTo>
                  <a:cubicBezTo>
                    <a:pt x="93" y="124"/>
                    <a:pt x="93" y="124"/>
                    <a:pt x="93" y="124"/>
                  </a:cubicBezTo>
                  <a:cubicBezTo>
                    <a:pt x="31" y="124"/>
                    <a:pt x="31" y="124"/>
                    <a:pt x="31" y="124"/>
                  </a:cubicBezTo>
                  <a:lnTo>
                    <a:pt x="31" y="124"/>
                  </a:lnTo>
                  <a:lnTo>
                    <a:pt x="31" y="155"/>
                  </a:lnTo>
                  <a:lnTo>
                    <a:pt x="31" y="155"/>
                  </a:lnTo>
                  <a:lnTo>
                    <a:pt x="31" y="155"/>
                  </a:lnTo>
                  <a:lnTo>
                    <a:pt x="31" y="155"/>
                  </a:lnTo>
                  <a:cubicBezTo>
                    <a:pt x="31" y="155"/>
                    <a:pt x="31" y="155"/>
                    <a:pt x="31" y="186"/>
                  </a:cubicBezTo>
                  <a:lnTo>
                    <a:pt x="31" y="186"/>
                  </a:lnTo>
                  <a:lnTo>
                    <a:pt x="31" y="186"/>
                  </a:lnTo>
                  <a:lnTo>
                    <a:pt x="31" y="186"/>
                  </a:lnTo>
                  <a:cubicBezTo>
                    <a:pt x="0" y="186"/>
                    <a:pt x="0" y="186"/>
                    <a:pt x="0" y="186"/>
                  </a:cubicBezTo>
                  <a:cubicBezTo>
                    <a:pt x="0" y="186"/>
                    <a:pt x="0" y="186"/>
                    <a:pt x="0" y="218"/>
                  </a:cubicBezTo>
                  <a:lnTo>
                    <a:pt x="0" y="218"/>
                  </a:lnTo>
                  <a:lnTo>
                    <a:pt x="0" y="218"/>
                  </a:lnTo>
                  <a:cubicBezTo>
                    <a:pt x="31" y="218"/>
                    <a:pt x="31" y="218"/>
                    <a:pt x="31" y="218"/>
                  </a:cubicBezTo>
                  <a:lnTo>
                    <a:pt x="31" y="218"/>
                  </a:lnTo>
                  <a:cubicBezTo>
                    <a:pt x="31" y="248"/>
                    <a:pt x="31" y="248"/>
                    <a:pt x="31" y="248"/>
                  </a:cubicBezTo>
                  <a:cubicBezTo>
                    <a:pt x="63" y="248"/>
                    <a:pt x="63" y="248"/>
                    <a:pt x="63" y="248"/>
                  </a:cubicBezTo>
                  <a:cubicBezTo>
                    <a:pt x="63" y="279"/>
                    <a:pt x="63" y="279"/>
                    <a:pt x="63" y="279"/>
                  </a:cubicBezTo>
                  <a:cubicBezTo>
                    <a:pt x="63" y="279"/>
                    <a:pt x="63" y="279"/>
                    <a:pt x="63" y="310"/>
                  </a:cubicBezTo>
                  <a:lnTo>
                    <a:pt x="63" y="310"/>
                  </a:lnTo>
                  <a:lnTo>
                    <a:pt x="63" y="341"/>
                  </a:lnTo>
                  <a:cubicBezTo>
                    <a:pt x="93" y="341"/>
                    <a:pt x="124" y="310"/>
                    <a:pt x="155" y="310"/>
                  </a:cubicBezTo>
                  <a:cubicBezTo>
                    <a:pt x="155" y="279"/>
                    <a:pt x="155" y="279"/>
                    <a:pt x="186" y="279"/>
                  </a:cubicBezTo>
                  <a:lnTo>
                    <a:pt x="217" y="279"/>
                  </a:lnTo>
                  <a:lnTo>
                    <a:pt x="248" y="279"/>
                  </a:lnTo>
                  <a:lnTo>
                    <a:pt x="248" y="279"/>
                  </a:lnTo>
                  <a:lnTo>
                    <a:pt x="248" y="279"/>
                  </a:lnTo>
                  <a:lnTo>
                    <a:pt x="248" y="279"/>
                  </a:lnTo>
                  <a:cubicBezTo>
                    <a:pt x="248" y="248"/>
                    <a:pt x="248" y="248"/>
                    <a:pt x="248" y="248"/>
                  </a:cubicBezTo>
                  <a:cubicBezTo>
                    <a:pt x="248" y="218"/>
                    <a:pt x="248" y="218"/>
                    <a:pt x="248" y="186"/>
                  </a:cubicBezTo>
                  <a:lnTo>
                    <a:pt x="248" y="186"/>
                  </a:lnTo>
                  <a:lnTo>
                    <a:pt x="248" y="186"/>
                  </a:lnTo>
                  <a:lnTo>
                    <a:pt x="248" y="186"/>
                  </a:lnTo>
                  <a:lnTo>
                    <a:pt x="248" y="186"/>
                  </a:lnTo>
                  <a:cubicBezTo>
                    <a:pt x="248" y="186"/>
                    <a:pt x="248" y="186"/>
                    <a:pt x="248" y="155"/>
                  </a:cubicBezTo>
                  <a:lnTo>
                    <a:pt x="248" y="155"/>
                  </a:lnTo>
                  <a:cubicBezTo>
                    <a:pt x="279" y="155"/>
                    <a:pt x="279" y="155"/>
                    <a:pt x="279" y="155"/>
                  </a:cubicBezTo>
                  <a:lnTo>
                    <a:pt x="279" y="124"/>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2" name="Freeform 51"/>
            <p:cNvSpPr>
              <a:spLocks noChangeArrowheads="1"/>
            </p:cNvSpPr>
            <p:nvPr/>
          </p:nvSpPr>
          <p:spPr bwMode="auto">
            <a:xfrm>
              <a:off x="3444875" y="2460625"/>
              <a:ext cx="66675" cy="77788"/>
            </a:xfrm>
            <a:custGeom>
              <a:avLst/>
              <a:gdLst>
                <a:gd name="T0" fmla="*/ 155 w 187"/>
                <a:gd name="T1" fmla="*/ 155 h 218"/>
                <a:gd name="T2" fmla="*/ 155 w 187"/>
                <a:gd name="T3" fmla="*/ 155 h 218"/>
                <a:gd name="T4" fmla="*/ 155 w 187"/>
                <a:gd name="T5" fmla="*/ 155 h 218"/>
                <a:gd name="T6" fmla="*/ 155 w 187"/>
                <a:gd name="T7" fmla="*/ 155 h 218"/>
                <a:gd name="T8" fmla="*/ 155 w 187"/>
                <a:gd name="T9" fmla="*/ 155 h 218"/>
                <a:gd name="T10" fmla="*/ 124 w 187"/>
                <a:gd name="T11" fmla="*/ 155 h 218"/>
                <a:gd name="T12" fmla="*/ 124 w 187"/>
                <a:gd name="T13" fmla="*/ 124 h 218"/>
                <a:gd name="T14" fmla="*/ 124 w 187"/>
                <a:gd name="T15" fmla="*/ 124 h 218"/>
                <a:gd name="T16" fmla="*/ 124 w 187"/>
                <a:gd name="T17" fmla="*/ 124 h 218"/>
                <a:gd name="T18" fmla="*/ 124 w 187"/>
                <a:gd name="T19" fmla="*/ 94 h 218"/>
                <a:gd name="T20" fmla="*/ 94 w 187"/>
                <a:gd name="T21" fmla="*/ 94 h 218"/>
                <a:gd name="T22" fmla="*/ 62 w 187"/>
                <a:gd name="T23" fmla="*/ 62 h 218"/>
                <a:gd name="T24" fmla="*/ 62 w 187"/>
                <a:gd name="T25" fmla="*/ 31 h 218"/>
                <a:gd name="T26" fmla="*/ 62 w 187"/>
                <a:gd name="T27" fmla="*/ 31 h 218"/>
                <a:gd name="T28" fmla="*/ 62 w 187"/>
                <a:gd name="T29" fmla="*/ 0 h 218"/>
                <a:gd name="T30" fmla="*/ 62 w 187"/>
                <a:gd name="T31" fmla="*/ 0 h 218"/>
                <a:gd name="T32" fmla="*/ 62 w 187"/>
                <a:gd name="T33" fmla="*/ 31 h 218"/>
                <a:gd name="T34" fmla="*/ 31 w 187"/>
                <a:gd name="T35" fmla="*/ 31 h 218"/>
                <a:gd name="T36" fmla="*/ 0 w 187"/>
                <a:gd name="T37" fmla="*/ 62 h 218"/>
                <a:gd name="T38" fmla="*/ 0 w 187"/>
                <a:gd name="T39" fmla="*/ 94 h 218"/>
                <a:gd name="T40" fmla="*/ 0 w 187"/>
                <a:gd name="T41" fmla="*/ 94 h 218"/>
                <a:gd name="T42" fmla="*/ 62 w 187"/>
                <a:gd name="T43" fmla="*/ 124 h 218"/>
                <a:gd name="T44" fmla="*/ 124 w 187"/>
                <a:gd name="T45" fmla="*/ 186 h 218"/>
                <a:gd name="T46" fmla="*/ 155 w 187"/>
                <a:gd name="T47" fmla="*/ 217 h 218"/>
                <a:gd name="T48" fmla="*/ 155 w 187"/>
                <a:gd name="T49" fmla="*/ 186 h 218"/>
                <a:gd name="T50" fmla="*/ 186 w 187"/>
                <a:gd name="T51" fmla="*/ 186 h 218"/>
                <a:gd name="T52" fmla="*/ 155 w 187"/>
                <a:gd name="T53" fmla="*/ 15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218">
                  <a:moveTo>
                    <a:pt x="155" y="155"/>
                  </a:moveTo>
                  <a:lnTo>
                    <a:pt x="155" y="155"/>
                  </a:lnTo>
                  <a:lnTo>
                    <a:pt x="155" y="155"/>
                  </a:lnTo>
                  <a:lnTo>
                    <a:pt x="155" y="155"/>
                  </a:lnTo>
                  <a:lnTo>
                    <a:pt x="155" y="155"/>
                  </a:lnTo>
                  <a:lnTo>
                    <a:pt x="124" y="155"/>
                  </a:lnTo>
                  <a:cubicBezTo>
                    <a:pt x="124" y="124"/>
                    <a:pt x="124" y="124"/>
                    <a:pt x="124" y="124"/>
                  </a:cubicBezTo>
                  <a:lnTo>
                    <a:pt x="124" y="124"/>
                  </a:lnTo>
                  <a:lnTo>
                    <a:pt x="124" y="124"/>
                  </a:lnTo>
                  <a:cubicBezTo>
                    <a:pt x="124" y="94"/>
                    <a:pt x="124" y="94"/>
                    <a:pt x="124" y="94"/>
                  </a:cubicBezTo>
                  <a:cubicBezTo>
                    <a:pt x="124" y="94"/>
                    <a:pt x="124" y="94"/>
                    <a:pt x="94" y="94"/>
                  </a:cubicBezTo>
                  <a:lnTo>
                    <a:pt x="62" y="62"/>
                  </a:lnTo>
                  <a:cubicBezTo>
                    <a:pt x="62" y="31"/>
                    <a:pt x="62" y="31"/>
                    <a:pt x="62" y="31"/>
                  </a:cubicBezTo>
                  <a:lnTo>
                    <a:pt x="62" y="31"/>
                  </a:lnTo>
                  <a:cubicBezTo>
                    <a:pt x="62" y="0"/>
                    <a:pt x="62" y="0"/>
                    <a:pt x="62" y="0"/>
                  </a:cubicBezTo>
                  <a:lnTo>
                    <a:pt x="62" y="0"/>
                  </a:lnTo>
                  <a:cubicBezTo>
                    <a:pt x="62" y="0"/>
                    <a:pt x="62" y="0"/>
                    <a:pt x="62" y="31"/>
                  </a:cubicBezTo>
                  <a:cubicBezTo>
                    <a:pt x="31" y="31"/>
                    <a:pt x="31" y="31"/>
                    <a:pt x="31" y="31"/>
                  </a:cubicBezTo>
                  <a:cubicBezTo>
                    <a:pt x="31" y="62"/>
                    <a:pt x="31" y="62"/>
                    <a:pt x="0" y="62"/>
                  </a:cubicBezTo>
                  <a:cubicBezTo>
                    <a:pt x="0" y="62"/>
                    <a:pt x="0" y="62"/>
                    <a:pt x="0" y="94"/>
                  </a:cubicBezTo>
                  <a:lnTo>
                    <a:pt x="0" y="94"/>
                  </a:lnTo>
                  <a:cubicBezTo>
                    <a:pt x="0" y="94"/>
                    <a:pt x="31" y="124"/>
                    <a:pt x="62" y="124"/>
                  </a:cubicBezTo>
                  <a:cubicBezTo>
                    <a:pt x="94" y="155"/>
                    <a:pt x="94" y="186"/>
                    <a:pt x="124" y="186"/>
                  </a:cubicBezTo>
                  <a:lnTo>
                    <a:pt x="155" y="217"/>
                  </a:lnTo>
                  <a:lnTo>
                    <a:pt x="155" y="186"/>
                  </a:lnTo>
                  <a:cubicBezTo>
                    <a:pt x="155" y="186"/>
                    <a:pt x="155" y="186"/>
                    <a:pt x="186" y="186"/>
                  </a:cubicBezTo>
                  <a:cubicBezTo>
                    <a:pt x="155" y="155"/>
                    <a:pt x="155" y="155"/>
                    <a:pt x="155" y="15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3" name="Freeform 52"/>
            <p:cNvSpPr>
              <a:spLocks noChangeArrowheads="1"/>
            </p:cNvSpPr>
            <p:nvPr/>
          </p:nvSpPr>
          <p:spPr bwMode="auto">
            <a:xfrm>
              <a:off x="3679825" y="2427288"/>
              <a:ext cx="11113" cy="68262"/>
            </a:xfrm>
            <a:custGeom>
              <a:avLst/>
              <a:gdLst>
                <a:gd name="T0" fmla="*/ 31 w 32"/>
                <a:gd name="T1" fmla="*/ 63 h 188"/>
                <a:gd name="T2" fmla="*/ 31 w 32"/>
                <a:gd name="T3" fmla="*/ 63 h 188"/>
                <a:gd name="T4" fmla="*/ 0 w 32"/>
                <a:gd name="T5" fmla="*/ 31 h 188"/>
                <a:gd name="T6" fmla="*/ 0 w 32"/>
                <a:gd name="T7" fmla="*/ 31 h 188"/>
                <a:gd name="T8" fmla="*/ 0 w 32"/>
                <a:gd name="T9" fmla="*/ 0 h 188"/>
                <a:gd name="T10" fmla="*/ 0 w 32"/>
                <a:gd name="T11" fmla="*/ 0 h 188"/>
                <a:gd name="T12" fmla="*/ 0 w 32"/>
                <a:gd name="T13" fmla="*/ 0 h 188"/>
                <a:gd name="T14" fmla="*/ 0 w 32"/>
                <a:gd name="T15" fmla="*/ 0 h 188"/>
                <a:gd name="T16" fmla="*/ 0 w 32"/>
                <a:gd name="T17" fmla="*/ 31 h 188"/>
                <a:gd name="T18" fmla="*/ 0 w 32"/>
                <a:gd name="T19" fmla="*/ 63 h 188"/>
                <a:gd name="T20" fmla="*/ 31 w 32"/>
                <a:gd name="T21" fmla="*/ 93 h 188"/>
                <a:gd name="T22" fmla="*/ 31 w 32"/>
                <a:gd name="T23" fmla="*/ 93 h 188"/>
                <a:gd name="T24" fmla="*/ 0 w 32"/>
                <a:gd name="T25" fmla="*/ 93 h 188"/>
                <a:gd name="T26" fmla="*/ 0 w 32"/>
                <a:gd name="T27" fmla="*/ 124 h 188"/>
                <a:gd name="T28" fmla="*/ 0 w 32"/>
                <a:gd name="T29" fmla="*/ 124 h 188"/>
                <a:gd name="T30" fmla="*/ 0 w 32"/>
                <a:gd name="T31" fmla="*/ 124 h 188"/>
                <a:gd name="T32" fmla="*/ 0 w 32"/>
                <a:gd name="T33" fmla="*/ 155 h 188"/>
                <a:gd name="T34" fmla="*/ 0 w 32"/>
                <a:gd name="T35" fmla="*/ 155 h 188"/>
                <a:gd name="T36" fmla="*/ 0 w 32"/>
                <a:gd name="T37" fmla="*/ 187 h 188"/>
                <a:gd name="T38" fmla="*/ 0 w 32"/>
                <a:gd name="T39" fmla="*/ 187 h 188"/>
                <a:gd name="T40" fmla="*/ 0 w 32"/>
                <a:gd name="T41" fmla="*/ 187 h 188"/>
                <a:gd name="T42" fmla="*/ 0 w 32"/>
                <a:gd name="T43" fmla="*/ 187 h 188"/>
                <a:gd name="T44" fmla="*/ 31 w 32"/>
                <a:gd name="T45" fmla="*/ 155 h 188"/>
                <a:gd name="T46" fmla="*/ 31 w 32"/>
                <a:gd name="T47" fmla="*/ 124 h 188"/>
                <a:gd name="T48" fmla="*/ 31 w 32"/>
                <a:gd name="T49"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88">
                  <a:moveTo>
                    <a:pt x="31" y="63"/>
                  </a:moveTo>
                  <a:lnTo>
                    <a:pt x="31" y="63"/>
                  </a:lnTo>
                  <a:cubicBezTo>
                    <a:pt x="31" y="31"/>
                    <a:pt x="0" y="31"/>
                    <a:pt x="0" y="31"/>
                  </a:cubicBezTo>
                  <a:lnTo>
                    <a:pt x="0" y="31"/>
                  </a:lnTo>
                  <a:lnTo>
                    <a:pt x="0" y="0"/>
                  </a:lnTo>
                  <a:lnTo>
                    <a:pt x="0" y="0"/>
                  </a:lnTo>
                  <a:lnTo>
                    <a:pt x="0" y="0"/>
                  </a:lnTo>
                  <a:lnTo>
                    <a:pt x="0" y="0"/>
                  </a:lnTo>
                  <a:cubicBezTo>
                    <a:pt x="0" y="31"/>
                    <a:pt x="0" y="31"/>
                    <a:pt x="0" y="31"/>
                  </a:cubicBezTo>
                  <a:cubicBezTo>
                    <a:pt x="0" y="63"/>
                    <a:pt x="0" y="63"/>
                    <a:pt x="0" y="63"/>
                  </a:cubicBezTo>
                  <a:cubicBezTo>
                    <a:pt x="0" y="63"/>
                    <a:pt x="31" y="63"/>
                    <a:pt x="31" y="93"/>
                  </a:cubicBezTo>
                  <a:lnTo>
                    <a:pt x="31" y="93"/>
                  </a:lnTo>
                  <a:cubicBezTo>
                    <a:pt x="31" y="93"/>
                    <a:pt x="31" y="93"/>
                    <a:pt x="0" y="93"/>
                  </a:cubicBezTo>
                  <a:cubicBezTo>
                    <a:pt x="0" y="124"/>
                    <a:pt x="0" y="124"/>
                    <a:pt x="0" y="124"/>
                  </a:cubicBezTo>
                  <a:lnTo>
                    <a:pt x="0" y="124"/>
                  </a:lnTo>
                  <a:lnTo>
                    <a:pt x="0" y="124"/>
                  </a:lnTo>
                  <a:cubicBezTo>
                    <a:pt x="0" y="124"/>
                    <a:pt x="0" y="124"/>
                    <a:pt x="0" y="155"/>
                  </a:cubicBezTo>
                  <a:lnTo>
                    <a:pt x="0" y="155"/>
                  </a:lnTo>
                  <a:lnTo>
                    <a:pt x="0" y="187"/>
                  </a:lnTo>
                  <a:lnTo>
                    <a:pt x="0" y="187"/>
                  </a:lnTo>
                  <a:lnTo>
                    <a:pt x="0" y="187"/>
                  </a:lnTo>
                  <a:lnTo>
                    <a:pt x="0" y="187"/>
                  </a:lnTo>
                  <a:lnTo>
                    <a:pt x="31" y="155"/>
                  </a:lnTo>
                  <a:cubicBezTo>
                    <a:pt x="31" y="155"/>
                    <a:pt x="31" y="155"/>
                    <a:pt x="31" y="124"/>
                  </a:cubicBezTo>
                  <a:cubicBezTo>
                    <a:pt x="31" y="93"/>
                    <a:pt x="31" y="63"/>
                    <a:pt x="31" y="6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4" name="Freeform 53"/>
            <p:cNvSpPr>
              <a:spLocks noChangeArrowheads="1"/>
            </p:cNvSpPr>
            <p:nvPr/>
          </p:nvSpPr>
          <p:spPr bwMode="auto">
            <a:xfrm>
              <a:off x="3724275" y="2338388"/>
              <a:ext cx="223838" cy="201612"/>
            </a:xfrm>
            <a:custGeom>
              <a:avLst/>
              <a:gdLst>
                <a:gd name="T0" fmla="*/ 372 w 620"/>
                <a:gd name="T1" fmla="*/ 403 h 559"/>
                <a:gd name="T2" fmla="*/ 435 w 620"/>
                <a:gd name="T3" fmla="*/ 403 h 559"/>
                <a:gd name="T4" fmla="*/ 464 w 620"/>
                <a:gd name="T5" fmla="*/ 403 h 559"/>
                <a:gd name="T6" fmla="*/ 464 w 620"/>
                <a:gd name="T7" fmla="*/ 403 h 559"/>
                <a:gd name="T8" fmla="*/ 464 w 620"/>
                <a:gd name="T9" fmla="*/ 372 h 559"/>
                <a:gd name="T10" fmla="*/ 526 w 620"/>
                <a:gd name="T11" fmla="*/ 279 h 559"/>
                <a:gd name="T12" fmla="*/ 526 w 620"/>
                <a:gd name="T13" fmla="*/ 279 h 559"/>
                <a:gd name="T14" fmla="*/ 526 w 620"/>
                <a:gd name="T15" fmla="*/ 217 h 559"/>
                <a:gd name="T16" fmla="*/ 557 w 620"/>
                <a:gd name="T17" fmla="*/ 187 h 559"/>
                <a:gd name="T18" fmla="*/ 557 w 620"/>
                <a:gd name="T19" fmla="*/ 124 h 559"/>
                <a:gd name="T20" fmla="*/ 619 w 620"/>
                <a:gd name="T21" fmla="*/ 124 h 559"/>
                <a:gd name="T22" fmla="*/ 619 w 620"/>
                <a:gd name="T23" fmla="*/ 124 h 559"/>
                <a:gd name="T24" fmla="*/ 619 w 620"/>
                <a:gd name="T25" fmla="*/ 124 h 559"/>
                <a:gd name="T26" fmla="*/ 588 w 620"/>
                <a:gd name="T27" fmla="*/ 63 h 559"/>
                <a:gd name="T28" fmla="*/ 588 w 620"/>
                <a:gd name="T29" fmla="*/ 63 h 559"/>
                <a:gd name="T30" fmla="*/ 557 w 620"/>
                <a:gd name="T31" fmla="*/ 31 h 559"/>
                <a:gd name="T32" fmla="*/ 495 w 620"/>
                <a:gd name="T33" fmla="*/ 63 h 559"/>
                <a:gd name="T34" fmla="*/ 464 w 620"/>
                <a:gd name="T35" fmla="*/ 31 h 559"/>
                <a:gd name="T36" fmla="*/ 403 w 620"/>
                <a:gd name="T37" fmla="*/ 31 h 559"/>
                <a:gd name="T38" fmla="*/ 403 w 620"/>
                <a:gd name="T39" fmla="*/ 63 h 559"/>
                <a:gd name="T40" fmla="*/ 341 w 620"/>
                <a:gd name="T41" fmla="*/ 93 h 559"/>
                <a:gd name="T42" fmla="*/ 279 w 620"/>
                <a:gd name="T43" fmla="*/ 63 h 559"/>
                <a:gd name="T44" fmla="*/ 279 w 620"/>
                <a:gd name="T45" fmla="*/ 31 h 559"/>
                <a:gd name="T46" fmla="*/ 217 w 620"/>
                <a:gd name="T47" fmla="*/ 63 h 559"/>
                <a:gd name="T48" fmla="*/ 187 w 620"/>
                <a:gd name="T49" fmla="*/ 63 h 559"/>
                <a:gd name="T50" fmla="*/ 155 w 620"/>
                <a:gd name="T51" fmla="*/ 31 h 559"/>
                <a:gd name="T52" fmla="*/ 124 w 620"/>
                <a:gd name="T53" fmla="*/ 0 h 559"/>
                <a:gd name="T54" fmla="*/ 124 w 620"/>
                <a:gd name="T55" fmla="*/ 31 h 559"/>
                <a:gd name="T56" fmla="*/ 93 w 620"/>
                <a:gd name="T57" fmla="*/ 31 h 559"/>
                <a:gd name="T58" fmla="*/ 63 w 620"/>
                <a:gd name="T59" fmla="*/ 93 h 559"/>
                <a:gd name="T60" fmla="*/ 63 w 620"/>
                <a:gd name="T61" fmla="*/ 93 h 559"/>
                <a:gd name="T62" fmla="*/ 63 w 620"/>
                <a:gd name="T63" fmla="*/ 124 h 559"/>
                <a:gd name="T64" fmla="*/ 63 w 620"/>
                <a:gd name="T65" fmla="*/ 155 h 559"/>
                <a:gd name="T66" fmla="*/ 63 w 620"/>
                <a:gd name="T67" fmla="*/ 217 h 559"/>
                <a:gd name="T68" fmla="*/ 63 w 620"/>
                <a:gd name="T69" fmla="*/ 248 h 559"/>
                <a:gd name="T70" fmla="*/ 31 w 620"/>
                <a:gd name="T71" fmla="*/ 279 h 559"/>
                <a:gd name="T72" fmla="*/ 31 w 620"/>
                <a:gd name="T73" fmla="*/ 279 h 559"/>
                <a:gd name="T74" fmla="*/ 0 w 620"/>
                <a:gd name="T75" fmla="*/ 341 h 559"/>
                <a:gd name="T76" fmla="*/ 0 w 620"/>
                <a:gd name="T77" fmla="*/ 435 h 559"/>
                <a:gd name="T78" fmla="*/ 31 w 620"/>
                <a:gd name="T79" fmla="*/ 435 h 559"/>
                <a:gd name="T80" fmla="*/ 124 w 620"/>
                <a:gd name="T81" fmla="*/ 465 h 559"/>
                <a:gd name="T82" fmla="*/ 155 w 620"/>
                <a:gd name="T83" fmla="*/ 558 h 559"/>
                <a:gd name="T84" fmla="*/ 187 w 620"/>
                <a:gd name="T85" fmla="*/ 558 h 559"/>
                <a:gd name="T86" fmla="*/ 279 w 620"/>
                <a:gd name="T87" fmla="*/ 558 h 559"/>
                <a:gd name="T88" fmla="*/ 279 w 620"/>
                <a:gd name="T89" fmla="*/ 527 h 559"/>
                <a:gd name="T90" fmla="*/ 311 w 620"/>
                <a:gd name="T91" fmla="*/ 46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0" h="559">
                  <a:moveTo>
                    <a:pt x="372" y="403"/>
                  </a:moveTo>
                  <a:lnTo>
                    <a:pt x="372" y="403"/>
                  </a:lnTo>
                  <a:cubicBezTo>
                    <a:pt x="372" y="403"/>
                    <a:pt x="403" y="403"/>
                    <a:pt x="435" y="403"/>
                  </a:cubicBezTo>
                  <a:lnTo>
                    <a:pt x="435" y="403"/>
                  </a:lnTo>
                  <a:cubicBezTo>
                    <a:pt x="435" y="403"/>
                    <a:pt x="434" y="403"/>
                    <a:pt x="464" y="403"/>
                  </a:cubicBezTo>
                  <a:lnTo>
                    <a:pt x="464" y="403"/>
                  </a:lnTo>
                  <a:lnTo>
                    <a:pt x="464" y="403"/>
                  </a:lnTo>
                  <a:lnTo>
                    <a:pt x="464" y="403"/>
                  </a:lnTo>
                  <a:cubicBezTo>
                    <a:pt x="464" y="403"/>
                    <a:pt x="464" y="403"/>
                    <a:pt x="464" y="372"/>
                  </a:cubicBezTo>
                  <a:lnTo>
                    <a:pt x="464" y="372"/>
                  </a:lnTo>
                  <a:cubicBezTo>
                    <a:pt x="464" y="372"/>
                    <a:pt x="495" y="341"/>
                    <a:pt x="495" y="311"/>
                  </a:cubicBezTo>
                  <a:cubicBezTo>
                    <a:pt x="495" y="279"/>
                    <a:pt x="495" y="279"/>
                    <a:pt x="526" y="279"/>
                  </a:cubicBezTo>
                  <a:lnTo>
                    <a:pt x="526" y="279"/>
                  </a:lnTo>
                  <a:lnTo>
                    <a:pt x="526" y="279"/>
                  </a:lnTo>
                  <a:cubicBezTo>
                    <a:pt x="526" y="248"/>
                    <a:pt x="526" y="248"/>
                    <a:pt x="526" y="217"/>
                  </a:cubicBezTo>
                  <a:lnTo>
                    <a:pt x="526" y="217"/>
                  </a:lnTo>
                  <a:lnTo>
                    <a:pt x="557" y="217"/>
                  </a:lnTo>
                  <a:cubicBezTo>
                    <a:pt x="557" y="187"/>
                    <a:pt x="557" y="187"/>
                    <a:pt x="557" y="187"/>
                  </a:cubicBezTo>
                  <a:lnTo>
                    <a:pt x="557" y="187"/>
                  </a:lnTo>
                  <a:cubicBezTo>
                    <a:pt x="557" y="155"/>
                    <a:pt x="557" y="155"/>
                    <a:pt x="557" y="124"/>
                  </a:cubicBezTo>
                  <a:lnTo>
                    <a:pt x="557" y="124"/>
                  </a:lnTo>
                  <a:cubicBezTo>
                    <a:pt x="588" y="124"/>
                    <a:pt x="588" y="124"/>
                    <a:pt x="619" y="124"/>
                  </a:cubicBezTo>
                  <a:lnTo>
                    <a:pt x="619" y="124"/>
                  </a:lnTo>
                  <a:lnTo>
                    <a:pt x="619" y="124"/>
                  </a:lnTo>
                  <a:lnTo>
                    <a:pt x="619" y="124"/>
                  </a:lnTo>
                  <a:lnTo>
                    <a:pt x="619" y="124"/>
                  </a:lnTo>
                  <a:cubicBezTo>
                    <a:pt x="619" y="93"/>
                    <a:pt x="619" y="93"/>
                    <a:pt x="619" y="93"/>
                  </a:cubicBezTo>
                  <a:cubicBezTo>
                    <a:pt x="588" y="93"/>
                    <a:pt x="588" y="63"/>
                    <a:pt x="588" y="63"/>
                  </a:cubicBezTo>
                  <a:lnTo>
                    <a:pt x="588" y="63"/>
                  </a:lnTo>
                  <a:lnTo>
                    <a:pt x="588" y="63"/>
                  </a:lnTo>
                  <a:cubicBezTo>
                    <a:pt x="588" y="31"/>
                    <a:pt x="588" y="31"/>
                    <a:pt x="557" y="31"/>
                  </a:cubicBezTo>
                  <a:lnTo>
                    <a:pt x="557" y="31"/>
                  </a:lnTo>
                  <a:cubicBezTo>
                    <a:pt x="557" y="63"/>
                    <a:pt x="526" y="63"/>
                    <a:pt x="495" y="63"/>
                  </a:cubicBezTo>
                  <a:lnTo>
                    <a:pt x="495" y="63"/>
                  </a:lnTo>
                  <a:lnTo>
                    <a:pt x="495" y="63"/>
                  </a:lnTo>
                  <a:cubicBezTo>
                    <a:pt x="495" y="63"/>
                    <a:pt x="464" y="63"/>
                    <a:pt x="464" y="31"/>
                  </a:cubicBezTo>
                  <a:cubicBezTo>
                    <a:pt x="434" y="31"/>
                    <a:pt x="435" y="31"/>
                    <a:pt x="435" y="31"/>
                  </a:cubicBezTo>
                  <a:lnTo>
                    <a:pt x="403" y="31"/>
                  </a:lnTo>
                  <a:lnTo>
                    <a:pt x="403" y="63"/>
                  </a:lnTo>
                  <a:lnTo>
                    <a:pt x="403" y="63"/>
                  </a:lnTo>
                  <a:cubicBezTo>
                    <a:pt x="372" y="63"/>
                    <a:pt x="372" y="63"/>
                    <a:pt x="372" y="93"/>
                  </a:cubicBezTo>
                  <a:lnTo>
                    <a:pt x="341" y="93"/>
                  </a:lnTo>
                  <a:cubicBezTo>
                    <a:pt x="311" y="93"/>
                    <a:pt x="279" y="63"/>
                    <a:pt x="279" y="63"/>
                  </a:cubicBezTo>
                  <a:lnTo>
                    <a:pt x="279" y="63"/>
                  </a:lnTo>
                  <a:lnTo>
                    <a:pt x="279" y="63"/>
                  </a:lnTo>
                  <a:lnTo>
                    <a:pt x="279" y="31"/>
                  </a:lnTo>
                  <a:lnTo>
                    <a:pt x="248" y="63"/>
                  </a:lnTo>
                  <a:cubicBezTo>
                    <a:pt x="248" y="63"/>
                    <a:pt x="248" y="63"/>
                    <a:pt x="217" y="63"/>
                  </a:cubicBezTo>
                  <a:lnTo>
                    <a:pt x="187" y="63"/>
                  </a:lnTo>
                  <a:lnTo>
                    <a:pt x="187" y="63"/>
                  </a:lnTo>
                  <a:cubicBezTo>
                    <a:pt x="187" y="63"/>
                    <a:pt x="187" y="31"/>
                    <a:pt x="155" y="31"/>
                  </a:cubicBezTo>
                  <a:lnTo>
                    <a:pt x="155" y="31"/>
                  </a:lnTo>
                  <a:lnTo>
                    <a:pt x="155" y="31"/>
                  </a:lnTo>
                  <a:cubicBezTo>
                    <a:pt x="155" y="31"/>
                    <a:pt x="155" y="31"/>
                    <a:pt x="124" y="0"/>
                  </a:cubicBezTo>
                  <a:lnTo>
                    <a:pt x="124" y="0"/>
                  </a:lnTo>
                  <a:cubicBezTo>
                    <a:pt x="124" y="0"/>
                    <a:pt x="124" y="0"/>
                    <a:pt x="124" y="31"/>
                  </a:cubicBezTo>
                  <a:lnTo>
                    <a:pt x="93" y="31"/>
                  </a:lnTo>
                  <a:lnTo>
                    <a:pt x="93" y="31"/>
                  </a:lnTo>
                  <a:cubicBezTo>
                    <a:pt x="93" y="63"/>
                    <a:pt x="63" y="63"/>
                    <a:pt x="63" y="93"/>
                  </a:cubicBezTo>
                  <a:lnTo>
                    <a:pt x="63" y="93"/>
                  </a:lnTo>
                  <a:lnTo>
                    <a:pt x="63" y="93"/>
                  </a:lnTo>
                  <a:lnTo>
                    <a:pt x="63" y="93"/>
                  </a:lnTo>
                  <a:cubicBezTo>
                    <a:pt x="63" y="124"/>
                    <a:pt x="63" y="124"/>
                    <a:pt x="63" y="124"/>
                  </a:cubicBezTo>
                  <a:lnTo>
                    <a:pt x="63" y="124"/>
                  </a:lnTo>
                  <a:lnTo>
                    <a:pt x="63" y="155"/>
                  </a:lnTo>
                  <a:lnTo>
                    <a:pt x="63" y="155"/>
                  </a:lnTo>
                  <a:lnTo>
                    <a:pt x="63" y="187"/>
                  </a:lnTo>
                  <a:cubicBezTo>
                    <a:pt x="63" y="217"/>
                    <a:pt x="63" y="217"/>
                    <a:pt x="63" y="217"/>
                  </a:cubicBezTo>
                  <a:lnTo>
                    <a:pt x="63" y="217"/>
                  </a:lnTo>
                  <a:cubicBezTo>
                    <a:pt x="63" y="248"/>
                    <a:pt x="63" y="248"/>
                    <a:pt x="63" y="248"/>
                  </a:cubicBezTo>
                  <a:lnTo>
                    <a:pt x="31" y="279"/>
                  </a:lnTo>
                  <a:lnTo>
                    <a:pt x="31" y="279"/>
                  </a:lnTo>
                  <a:lnTo>
                    <a:pt x="31" y="279"/>
                  </a:lnTo>
                  <a:lnTo>
                    <a:pt x="31" y="279"/>
                  </a:lnTo>
                  <a:cubicBezTo>
                    <a:pt x="31" y="311"/>
                    <a:pt x="0" y="311"/>
                    <a:pt x="0" y="311"/>
                  </a:cubicBezTo>
                  <a:lnTo>
                    <a:pt x="0" y="341"/>
                  </a:lnTo>
                  <a:cubicBezTo>
                    <a:pt x="0" y="372"/>
                    <a:pt x="0" y="372"/>
                    <a:pt x="0" y="403"/>
                  </a:cubicBezTo>
                  <a:cubicBezTo>
                    <a:pt x="0" y="403"/>
                    <a:pt x="0" y="403"/>
                    <a:pt x="0" y="435"/>
                  </a:cubicBezTo>
                  <a:lnTo>
                    <a:pt x="0" y="435"/>
                  </a:lnTo>
                  <a:cubicBezTo>
                    <a:pt x="31" y="435"/>
                    <a:pt x="31" y="435"/>
                    <a:pt x="31" y="435"/>
                  </a:cubicBezTo>
                  <a:cubicBezTo>
                    <a:pt x="31" y="435"/>
                    <a:pt x="31" y="435"/>
                    <a:pt x="63" y="435"/>
                  </a:cubicBezTo>
                  <a:cubicBezTo>
                    <a:pt x="93" y="435"/>
                    <a:pt x="93" y="465"/>
                    <a:pt x="124" y="465"/>
                  </a:cubicBezTo>
                  <a:lnTo>
                    <a:pt x="124" y="465"/>
                  </a:lnTo>
                  <a:cubicBezTo>
                    <a:pt x="155" y="496"/>
                    <a:pt x="155" y="527"/>
                    <a:pt x="155" y="558"/>
                  </a:cubicBezTo>
                  <a:lnTo>
                    <a:pt x="155" y="558"/>
                  </a:lnTo>
                  <a:cubicBezTo>
                    <a:pt x="155" y="558"/>
                    <a:pt x="155" y="558"/>
                    <a:pt x="187" y="558"/>
                  </a:cubicBezTo>
                  <a:lnTo>
                    <a:pt x="187" y="558"/>
                  </a:lnTo>
                  <a:cubicBezTo>
                    <a:pt x="187" y="558"/>
                    <a:pt x="248" y="558"/>
                    <a:pt x="279" y="558"/>
                  </a:cubicBezTo>
                  <a:cubicBezTo>
                    <a:pt x="279" y="527"/>
                    <a:pt x="279" y="527"/>
                    <a:pt x="279" y="527"/>
                  </a:cubicBezTo>
                  <a:lnTo>
                    <a:pt x="279" y="527"/>
                  </a:lnTo>
                  <a:cubicBezTo>
                    <a:pt x="279" y="527"/>
                    <a:pt x="279" y="496"/>
                    <a:pt x="311" y="465"/>
                  </a:cubicBezTo>
                  <a:lnTo>
                    <a:pt x="311" y="465"/>
                  </a:lnTo>
                  <a:lnTo>
                    <a:pt x="372" y="40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5" name="Freeform 54"/>
            <p:cNvSpPr>
              <a:spLocks noChangeArrowheads="1"/>
            </p:cNvSpPr>
            <p:nvPr/>
          </p:nvSpPr>
          <p:spPr bwMode="auto">
            <a:xfrm>
              <a:off x="3848100" y="2605088"/>
              <a:ext cx="100013" cy="123825"/>
            </a:xfrm>
            <a:custGeom>
              <a:avLst/>
              <a:gdLst>
                <a:gd name="T0" fmla="*/ 94 w 279"/>
                <a:gd name="T1" fmla="*/ 248 h 342"/>
                <a:gd name="T2" fmla="*/ 94 w 279"/>
                <a:gd name="T3" fmla="*/ 248 h 342"/>
                <a:gd name="T4" fmla="*/ 154 w 279"/>
                <a:gd name="T5" fmla="*/ 248 h 342"/>
                <a:gd name="T6" fmla="*/ 154 w 279"/>
                <a:gd name="T7" fmla="*/ 217 h 342"/>
                <a:gd name="T8" fmla="*/ 216 w 279"/>
                <a:gd name="T9" fmla="*/ 217 h 342"/>
                <a:gd name="T10" fmla="*/ 216 w 279"/>
                <a:gd name="T11" fmla="*/ 248 h 342"/>
                <a:gd name="T12" fmla="*/ 216 w 279"/>
                <a:gd name="T13" fmla="*/ 248 h 342"/>
                <a:gd name="T14" fmla="*/ 216 w 279"/>
                <a:gd name="T15" fmla="*/ 248 h 342"/>
                <a:gd name="T16" fmla="*/ 247 w 279"/>
                <a:gd name="T17" fmla="*/ 217 h 342"/>
                <a:gd name="T18" fmla="*/ 247 w 279"/>
                <a:gd name="T19" fmla="*/ 248 h 342"/>
                <a:gd name="T20" fmla="*/ 278 w 279"/>
                <a:gd name="T21" fmla="*/ 248 h 342"/>
                <a:gd name="T22" fmla="*/ 278 w 279"/>
                <a:gd name="T23" fmla="*/ 217 h 342"/>
                <a:gd name="T24" fmla="*/ 247 w 279"/>
                <a:gd name="T25" fmla="*/ 186 h 342"/>
                <a:gd name="T26" fmla="*/ 247 w 279"/>
                <a:gd name="T27" fmla="*/ 155 h 342"/>
                <a:gd name="T28" fmla="*/ 247 w 279"/>
                <a:gd name="T29" fmla="*/ 155 h 342"/>
                <a:gd name="T30" fmla="*/ 247 w 279"/>
                <a:gd name="T31" fmla="*/ 155 h 342"/>
                <a:gd name="T32" fmla="*/ 247 w 279"/>
                <a:gd name="T33" fmla="*/ 155 h 342"/>
                <a:gd name="T34" fmla="*/ 216 w 279"/>
                <a:gd name="T35" fmla="*/ 124 h 342"/>
                <a:gd name="T36" fmla="*/ 247 w 279"/>
                <a:gd name="T37" fmla="*/ 93 h 342"/>
                <a:gd name="T38" fmla="*/ 247 w 279"/>
                <a:gd name="T39" fmla="*/ 93 h 342"/>
                <a:gd name="T40" fmla="*/ 247 w 279"/>
                <a:gd name="T41" fmla="*/ 62 h 342"/>
                <a:gd name="T42" fmla="*/ 247 w 279"/>
                <a:gd name="T43" fmla="*/ 62 h 342"/>
                <a:gd name="T44" fmla="*/ 247 w 279"/>
                <a:gd name="T45" fmla="*/ 62 h 342"/>
                <a:gd name="T46" fmla="*/ 216 w 279"/>
                <a:gd name="T47" fmla="*/ 62 h 342"/>
                <a:gd name="T48" fmla="*/ 216 w 279"/>
                <a:gd name="T49" fmla="*/ 62 h 342"/>
                <a:gd name="T50" fmla="*/ 216 w 279"/>
                <a:gd name="T51" fmla="*/ 93 h 342"/>
                <a:gd name="T52" fmla="*/ 185 w 279"/>
                <a:gd name="T53" fmla="*/ 62 h 342"/>
                <a:gd name="T54" fmla="*/ 185 w 279"/>
                <a:gd name="T55" fmla="*/ 62 h 342"/>
                <a:gd name="T56" fmla="*/ 185 w 279"/>
                <a:gd name="T57" fmla="*/ 31 h 342"/>
                <a:gd name="T58" fmla="*/ 185 w 279"/>
                <a:gd name="T59" fmla="*/ 31 h 342"/>
                <a:gd name="T60" fmla="*/ 185 w 279"/>
                <a:gd name="T61" fmla="*/ 0 h 342"/>
                <a:gd name="T62" fmla="*/ 154 w 279"/>
                <a:gd name="T63" fmla="*/ 0 h 342"/>
                <a:gd name="T64" fmla="*/ 154 w 279"/>
                <a:gd name="T65" fmla="*/ 0 h 342"/>
                <a:gd name="T66" fmla="*/ 154 w 279"/>
                <a:gd name="T67" fmla="*/ 0 h 342"/>
                <a:gd name="T68" fmla="*/ 154 w 279"/>
                <a:gd name="T69" fmla="*/ 93 h 342"/>
                <a:gd name="T70" fmla="*/ 31 w 279"/>
                <a:gd name="T71" fmla="*/ 93 h 342"/>
                <a:gd name="T72" fmla="*/ 0 w 279"/>
                <a:gd name="T73" fmla="*/ 155 h 342"/>
                <a:gd name="T74" fmla="*/ 0 w 279"/>
                <a:gd name="T75" fmla="*/ 155 h 342"/>
                <a:gd name="T76" fmla="*/ 0 w 279"/>
                <a:gd name="T77" fmla="*/ 186 h 342"/>
                <a:gd name="T78" fmla="*/ 0 w 279"/>
                <a:gd name="T79" fmla="*/ 186 h 342"/>
                <a:gd name="T80" fmla="*/ 0 w 279"/>
                <a:gd name="T81" fmla="*/ 217 h 342"/>
                <a:gd name="T82" fmla="*/ 31 w 279"/>
                <a:gd name="T83" fmla="*/ 217 h 342"/>
                <a:gd name="T84" fmla="*/ 31 w 279"/>
                <a:gd name="T85" fmla="*/ 248 h 342"/>
                <a:gd name="T86" fmla="*/ 94 w 279"/>
                <a:gd name="T87" fmla="*/ 341 h 342"/>
                <a:gd name="T88" fmla="*/ 123 w 279"/>
                <a:gd name="T89" fmla="*/ 341 h 342"/>
                <a:gd name="T90" fmla="*/ 94 w 279"/>
                <a:gd name="T91" fmla="*/ 310 h 342"/>
                <a:gd name="T92" fmla="*/ 94 w 279"/>
                <a:gd name="T93" fmla="*/ 24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342">
                  <a:moveTo>
                    <a:pt x="94" y="248"/>
                  </a:moveTo>
                  <a:lnTo>
                    <a:pt x="94" y="248"/>
                  </a:lnTo>
                  <a:cubicBezTo>
                    <a:pt x="154" y="248"/>
                    <a:pt x="154" y="248"/>
                    <a:pt x="154" y="248"/>
                  </a:cubicBezTo>
                  <a:cubicBezTo>
                    <a:pt x="154" y="217"/>
                    <a:pt x="154" y="217"/>
                    <a:pt x="154" y="217"/>
                  </a:cubicBezTo>
                  <a:cubicBezTo>
                    <a:pt x="216" y="217"/>
                    <a:pt x="216" y="217"/>
                    <a:pt x="216" y="217"/>
                  </a:cubicBezTo>
                  <a:cubicBezTo>
                    <a:pt x="216" y="248"/>
                    <a:pt x="216" y="248"/>
                    <a:pt x="216" y="248"/>
                  </a:cubicBezTo>
                  <a:lnTo>
                    <a:pt x="216" y="248"/>
                  </a:lnTo>
                  <a:lnTo>
                    <a:pt x="216" y="248"/>
                  </a:lnTo>
                  <a:cubicBezTo>
                    <a:pt x="247" y="217"/>
                    <a:pt x="247" y="217"/>
                    <a:pt x="247" y="217"/>
                  </a:cubicBezTo>
                  <a:cubicBezTo>
                    <a:pt x="247" y="248"/>
                    <a:pt x="247" y="248"/>
                    <a:pt x="247" y="248"/>
                  </a:cubicBezTo>
                  <a:lnTo>
                    <a:pt x="278" y="248"/>
                  </a:lnTo>
                  <a:lnTo>
                    <a:pt x="278" y="217"/>
                  </a:lnTo>
                  <a:cubicBezTo>
                    <a:pt x="278" y="217"/>
                    <a:pt x="278" y="186"/>
                    <a:pt x="247" y="186"/>
                  </a:cubicBezTo>
                  <a:cubicBezTo>
                    <a:pt x="247" y="186"/>
                    <a:pt x="247" y="186"/>
                    <a:pt x="247" y="155"/>
                  </a:cubicBezTo>
                  <a:lnTo>
                    <a:pt x="247" y="155"/>
                  </a:lnTo>
                  <a:lnTo>
                    <a:pt x="247" y="155"/>
                  </a:lnTo>
                  <a:lnTo>
                    <a:pt x="247" y="155"/>
                  </a:lnTo>
                  <a:lnTo>
                    <a:pt x="216" y="124"/>
                  </a:lnTo>
                  <a:lnTo>
                    <a:pt x="247" y="93"/>
                  </a:lnTo>
                  <a:lnTo>
                    <a:pt x="247" y="93"/>
                  </a:lnTo>
                  <a:cubicBezTo>
                    <a:pt x="247" y="62"/>
                    <a:pt x="247" y="62"/>
                    <a:pt x="247" y="62"/>
                  </a:cubicBezTo>
                  <a:lnTo>
                    <a:pt x="247" y="62"/>
                  </a:lnTo>
                  <a:lnTo>
                    <a:pt x="247" y="62"/>
                  </a:lnTo>
                  <a:cubicBezTo>
                    <a:pt x="247" y="62"/>
                    <a:pt x="247" y="62"/>
                    <a:pt x="216" y="62"/>
                  </a:cubicBezTo>
                  <a:lnTo>
                    <a:pt x="216" y="62"/>
                  </a:lnTo>
                  <a:cubicBezTo>
                    <a:pt x="216" y="93"/>
                    <a:pt x="216" y="93"/>
                    <a:pt x="216" y="93"/>
                  </a:cubicBezTo>
                  <a:lnTo>
                    <a:pt x="185" y="62"/>
                  </a:lnTo>
                  <a:lnTo>
                    <a:pt x="185" y="62"/>
                  </a:lnTo>
                  <a:cubicBezTo>
                    <a:pt x="185" y="31"/>
                    <a:pt x="185" y="31"/>
                    <a:pt x="185" y="31"/>
                  </a:cubicBezTo>
                  <a:lnTo>
                    <a:pt x="185" y="31"/>
                  </a:lnTo>
                  <a:cubicBezTo>
                    <a:pt x="185" y="31"/>
                    <a:pt x="185" y="31"/>
                    <a:pt x="185" y="0"/>
                  </a:cubicBezTo>
                  <a:lnTo>
                    <a:pt x="154" y="0"/>
                  </a:lnTo>
                  <a:lnTo>
                    <a:pt x="154" y="0"/>
                  </a:lnTo>
                  <a:lnTo>
                    <a:pt x="154" y="0"/>
                  </a:lnTo>
                  <a:cubicBezTo>
                    <a:pt x="154" y="93"/>
                    <a:pt x="154" y="93"/>
                    <a:pt x="154" y="93"/>
                  </a:cubicBezTo>
                  <a:cubicBezTo>
                    <a:pt x="31" y="93"/>
                    <a:pt x="31" y="93"/>
                    <a:pt x="31" y="93"/>
                  </a:cubicBezTo>
                  <a:cubicBezTo>
                    <a:pt x="31" y="124"/>
                    <a:pt x="0" y="155"/>
                    <a:pt x="0" y="155"/>
                  </a:cubicBezTo>
                  <a:lnTo>
                    <a:pt x="0" y="155"/>
                  </a:lnTo>
                  <a:lnTo>
                    <a:pt x="0" y="186"/>
                  </a:lnTo>
                  <a:lnTo>
                    <a:pt x="0" y="186"/>
                  </a:lnTo>
                  <a:cubicBezTo>
                    <a:pt x="0" y="186"/>
                    <a:pt x="0" y="186"/>
                    <a:pt x="0" y="217"/>
                  </a:cubicBezTo>
                  <a:cubicBezTo>
                    <a:pt x="31" y="217"/>
                    <a:pt x="31" y="217"/>
                    <a:pt x="31" y="217"/>
                  </a:cubicBezTo>
                  <a:cubicBezTo>
                    <a:pt x="31" y="248"/>
                    <a:pt x="31" y="248"/>
                    <a:pt x="31" y="248"/>
                  </a:cubicBezTo>
                  <a:cubicBezTo>
                    <a:pt x="31" y="248"/>
                    <a:pt x="62" y="279"/>
                    <a:pt x="94" y="341"/>
                  </a:cubicBezTo>
                  <a:cubicBezTo>
                    <a:pt x="123" y="341"/>
                    <a:pt x="123" y="341"/>
                    <a:pt x="123" y="341"/>
                  </a:cubicBezTo>
                  <a:cubicBezTo>
                    <a:pt x="93" y="310"/>
                    <a:pt x="94" y="310"/>
                    <a:pt x="94" y="310"/>
                  </a:cubicBezTo>
                  <a:lnTo>
                    <a:pt x="94" y="248"/>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6" name="Freeform 55"/>
            <p:cNvSpPr>
              <a:spLocks noChangeArrowheads="1"/>
            </p:cNvSpPr>
            <p:nvPr/>
          </p:nvSpPr>
          <p:spPr bwMode="auto">
            <a:xfrm>
              <a:off x="3444875" y="1836738"/>
              <a:ext cx="179388" cy="168275"/>
            </a:xfrm>
            <a:custGeom>
              <a:avLst/>
              <a:gdLst>
                <a:gd name="T0" fmla="*/ 155 w 497"/>
                <a:gd name="T1" fmla="*/ 372 h 466"/>
                <a:gd name="T2" fmla="*/ 218 w 497"/>
                <a:gd name="T3" fmla="*/ 341 h 466"/>
                <a:gd name="T4" fmla="*/ 218 w 497"/>
                <a:gd name="T5" fmla="*/ 341 h 466"/>
                <a:gd name="T6" fmla="*/ 218 w 497"/>
                <a:gd name="T7" fmla="*/ 341 h 466"/>
                <a:gd name="T8" fmla="*/ 279 w 497"/>
                <a:gd name="T9" fmla="*/ 309 h 466"/>
                <a:gd name="T10" fmla="*/ 310 w 497"/>
                <a:gd name="T11" fmla="*/ 309 h 466"/>
                <a:gd name="T12" fmla="*/ 310 w 497"/>
                <a:gd name="T13" fmla="*/ 309 h 466"/>
                <a:gd name="T14" fmla="*/ 310 w 497"/>
                <a:gd name="T15" fmla="*/ 309 h 466"/>
                <a:gd name="T16" fmla="*/ 341 w 497"/>
                <a:gd name="T17" fmla="*/ 278 h 466"/>
                <a:gd name="T18" fmla="*/ 372 w 497"/>
                <a:gd name="T19" fmla="*/ 278 h 466"/>
                <a:gd name="T20" fmla="*/ 372 w 497"/>
                <a:gd name="T21" fmla="*/ 248 h 466"/>
                <a:gd name="T22" fmla="*/ 372 w 497"/>
                <a:gd name="T23" fmla="*/ 248 h 466"/>
                <a:gd name="T24" fmla="*/ 372 w 497"/>
                <a:gd name="T25" fmla="*/ 217 h 466"/>
                <a:gd name="T26" fmla="*/ 403 w 497"/>
                <a:gd name="T27" fmla="*/ 185 h 466"/>
                <a:gd name="T28" fmla="*/ 434 w 497"/>
                <a:gd name="T29" fmla="*/ 217 h 466"/>
                <a:gd name="T30" fmla="*/ 434 w 497"/>
                <a:gd name="T31" fmla="*/ 217 h 466"/>
                <a:gd name="T32" fmla="*/ 434 w 497"/>
                <a:gd name="T33" fmla="*/ 185 h 466"/>
                <a:gd name="T34" fmla="*/ 466 w 497"/>
                <a:gd name="T35" fmla="*/ 185 h 466"/>
                <a:gd name="T36" fmla="*/ 496 w 497"/>
                <a:gd name="T37" fmla="*/ 185 h 466"/>
                <a:gd name="T38" fmla="*/ 496 w 497"/>
                <a:gd name="T39" fmla="*/ 93 h 466"/>
                <a:gd name="T40" fmla="*/ 466 w 497"/>
                <a:gd name="T41" fmla="*/ 30 h 466"/>
                <a:gd name="T42" fmla="*/ 466 w 497"/>
                <a:gd name="T43" fmla="*/ 30 h 466"/>
                <a:gd name="T44" fmla="*/ 434 w 497"/>
                <a:gd name="T45" fmla="*/ 30 h 466"/>
                <a:gd name="T46" fmla="*/ 403 w 497"/>
                <a:gd name="T47" fmla="*/ 30 h 466"/>
                <a:gd name="T48" fmla="*/ 310 w 497"/>
                <a:gd name="T49" fmla="*/ 0 h 466"/>
                <a:gd name="T50" fmla="*/ 279 w 497"/>
                <a:gd name="T51" fmla="*/ 0 h 466"/>
                <a:gd name="T52" fmla="*/ 279 w 497"/>
                <a:gd name="T53" fmla="*/ 30 h 466"/>
                <a:gd name="T54" fmla="*/ 155 w 497"/>
                <a:gd name="T55" fmla="*/ 154 h 466"/>
                <a:gd name="T56" fmla="*/ 94 w 497"/>
                <a:gd name="T57" fmla="*/ 248 h 466"/>
                <a:gd name="T58" fmla="*/ 94 w 497"/>
                <a:gd name="T59" fmla="*/ 278 h 466"/>
                <a:gd name="T60" fmla="*/ 94 w 497"/>
                <a:gd name="T61" fmla="*/ 341 h 466"/>
                <a:gd name="T62" fmla="*/ 0 w 497"/>
                <a:gd name="T63" fmla="*/ 465 h 466"/>
                <a:gd name="T64" fmla="*/ 94 w 497"/>
                <a:gd name="T65" fmla="*/ 402 h 466"/>
                <a:gd name="T66" fmla="*/ 155 w 497"/>
                <a:gd name="T67" fmla="*/ 3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66">
                  <a:moveTo>
                    <a:pt x="155" y="372"/>
                  </a:moveTo>
                  <a:lnTo>
                    <a:pt x="155" y="372"/>
                  </a:lnTo>
                  <a:lnTo>
                    <a:pt x="186" y="341"/>
                  </a:lnTo>
                  <a:lnTo>
                    <a:pt x="218" y="341"/>
                  </a:lnTo>
                  <a:lnTo>
                    <a:pt x="218" y="341"/>
                  </a:lnTo>
                  <a:lnTo>
                    <a:pt x="218" y="341"/>
                  </a:lnTo>
                  <a:lnTo>
                    <a:pt x="218" y="341"/>
                  </a:lnTo>
                  <a:lnTo>
                    <a:pt x="218" y="341"/>
                  </a:lnTo>
                  <a:cubicBezTo>
                    <a:pt x="218" y="341"/>
                    <a:pt x="218" y="341"/>
                    <a:pt x="248" y="341"/>
                  </a:cubicBezTo>
                  <a:cubicBezTo>
                    <a:pt x="248" y="309"/>
                    <a:pt x="248" y="309"/>
                    <a:pt x="279" y="309"/>
                  </a:cubicBezTo>
                  <a:lnTo>
                    <a:pt x="279" y="309"/>
                  </a:lnTo>
                  <a:cubicBezTo>
                    <a:pt x="279" y="309"/>
                    <a:pt x="279" y="309"/>
                    <a:pt x="310" y="309"/>
                  </a:cubicBezTo>
                  <a:lnTo>
                    <a:pt x="310" y="309"/>
                  </a:lnTo>
                  <a:lnTo>
                    <a:pt x="310" y="309"/>
                  </a:lnTo>
                  <a:lnTo>
                    <a:pt x="310" y="309"/>
                  </a:lnTo>
                  <a:lnTo>
                    <a:pt x="310" y="309"/>
                  </a:lnTo>
                  <a:lnTo>
                    <a:pt x="310" y="309"/>
                  </a:lnTo>
                  <a:cubicBezTo>
                    <a:pt x="310" y="278"/>
                    <a:pt x="341" y="278"/>
                    <a:pt x="341" y="278"/>
                  </a:cubicBezTo>
                  <a:lnTo>
                    <a:pt x="341" y="278"/>
                  </a:lnTo>
                  <a:lnTo>
                    <a:pt x="372" y="278"/>
                  </a:lnTo>
                  <a:lnTo>
                    <a:pt x="372" y="278"/>
                  </a:lnTo>
                  <a:cubicBezTo>
                    <a:pt x="372" y="278"/>
                    <a:pt x="372" y="278"/>
                    <a:pt x="372" y="248"/>
                  </a:cubicBezTo>
                  <a:lnTo>
                    <a:pt x="372" y="248"/>
                  </a:lnTo>
                  <a:lnTo>
                    <a:pt x="372" y="248"/>
                  </a:lnTo>
                  <a:cubicBezTo>
                    <a:pt x="372" y="248"/>
                    <a:pt x="372" y="248"/>
                    <a:pt x="372" y="217"/>
                  </a:cubicBezTo>
                  <a:lnTo>
                    <a:pt x="372" y="217"/>
                  </a:lnTo>
                  <a:cubicBezTo>
                    <a:pt x="372" y="185"/>
                    <a:pt x="403" y="185"/>
                    <a:pt x="403" y="185"/>
                  </a:cubicBezTo>
                  <a:lnTo>
                    <a:pt x="403" y="185"/>
                  </a:lnTo>
                  <a:cubicBezTo>
                    <a:pt x="403" y="185"/>
                    <a:pt x="403" y="217"/>
                    <a:pt x="434" y="217"/>
                  </a:cubicBezTo>
                  <a:lnTo>
                    <a:pt x="434" y="217"/>
                  </a:lnTo>
                  <a:lnTo>
                    <a:pt x="434" y="217"/>
                  </a:lnTo>
                  <a:lnTo>
                    <a:pt x="434" y="217"/>
                  </a:lnTo>
                  <a:cubicBezTo>
                    <a:pt x="434" y="185"/>
                    <a:pt x="434" y="185"/>
                    <a:pt x="434" y="185"/>
                  </a:cubicBezTo>
                  <a:lnTo>
                    <a:pt x="434" y="185"/>
                  </a:lnTo>
                  <a:cubicBezTo>
                    <a:pt x="466" y="185"/>
                    <a:pt x="466" y="185"/>
                    <a:pt x="466" y="185"/>
                  </a:cubicBezTo>
                  <a:lnTo>
                    <a:pt x="466" y="185"/>
                  </a:lnTo>
                  <a:lnTo>
                    <a:pt x="496" y="185"/>
                  </a:lnTo>
                  <a:lnTo>
                    <a:pt x="496" y="185"/>
                  </a:lnTo>
                  <a:lnTo>
                    <a:pt x="496" y="185"/>
                  </a:lnTo>
                  <a:cubicBezTo>
                    <a:pt x="496" y="154"/>
                    <a:pt x="496" y="124"/>
                    <a:pt x="496" y="93"/>
                  </a:cubicBezTo>
                  <a:lnTo>
                    <a:pt x="496" y="93"/>
                  </a:lnTo>
                  <a:cubicBezTo>
                    <a:pt x="496" y="61"/>
                    <a:pt x="496" y="61"/>
                    <a:pt x="466" y="30"/>
                  </a:cubicBezTo>
                  <a:lnTo>
                    <a:pt x="466" y="30"/>
                  </a:lnTo>
                  <a:lnTo>
                    <a:pt x="466" y="30"/>
                  </a:lnTo>
                  <a:lnTo>
                    <a:pt x="434" y="30"/>
                  </a:lnTo>
                  <a:lnTo>
                    <a:pt x="434" y="30"/>
                  </a:lnTo>
                  <a:lnTo>
                    <a:pt x="434" y="30"/>
                  </a:lnTo>
                  <a:cubicBezTo>
                    <a:pt x="403" y="30"/>
                    <a:pt x="403" y="30"/>
                    <a:pt x="403" y="30"/>
                  </a:cubicBezTo>
                  <a:cubicBezTo>
                    <a:pt x="403" y="30"/>
                    <a:pt x="372" y="30"/>
                    <a:pt x="341" y="30"/>
                  </a:cubicBezTo>
                  <a:lnTo>
                    <a:pt x="310" y="0"/>
                  </a:lnTo>
                  <a:lnTo>
                    <a:pt x="310" y="0"/>
                  </a:lnTo>
                  <a:cubicBezTo>
                    <a:pt x="279" y="0"/>
                    <a:pt x="279" y="0"/>
                    <a:pt x="279" y="0"/>
                  </a:cubicBezTo>
                  <a:cubicBezTo>
                    <a:pt x="279" y="0"/>
                    <a:pt x="279" y="0"/>
                    <a:pt x="279" y="30"/>
                  </a:cubicBezTo>
                  <a:lnTo>
                    <a:pt x="279" y="30"/>
                  </a:lnTo>
                  <a:cubicBezTo>
                    <a:pt x="279" y="61"/>
                    <a:pt x="248" y="93"/>
                    <a:pt x="248" y="93"/>
                  </a:cubicBezTo>
                  <a:cubicBezTo>
                    <a:pt x="218" y="124"/>
                    <a:pt x="155" y="154"/>
                    <a:pt x="155" y="154"/>
                  </a:cubicBezTo>
                  <a:cubicBezTo>
                    <a:pt x="155" y="154"/>
                    <a:pt x="124" y="185"/>
                    <a:pt x="94" y="185"/>
                  </a:cubicBezTo>
                  <a:cubicBezTo>
                    <a:pt x="94" y="217"/>
                    <a:pt x="124" y="217"/>
                    <a:pt x="94" y="248"/>
                  </a:cubicBezTo>
                  <a:lnTo>
                    <a:pt x="94" y="248"/>
                  </a:lnTo>
                  <a:lnTo>
                    <a:pt x="94" y="278"/>
                  </a:lnTo>
                  <a:cubicBezTo>
                    <a:pt x="94" y="309"/>
                    <a:pt x="94" y="341"/>
                    <a:pt x="94" y="341"/>
                  </a:cubicBezTo>
                  <a:lnTo>
                    <a:pt x="94" y="341"/>
                  </a:lnTo>
                  <a:cubicBezTo>
                    <a:pt x="94" y="372"/>
                    <a:pt x="94" y="372"/>
                    <a:pt x="62" y="402"/>
                  </a:cubicBezTo>
                  <a:cubicBezTo>
                    <a:pt x="31" y="433"/>
                    <a:pt x="0" y="433"/>
                    <a:pt x="0" y="465"/>
                  </a:cubicBezTo>
                  <a:cubicBezTo>
                    <a:pt x="94" y="465"/>
                    <a:pt x="94" y="465"/>
                    <a:pt x="94" y="465"/>
                  </a:cubicBezTo>
                  <a:cubicBezTo>
                    <a:pt x="94" y="402"/>
                    <a:pt x="94" y="402"/>
                    <a:pt x="94" y="402"/>
                  </a:cubicBezTo>
                  <a:lnTo>
                    <a:pt x="94" y="402"/>
                  </a:lnTo>
                  <a:cubicBezTo>
                    <a:pt x="124" y="402"/>
                    <a:pt x="124" y="372"/>
                    <a:pt x="155" y="37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7" name="Freeform 56"/>
            <p:cNvSpPr>
              <a:spLocks noChangeArrowheads="1"/>
            </p:cNvSpPr>
            <p:nvPr/>
          </p:nvSpPr>
          <p:spPr bwMode="auto">
            <a:xfrm>
              <a:off x="3824288" y="1333500"/>
              <a:ext cx="33337" cy="44450"/>
            </a:xfrm>
            <a:custGeom>
              <a:avLst/>
              <a:gdLst>
                <a:gd name="T0" fmla="*/ 32 w 94"/>
                <a:gd name="T1" fmla="*/ 92 h 124"/>
                <a:gd name="T2" fmla="*/ 32 w 94"/>
                <a:gd name="T3" fmla="*/ 92 h 124"/>
                <a:gd name="T4" fmla="*/ 32 w 94"/>
                <a:gd name="T5" fmla="*/ 92 h 124"/>
                <a:gd name="T6" fmla="*/ 62 w 94"/>
                <a:gd name="T7" fmla="*/ 123 h 124"/>
                <a:gd name="T8" fmla="*/ 62 w 94"/>
                <a:gd name="T9" fmla="*/ 92 h 124"/>
                <a:gd name="T10" fmla="*/ 62 w 94"/>
                <a:gd name="T11" fmla="*/ 92 h 124"/>
                <a:gd name="T12" fmla="*/ 93 w 94"/>
                <a:gd name="T13" fmla="*/ 31 h 124"/>
                <a:gd name="T14" fmla="*/ 93 w 94"/>
                <a:gd name="T15" fmla="*/ 31 h 124"/>
                <a:gd name="T16" fmla="*/ 93 w 94"/>
                <a:gd name="T17" fmla="*/ 0 h 124"/>
                <a:gd name="T18" fmla="*/ 93 w 94"/>
                <a:gd name="T19" fmla="*/ 0 h 124"/>
                <a:gd name="T20" fmla="*/ 62 w 94"/>
                <a:gd name="T21" fmla="*/ 31 h 124"/>
                <a:gd name="T22" fmla="*/ 62 w 94"/>
                <a:gd name="T23" fmla="*/ 0 h 124"/>
                <a:gd name="T24" fmla="*/ 32 w 94"/>
                <a:gd name="T25" fmla="*/ 0 h 124"/>
                <a:gd name="T26" fmla="*/ 32 w 94"/>
                <a:gd name="T27" fmla="*/ 0 h 124"/>
                <a:gd name="T28" fmla="*/ 32 w 94"/>
                <a:gd name="T29" fmla="*/ 31 h 124"/>
                <a:gd name="T30" fmla="*/ 32 w 94"/>
                <a:gd name="T31" fmla="*/ 62 h 124"/>
                <a:gd name="T32" fmla="*/ 0 w 94"/>
                <a:gd name="T33" fmla="*/ 62 h 124"/>
                <a:gd name="T34" fmla="*/ 0 w 94"/>
                <a:gd name="T35" fmla="*/ 62 h 124"/>
                <a:gd name="T36" fmla="*/ 32 w 94"/>
                <a:gd name="T37" fmla="*/ 62 h 124"/>
                <a:gd name="T38" fmla="*/ 32 w 94"/>
                <a:gd name="T39" fmla="*/ 9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24">
                  <a:moveTo>
                    <a:pt x="32" y="92"/>
                  </a:moveTo>
                  <a:lnTo>
                    <a:pt x="32" y="92"/>
                  </a:lnTo>
                  <a:lnTo>
                    <a:pt x="32" y="92"/>
                  </a:lnTo>
                  <a:cubicBezTo>
                    <a:pt x="62" y="123"/>
                    <a:pt x="62" y="123"/>
                    <a:pt x="62" y="123"/>
                  </a:cubicBezTo>
                  <a:lnTo>
                    <a:pt x="62" y="92"/>
                  </a:lnTo>
                  <a:lnTo>
                    <a:pt x="62" y="92"/>
                  </a:lnTo>
                  <a:cubicBezTo>
                    <a:pt x="62" y="62"/>
                    <a:pt x="93" y="31"/>
                    <a:pt x="93" y="31"/>
                  </a:cubicBezTo>
                  <a:lnTo>
                    <a:pt x="93" y="31"/>
                  </a:lnTo>
                  <a:lnTo>
                    <a:pt x="93" y="0"/>
                  </a:lnTo>
                  <a:lnTo>
                    <a:pt x="93" y="0"/>
                  </a:lnTo>
                  <a:cubicBezTo>
                    <a:pt x="93" y="0"/>
                    <a:pt x="93" y="31"/>
                    <a:pt x="62" y="31"/>
                  </a:cubicBezTo>
                  <a:lnTo>
                    <a:pt x="62" y="0"/>
                  </a:lnTo>
                  <a:lnTo>
                    <a:pt x="32" y="0"/>
                  </a:lnTo>
                  <a:lnTo>
                    <a:pt x="32" y="0"/>
                  </a:lnTo>
                  <a:cubicBezTo>
                    <a:pt x="32" y="31"/>
                    <a:pt x="32" y="31"/>
                    <a:pt x="32" y="31"/>
                  </a:cubicBezTo>
                  <a:cubicBezTo>
                    <a:pt x="32" y="62"/>
                    <a:pt x="32" y="62"/>
                    <a:pt x="32" y="62"/>
                  </a:cubicBezTo>
                  <a:cubicBezTo>
                    <a:pt x="0" y="62"/>
                    <a:pt x="0" y="62"/>
                    <a:pt x="0" y="62"/>
                  </a:cubicBezTo>
                  <a:lnTo>
                    <a:pt x="0" y="62"/>
                  </a:lnTo>
                  <a:lnTo>
                    <a:pt x="32" y="62"/>
                  </a:lnTo>
                  <a:cubicBezTo>
                    <a:pt x="32" y="62"/>
                    <a:pt x="32" y="62"/>
                    <a:pt x="32" y="9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8" name="Freeform 57"/>
            <p:cNvSpPr>
              <a:spLocks noChangeArrowheads="1"/>
            </p:cNvSpPr>
            <p:nvPr/>
          </p:nvSpPr>
          <p:spPr bwMode="auto">
            <a:xfrm>
              <a:off x="3902075" y="1066800"/>
              <a:ext cx="223838" cy="301625"/>
            </a:xfrm>
            <a:custGeom>
              <a:avLst/>
              <a:gdLst>
                <a:gd name="T0" fmla="*/ 62 w 621"/>
                <a:gd name="T1" fmla="*/ 806 h 837"/>
                <a:gd name="T2" fmla="*/ 93 w 621"/>
                <a:gd name="T3" fmla="*/ 836 h 837"/>
                <a:gd name="T4" fmla="*/ 124 w 621"/>
                <a:gd name="T5" fmla="*/ 836 h 837"/>
                <a:gd name="T6" fmla="*/ 155 w 621"/>
                <a:gd name="T7" fmla="*/ 775 h 837"/>
                <a:gd name="T8" fmla="*/ 217 w 621"/>
                <a:gd name="T9" fmla="*/ 744 h 837"/>
                <a:gd name="T10" fmla="*/ 248 w 621"/>
                <a:gd name="T11" fmla="*/ 682 h 837"/>
                <a:gd name="T12" fmla="*/ 279 w 621"/>
                <a:gd name="T13" fmla="*/ 620 h 837"/>
                <a:gd name="T14" fmla="*/ 310 w 621"/>
                <a:gd name="T15" fmla="*/ 588 h 837"/>
                <a:gd name="T16" fmla="*/ 341 w 621"/>
                <a:gd name="T17" fmla="*/ 558 h 837"/>
                <a:gd name="T18" fmla="*/ 279 w 621"/>
                <a:gd name="T19" fmla="*/ 527 h 837"/>
                <a:gd name="T20" fmla="*/ 248 w 621"/>
                <a:gd name="T21" fmla="*/ 434 h 837"/>
                <a:gd name="T22" fmla="*/ 279 w 621"/>
                <a:gd name="T23" fmla="*/ 403 h 837"/>
                <a:gd name="T24" fmla="*/ 434 w 621"/>
                <a:gd name="T25" fmla="*/ 310 h 837"/>
                <a:gd name="T26" fmla="*/ 496 w 621"/>
                <a:gd name="T27" fmla="*/ 217 h 837"/>
                <a:gd name="T28" fmla="*/ 527 w 621"/>
                <a:gd name="T29" fmla="*/ 186 h 837"/>
                <a:gd name="T30" fmla="*/ 589 w 621"/>
                <a:gd name="T31" fmla="*/ 155 h 837"/>
                <a:gd name="T32" fmla="*/ 620 w 621"/>
                <a:gd name="T33" fmla="*/ 155 h 837"/>
                <a:gd name="T34" fmla="*/ 620 w 621"/>
                <a:gd name="T35" fmla="*/ 93 h 837"/>
                <a:gd name="T36" fmla="*/ 620 w 621"/>
                <a:gd name="T37" fmla="*/ 62 h 837"/>
                <a:gd name="T38" fmla="*/ 589 w 621"/>
                <a:gd name="T39" fmla="*/ 31 h 837"/>
                <a:gd name="T40" fmla="*/ 558 w 621"/>
                <a:gd name="T41" fmla="*/ 31 h 837"/>
                <a:gd name="T42" fmla="*/ 496 w 621"/>
                <a:gd name="T43" fmla="*/ 0 h 837"/>
                <a:gd name="T44" fmla="*/ 496 w 621"/>
                <a:gd name="T45" fmla="*/ 0 h 837"/>
                <a:gd name="T46" fmla="*/ 434 w 621"/>
                <a:gd name="T47" fmla="*/ 62 h 837"/>
                <a:gd name="T48" fmla="*/ 403 w 621"/>
                <a:gd name="T49" fmla="*/ 31 h 837"/>
                <a:gd name="T50" fmla="*/ 310 w 621"/>
                <a:gd name="T51" fmla="*/ 62 h 837"/>
                <a:gd name="T52" fmla="*/ 279 w 621"/>
                <a:gd name="T53" fmla="*/ 62 h 837"/>
                <a:gd name="T54" fmla="*/ 279 w 621"/>
                <a:gd name="T55" fmla="*/ 93 h 837"/>
                <a:gd name="T56" fmla="*/ 217 w 621"/>
                <a:gd name="T57" fmla="*/ 124 h 837"/>
                <a:gd name="T58" fmla="*/ 186 w 621"/>
                <a:gd name="T59" fmla="*/ 186 h 837"/>
                <a:gd name="T60" fmla="*/ 155 w 621"/>
                <a:gd name="T61" fmla="*/ 217 h 837"/>
                <a:gd name="T62" fmla="*/ 124 w 621"/>
                <a:gd name="T63" fmla="*/ 248 h 837"/>
                <a:gd name="T64" fmla="*/ 93 w 621"/>
                <a:gd name="T65" fmla="*/ 340 h 837"/>
                <a:gd name="T66" fmla="*/ 31 w 621"/>
                <a:gd name="T67" fmla="*/ 340 h 837"/>
                <a:gd name="T68" fmla="*/ 31 w 621"/>
                <a:gd name="T69" fmla="*/ 372 h 837"/>
                <a:gd name="T70" fmla="*/ 31 w 621"/>
                <a:gd name="T71" fmla="*/ 403 h 837"/>
                <a:gd name="T72" fmla="*/ 62 w 621"/>
                <a:gd name="T73" fmla="*/ 434 h 837"/>
                <a:gd name="T74" fmla="*/ 62 w 621"/>
                <a:gd name="T75" fmla="*/ 464 h 837"/>
                <a:gd name="T76" fmla="*/ 62 w 621"/>
                <a:gd name="T77" fmla="*/ 464 h 837"/>
                <a:gd name="T78" fmla="*/ 62 w 621"/>
                <a:gd name="T79" fmla="*/ 496 h 837"/>
                <a:gd name="T80" fmla="*/ 62 w 621"/>
                <a:gd name="T81" fmla="*/ 527 h 837"/>
                <a:gd name="T82" fmla="*/ 62 w 621"/>
                <a:gd name="T83" fmla="*/ 558 h 837"/>
                <a:gd name="T84" fmla="*/ 0 w 621"/>
                <a:gd name="T85" fmla="*/ 620 h 837"/>
                <a:gd name="T86" fmla="*/ 0 w 621"/>
                <a:gd name="T87" fmla="*/ 620 h 837"/>
                <a:gd name="T88" fmla="*/ 0 w 621"/>
                <a:gd name="T89" fmla="*/ 682 h 837"/>
                <a:gd name="T90" fmla="*/ 62 w 621"/>
                <a:gd name="T91" fmla="*/ 80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1" h="837">
                  <a:moveTo>
                    <a:pt x="62" y="806"/>
                  </a:moveTo>
                  <a:lnTo>
                    <a:pt x="62" y="806"/>
                  </a:lnTo>
                  <a:lnTo>
                    <a:pt x="62" y="806"/>
                  </a:lnTo>
                  <a:cubicBezTo>
                    <a:pt x="62" y="806"/>
                    <a:pt x="62" y="806"/>
                    <a:pt x="62" y="836"/>
                  </a:cubicBezTo>
                  <a:lnTo>
                    <a:pt x="62" y="836"/>
                  </a:lnTo>
                  <a:lnTo>
                    <a:pt x="93" y="836"/>
                  </a:lnTo>
                  <a:lnTo>
                    <a:pt x="93" y="836"/>
                  </a:lnTo>
                  <a:lnTo>
                    <a:pt x="93" y="836"/>
                  </a:lnTo>
                  <a:cubicBezTo>
                    <a:pt x="93" y="836"/>
                    <a:pt x="93" y="836"/>
                    <a:pt x="124" y="836"/>
                  </a:cubicBezTo>
                  <a:cubicBezTo>
                    <a:pt x="124" y="806"/>
                    <a:pt x="124" y="775"/>
                    <a:pt x="155" y="775"/>
                  </a:cubicBezTo>
                  <a:lnTo>
                    <a:pt x="155" y="775"/>
                  </a:lnTo>
                  <a:lnTo>
                    <a:pt x="155" y="775"/>
                  </a:lnTo>
                  <a:cubicBezTo>
                    <a:pt x="155" y="775"/>
                    <a:pt x="155" y="775"/>
                    <a:pt x="186" y="775"/>
                  </a:cubicBezTo>
                  <a:lnTo>
                    <a:pt x="186" y="775"/>
                  </a:lnTo>
                  <a:cubicBezTo>
                    <a:pt x="217" y="775"/>
                    <a:pt x="217" y="775"/>
                    <a:pt x="217" y="744"/>
                  </a:cubicBezTo>
                  <a:cubicBezTo>
                    <a:pt x="217" y="712"/>
                    <a:pt x="217" y="712"/>
                    <a:pt x="217" y="712"/>
                  </a:cubicBezTo>
                  <a:cubicBezTo>
                    <a:pt x="217" y="682"/>
                    <a:pt x="248" y="682"/>
                    <a:pt x="248" y="682"/>
                  </a:cubicBezTo>
                  <a:lnTo>
                    <a:pt x="248" y="682"/>
                  </a:lnTo>
                  <a:cubicBezTo>
                    <a:pt x="217" y="620"/>
                    <a:pt x="217" y="620"/>
                    <a:pt x="217" y="620"/>
                  </a:cubicBezTo>
                  <a:cubicBezTo>
                    <a:pt x="279" y="620"/>
                    <a:pt x="279" y="620"/>
                    <a:pt x="279" y="620"/>
                  </a:cubicBezTo>
                  <a:lnTo>
                    <a:pt x="279" y="620"/>
                  </a:lnTo>
                  <a:lnTo>
                    <a:pt x="279" y="588"/>
                  </a:lnTo>
                  <a:cubicBezTo>
                    <a:pt x="310" y="588"/>
                    <a:pt x="310" y="588"/>
                    <a:pt x="310" y="588"/>
                  </a:cubicBezTo>
                  <a:lnTo>
                    <a:pt x="310" y="588"/>
                  </a:lnTo>
                  <a:cubicBezTo>
                    <a:pt x="310" y="558"/>
                    <a:pt x="310" y="558"/>
                    <a:pt x="310" y="558"/>
                  </a:cubicBezTo>
                  <a:cubicBezTo>
                    <a:pt x="341" y="558"/>
                    <a:pt x="341" y="558"/>
                    <a:pt x="341" y="558"/>
                  </a:cubicBezTo>
                  <a:lnTo>
                    <a:pt x="341" y="558"/>
                  </a:lnTo>
                  <a:cubicBezTo>
                    <a:pt x="341" y="558"/>
                    <a:pt x="341" y="558"/>
                    <a:pt x="310" y="527"/>
                  </a:cubicBezTo>
                  <a:lnTo>
                    <a:pt x="310" y="527"/>
                  </a:lnTo>
                  <a:cubicBezTo>
                    <a:pt x="279" y="527"/>
                    <a:pt x="279" y="527"/>
                    <a:pt x="279" y="527"/>
                  </a:cubicBezTo>
                  <a:cubicBezTo>
                    <a:pt x="279" y="527"/>
                    <a:pt x="248" y="496"/>
                    <a:pt x="248" y="464"/>
                  </a:cubicBezTo>
                  <a:lnTo>
                    <a:pt x="248" y="464"/>
                  </a:lnTo>
                  <a:cubicBezTo>
                    <a:pt x="248" y="434"/>
                    <a:pt x="248" y="434"/>
                    <a:pt x="248" y="434"/>
                  </a:cubicBezTo>
                  <a:lnTo>
                    <a:pt x="279" y="434"/>
                  </a:lnTo>
                  <a:lnTo>
                    <a:pt x="279" y="434"/>
                  </a:lnTo>
                  <a:lnTo>
                    <a:pt x="279" y="403"/>
                  </a:lnTo>
                  <a:cubicBezTo>
                    <a:pt x="279" y="372"/>
                    <a:pt x="310" y="372"/>
                    <a:pt x="310" y="372"/>
                  </a:cubicBezTo>
                  <a:cubicBezTo>
                    <a:pt x="310" y="372"/>
                    <a:pt x="310" y="372"/>
                    <a:pt x="341" y="340"/>
                  </a:cubicBezTo>
                  <a:cubicBezTo>
                    <a:pt x="341" y="340"/>
                    <a:pt x="372" y="310"/>
                    <a:pt x="434" y="310"/>
                  </a:cubicBezTo>
                  <a:cubicBezTo>
                    <a:pt x="434" y="310"/>
                    <a:pt x="465" y="279"/>
                    <a:pt x="496" y="248"/>
                  </a:cubicBezTo>
                  <a:lnTo>
                    <a:pt x="496" y="248"/>
                  </a:lnTo>
                  <a:cubicBezTo>
                    <a:pt x="496" y="217"/>
                    <a:pt x="496" y="217"/>
                    <a:pt x="496" y="217"/>
                  </a:cubicBezTo>
                  <a:lnTo>
                    <a:pt x="496" y="217"/>
                  </a:lnTo>
                  <a:cubicBezTo>
                    <a:pt x="465" y="124"/>
                    <a:pt x="465" y="124"/>
                    <a:pt x="465" y="124"/>
                  </a:cubicBezTo>
                  <a:cubicBezTo>
                    <a:pt x="527" y="186"/>
                    <a:pt x="527" y="186"/>
                    <a:pt x="527" y="186"/>
                  </a:cubicBezTo>
                  <a:cubicBezTo>
                    <a:pt x="558" y="155"/>
                    <a:pt x="589" y="155"/>
                    <a:pt x="589" y="155"/>
                  </a:cubicBezTo>
                  <a:lnTo>
                    <a:pt x="589" y="155"/>
                  </a:lnTo>
                  <a:lnTo>
                    <a:pt x="589" y="155"/>
                  </a:lnTo>
                  <a:lnTo>
                    <a:pt x="620" y="155"/>
                  </a:lnTo>
                  <a:lnTo>
                    <a:pt x="620" y="155"/>
                  </a:lnTo>
                  <a:lnTo>
                    <a:pt x="620" y="155"/>
                  </a:lnTo>
                  <a:cubicBezTo>
                    <a:pt x="620" y="155"/>
                    <a:pt x="620" y="155"/>
                    <a:pt x="620" y="124"/>
                  </a:cubicBezTo>
                  <a:lnTo>
                    <a:pt x="620" y="124"/>
                  </a:lnTo>
                  <a:lnTo>
                    <a:pt x="620" y="93"/>
                  </a:lnTo>
                  <a:lnTo>
                    <a:pt x="620" y="93"/>
                  </a:lnTo>
                  <a:lnTo>
                    <a:pt x="620" y="93"/>
                  </a:lnTo>
                  <a:cubicBezTo>
                    <a:pt x="620" y="93"/>
                    <a:pt x="620" y="93"/>
                    <a:pt x="620" y="62"/>
                  </a:cubicBezTo>
                  <a:lnTo>
                    <a:pt x="620" y="62"/>
                  </a:lnTo>
                  <a:lnTo>
                    <a:pt x="620" y="62"/>
                  </a:lnTo>
                  <a:lnTo>
                    <a:pt x="589" y="31"/>
                  </a:lnTo>
                  <a:lnTo>
                    <a:pt x="589" y="31"/>
                  </a:lnTo>
                  <a:lnTo>
                    <a:pt x="589" y="31"/>
                  </a:lnTo>
                  <a:cubicBezTo>
                    <a:pt x="558" y="31"/>
                    <a:pt x="558" y="31"/>
                    <a:pt x="558" y="31"/>
                  </a:cubicBezTo>
                  <a:cubicBezTo>
                    <a:pt x="558" y="31"/>
                    <a:pt x="527" y="31"/>
                    <a:pt x="527" y="0"/>
                  </a:cubicBezTo>
                  <a:lnTo>
                    <a:pt x="527" y="0"/>
                  </a:lnTo>
                  <a:lnTo>
                    <a:pt x="496" y="0"/>
                  </a:lnTo>
                  <a:lnTo>
                    <a:pt x="496" y="0"/>
                  </a:lnTo>
                  <a:lnTo>
                    <a:pt x="496" y="0"/>
                  </a:lnTo>
                  <a:lnTo>
                    <a:pt x="496" y="0"/>
                  </a:lnTo>
                  <a:lnTo>
                    <a:pt x="496" y="31"/>
                  </a:lnTo>
                  <a:cubicBezTo>
                    <a:pt x="496" y="31"/>
                    <a:pt x="496" y="31"/>
                    <a:pt x="465" y="31"/>
                  </a:cubicBezTo>
                  <a:cubicBezTo>
                    <a:pt x="465" y="62"/>
                    <a:pt x="465" y="62"/>
                    <a:pt x="434" y="62"/>
                  </a:cubicBezTo>
                  <a:lnTo>
                    <a:pt x="434" y="62"/>
                  </a:lnTo>
                  <a:cubicBezTo>
                    <a:pt x="434" y="62"/>
                    <a:pt x="434" y="62"/>
                    <a:pt x="403" y="62"/>
                  </a:cubicBezTo>
                  <a:cubicBezTo>
                    <a:pt x="403" y="31"/>
                    <a:pt x="403" y="31"/>
                    <a:pt x="403" y="31"/>
                  </a:cubicBezTo>
                  <a:cubicBezTo>
                    <a:pt x="372" y="31"/>
                    <a:pt x="372" y="31"/>
                    <a:pt x="372" y="31"/>
                  </a:cubicBezTo>
                  <a:cubicBezTo>
                    <a:pt x="372" y="62"/>
                    <a:pt x="372" y="62"/>
                    <a:pt x="341" y="62"/>
                  </a:cubicBezTo>
                  <a:cubicBezTo>
                    <a:pt x="341" y="62"/>
                    <a:pt x="341" y="62"/>
                    <a:pt x="310" y="62"/>
                  </a:cubicBezTo>
                  <a:lnTo>
                    <a:pt x="310" y="62"/>
                  </a:lnTo>
                  <a:cubicBezTo>
                    <a:pt x="310" y="62"/>
                    <a:pt x="310" y="62"/>
                    <a:pt x="279" y="62"/>
                  </a:cubicBezTo>
                  <a:lnTo>
                    <a:pt x="279" y="62"/>
                  </a:lnTo>
                  <a:lnTo>
                    <a:pt x="279" y="62"/>
                  </a:lnTo>
                  <a:cubicBezTo>
                    <a:pt x="279" y="93"/>
                    <a:pt x="279" y="93"/>
                    <a:pt x="279" y="93"/>
                  </a:cubicBezTo>
                  <a:lnTo>
                    <a:pt x="279" y="93"/>
                  </a:lnTo>
                  <a:lnTo>
                    <a:pt x="279" y="93"/>
                  </a:lnTo>
                  <a:cubicBezTo>
                    <a:pt x="279" y="124"/>
                    <a:pt x="248" y="124"/>
                    <a:pt x="248" y="124"/>
                  </a:cubicBezTo>
                  <a:cubicBezTo>
                    <a:pt x="248" y="124"/>
                    <a:pt x="248" y="124"/>
                    <a:pt x="217" y="124"/>
                  </a:cubicBezTo>
                  <a:cubicBezTo>
                    <a:pt x="217" y="155"/>
                    <a:pt x="217" y="155"/>
                    <a:pt x="217" y="155"/>
                  </a:cubicBezTo>
                  <a:lnTo>
                    <a:pt x="217" y="155"/>
                  </a:lnTo>
                  <a:lnTo>
                    <a:pt x="186" y="186"/>
                  </a:lnTo>
                  <a:cubicBezTo>
                    <a:pt x="155" y="186"/>
                    <a:pt x="155" y="186"/>
                    <a:pt x="155" y="186"/>
                  </a:cubicBezTo>
                  <a:lnTo>
                    <a:pt x="155" y="186"/>
                  </a:lnTo>
                  <a:lnTo>
                    <a:pt x="155" y="217"/>
                  </a:lnTo>
                  <a:lnTo>
                    <a:pt x="155" y="217"/>
                  </a:lnTo>
                  <a:lnTo>
                    <a:pt x="155" y="217"/>
                  </a:lnTo>
                  <a:cubicBezTo>
                    <a:pt x="155" y="248"/>
                    <a:pt x="155" y="248"/>
                    <a:pt x="124" y="248"/>
                  </a:cubicBezTo>
                  <a:cubicBezTo>
                    <a:pt x="124" y="279"/>
                    <a:pt x="155" y="279"/>
                    <a:pt x="155" y="279"/>
                  </a:cubicBezTo>
                  <a:cubicBezTo>
                    <a:pt x="155" y="310"/>
                    <a:pt x="124" y="310"/>
                    <a:pt x="124" y="340"/>
                  </a:cubicBezTo>
                  <a:lnTo>
                    <a:pt x="93" y="340"/>
                  </a:lnTo>
                  <a:cubicBezTo>
                    <a:pt x="62" y="340"/>
                    <a:pt x="62" y="340"/>
                    <a:pt x="62" y="340"/>
                  </a:cubicBezTo>
                  <a:lnTo>
                    <a:pt x="62" y="340"/>
                  </a:lnTo>
                  <a:lnTo>
                    <a:pt x="31" y="340"/>
                  </a:lnTo>
                  <a:lnTo>
                    <a:pt x="31" y="340"/>
                  </a:lnTo>
                  <a:lnTo>
                    <a:pt x="31" y="340"/>
                  </a:lnTo>
                  <a:cubicBezTo>
                    <a:pt x="31" y="340"/>
                    <a:pt x="31" y="340"/>
                    <a:pt x="31" y="372"/>
                  </a:cubicBezTo>
                  <a:lnTo>
                    <a:pt x="31" y="372"/>
                  </a:lnTo>
                  <a:lnTo>
                    <a:pt x="31" y="372"/>
                  </a:lnTo>
                  <a:cubicBezTo>
                    <a:pt x="31" y="403"/>
                    <a:pt x="31" y="403"/>
                    <a:pt x="31" y="403"/>
                  </a:cubicBezTo>
                  <a:lnTo>
                    <a:pt x="31" y="403"/>
                  </a:lnTo>
                  <a:lnTo>
                    <a:pt x="31" y="434"/>
                  </a:lnTo>
                  <a:cubicBezTo>
                    <a:pt x="62" y="434"/>
                    <a:pt x="62" y="434"/>
                    <a:pt x="62" y="434"/>
                  </a:cubicBezTo>
                  <a:lnTo>
                    <a:pt x="62" y="434"/>
                  </a:lnTo>
                  <a:lnTo>
                    <a:pt x="62" y="464"/>
                  </a:lnTo>
                  <a:lnTo>
                    <a:pt x="62" y="464"/>
                  </a:lnTo>
                  <a:lnTo>
                    <a:pt x="62" y="464"/>
                  </a:lnTo>
                  <a:lnTo>
                    <a:pt x="62" y="464"/>
                  </a:lnTo>
                  <a:lnTo>
                    <a:pt x="62" y="464"/>
                  </a:lnTo>
                  <a:lnTo>
                    <a:pt x="62" y="496"/>
                  </a:lnTo>
                  <a:lnTo>
                    <a:pt x="62" y="496"/>
                  </a:lnTo>
                  <a:lnTo>
                    <a:pt x="62" y="496"/>
                  </a:lnTo>
                  <a:lnTo>
                    <a:pt x="62" y="496"/>
                  </a:lnTo>
                  <a:cubicBezTo>
                    <a:pt x="62" y="496"/>
                    <a:pt x="62" y="496"/>
                    <a:pt x="62" y="527"/>
                  </a:cubicBezTo>
                  <a:lnTo>
                    <a:pt x="62" y="527"/>
                  </a:lnTo>
                  <a:cubicBezTo>
                    <a:pt x="62" y="527"/>
                    <a:pt x="62" y="527"/>
                    <a:pt x="62" y="558"/>
                  </a:cubicBezTo>
                  <a:lnTo>
                    <a:pt x="62" y="558"/>
                  </a:lnTo>
                  <a:lnTo>
                    <a:pt x="62" y="558"/>
                  </a:lnTo>
                  <a:cubicBezTo>
                    <a:pt x="31" y="558"/>
                    <a:pt x="31" y="588"/>
                    <a:pt x="31" y="588"/>
                  </a:cubicBezTo>
                  <a:lnTo>
                    <a:pt x="0" y="588"/>
                  </a:lnTo>
                  <a:lnTo>
                    <a:pt x="0" y="620"/>
                  </a:lnTo>
                  <a:lnTo>
                    <a:pt x="0" y="620"/>
                  </a:lnTo>
                  <a:lnTo>
                    <a:pt x="0" y="620"/>
                  </a:lnTo>
                  <a:lnTo>
                    <a:pt x="0" y="620"/>
                  </a:lnTo>
                  <a:lnTo>
                    <a:pt x="0" y="620"/>
                  </a:lnTo>
                  <a:cubicBezTo>
                    <a:pt x="0" y="651"/>
                    <a:pt x="0" y="651"/>
                    <a:pt x="0" y="651"/>
                  </a:cubicBezTo>
                  <a:lnTo>
                    <a:pt x="0" y="682"/>
                  </a:lnTo>
                  <a:cubicBezTo>
                    <a:pt x="0" y="712"/>
                    <a:pt x="0" y="712"/>
                    <a:pt x="31" y="744"/>
                  </a:cubicBezTo>
                  <a:lnTo>
                    <a:pt x="31" y="744"/>
                  </a:lnTo>
                  <a:cubicBezTo>
                    <a:pt x="62" y="744"/>
                    <a:pt x="62" y="775"/>
                    <a:pt x="62" y="80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99" name="Freeform 58"/>
            <p:cNvSpPr>
              <a:spLocks noChangeArrowheads="1"/>
            </p:cNvSpPr>
            <p:nvPr/>
          </p:nvSpPr>
          <p:spPr bwMode="auto">
            <a:xfrm>
              <a:off x="3792538" y="1390650"/>
              <a:ext cx="155575" cy="155575"/>
            </a:xfrm>
            <a:custGeom>
              <a:avLst/>
              <a:gdLst>
                <a:gd name="T0" fmla="*/ 61 w 433"/>
                <a:gd name="T1" fmla="*/ 155 h 434"/>
                <a:gd name="T2" fmla="*/ 30 w 433"/>
                <a:gd name="T3" fmla="*/ 185 h 434"/>
                <a:gd name="T4" fmla="*/ 0 w 433"/>
                <a:gd name="T5" fmla="*/ 217 h 434"/>
                <a:gd name="T6" fmla="*/ 0 w 433"/>
                <a:gd name="T7" fmla="*/ 248 h 434"/>
                <a:gd name="T8" fmla="*/ 30 w 433"/>
                <a:gd name="T9" fmla="*/ 248 h 434"/>
                <a:gd name="T10" fmla="*/ 30 w 433"/>
                <a:gd name="T11" fmla="*/ 279 h 434"/>
                <a:gd name="T12" fmla="*/ 30 w 433"/>
                <a:gd name="T13" fmla="*/ 309 h 434"/>
                <a:gd name="T14" fmla="*/ 30 w 433"/>
                <a:gd name="T15" fmla="*/ 341 h 434"/>
                <a:gd name="T16" fmla="*/ 92 w 433"/>
                <a:gd name="T17" fmla="*/ 309 h 434"/>
                <a:gd name="T18" fmla="*/ 124 w 433"/>
                <a:gd name="T19" fmla="*/ 372 h 434"/>
                <a:gd name="T20" fmla="*/ 92 w 433"/>
                <a:gd name="T21" fmla="*/ 403 h 434"/>
                <a:gd name="T22" fmla="*/ 92 w 433"/>
                <a:gd name="T23" fmla="*/ 433 h 434"/>
                <a:gd name="T24" fmla="*/ 92 w 433"/>
                <a:gd name="T25" fmla="*/ 433 h 434"/>
                <a:gd name="T26" fmla="*/ 124 w 433"/>
                <a:gd name="T27" fmla="*/ 403 h 434"/>
                <a:gd name="T28" fmla="*/ 124 w 433"/>
                <a:gd name="T29" fmla="*/ 403 h 434"/>
                <a:gd name="T30" fmla="*/ 154 w 433"/>
                <a:gd name="T31" fmla="*/ 433 h 434"/>
                <a:gd name="T32" fmla="*/ 154 w 433"/>
                <a:gd name="T33" fmla="*/ 433 h 434"/>
                <a:gd name="T34" fmla="*/ 154 w 433"/>
                <a:gd name="T35" fmla="*/ 433 h 434"/>
                <a:gd name="T36" fmla="*/ 185 w 433"/>
                <a:gd name="T37" fmla="*/ 433 h 434"/>
                <a:gd name="T38" fmla="*/ 185 w 433"/>
                <a:gd name="T39" fmla="*/ 433 h 434"/>
                <a:gd name="T40" fmla="*/ 185 w 433"/>
                <a:gd name="T41" fmla="*/ 433 h 434"/>
                <a:gd name="T42" fmla="*/ 185 w 433"/>
                <a:gd name="T43" fmla="*/ 433 h 434"/>
                <a:gd name="T44" fmla="*/ 248 w 433"/>
                <a:gd name="T45" fmla="*/ 433 h 434"/>
                <a:gd name="T46" fmla="*/ 277 w 433"/>
                <a:gd name="T47" fmla="*/ 433 h 434"/>
                <a:gd name="T48" fmla="*/ 308 w 433"/>
                <a:gd name="T49" fmla="*/ 433 h 434"/>
                <a:gd name="T50" fmla="*/ 339 w 433"/>
                <a:gd name="T51" fmla="*/ 403 h 434"/>
                <a:gd name="T52" fmla="*/ 370 w 433"/>
                <a:gd name="T53" fmla="*/ 372 h 434"/>
                <a:gd name="T54" fmla="*/ 339 w 433"/>
                <a:gd name="T55" fmla="*/ 372 h 434"/>
                <a:gd name="T56" fmla="*/ 308 w 433"/>
                <a:gd name="T57" fmla="*/ 341 h 434"/>
                <a:gd name="T58" fmla="*/ 308 w 433"/>
                <a:gd name="T59" fmla="*/ 309 h 434"/>
                <a:gd name="T60" fmla="*/ 308 w 433"/>
                <a:gd name="T61" fmla="*/ 279 h 434"/>
                <a:gd name="T62" fmla="*/ 308 w 433"/>
                <a:gd name="T63" fmla="*/ 248 h 434"/>
                <a:gd name="T64" fmla="*/ 339 w 433"/>
                <a:gd name="T65" fmla="*/ 248 h 434"/>
                <a:gd name="T66" fmla="*/ 339 w 433"/>
                <a:gd name="T67" fmla="*/ 248 h 434"/>
                <a:gd name="T68" fmla="*/ 401 w 433"/>
                <a:gd name="T69" fmla="*/ 217 h 434"/>
                <a:gd name="T70" fmla="*/ 432 w 433"/>
                <a:gd name="T71" fmla="*/ 217 h 434"/>
                <a:gd name="T72" fmla="*/ 432 w 433"/>
                <a:gd name="T73" fmla="*/ 185 h 434"/>
                <a:gd name="T74" fmla="*/ 432 w 433"/>
                <a:gd name="T75" fmla="*/ 155 h 434"/>
                <a:gd name="T76" fmla="*/ 401 w 433"/>
                <a:gd name="T77" fmla="*/ 124 h 434"/>
                <a:gd name="T78" fmla="*/ 401 w 433"/>
                <a:gd name="T79" fmla="*/ 93 h 434"/>
                <a:gd name="T80" fmla="*/ 401 w 433"/>
                <a:gd name="T81" fmla="*/ 61 h 434"/>
                <a:gd name="T82" fmla="*/ 370 w 433"/>
                <a:gd name="T83" fmla="*/ 31 h 434"/>
                <a:gd name="T84" fmla="*/ 339 w 433"/>
                <a:gd name="T85" fmla="*/ 31 h 434"/>
                <a:gd name="T86" fmla="*/ 308 w 433"/>
                <a:gd name="T87" fmla="*/ 61 h 434"/>
                <a:gd name="T88" fmla="*/ 248 w 433"/>
                <a:gd name="T89" fmla="*/ 31 h 434"/>
                <a:gd name="T90" fmla="*/ 185 w 433"/>
                <a:gd name="T91" fmla="*/ 0 h 434"/>
                <a:gd name="T92" fmla="*/ 154 w 433"/>
                <a:gd name="T93" fmla="*/ 0 h 434"/>
                <a:gd name="T94" fmla="*/ 154 w 433"/>
                <a:gd name="T95" fmla="*/ 61 h 434"/>
                <a:gd name="T96" fmla="*/ 124 w 433"/>
                <a:gd name="T97" fmla="*/ 61 h 434"/>
                <a:gd name="T98" fmla="*/ 61 w 433"/>
                <a:gd name="T99" fmla="*/ 61 h 434"/>
                <a:gd name="T100" fmla="*/ 61 w 433"/>
                <a:gd name="T101" fmla="*/ 9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434">
                  <a:moveTo>
                    <a:pt x="61" y="155"/>
                  </a:moveTo>
                  <a:lnTo>
                    <a:pt x="61" y="155"/>
                  </a:lnTo>
                  <a:lnTo>
                    <a:pt x="30" y="185"/>
                  </a:lnTo>
                  <a:lnTo>
                    <a:pt x="30" y="185"/>
                  </a:lnTo>
                  <a:cubicBezTo>
                    <a:pt x="30" y="185"/>
                    <a:pt x="30" y="185"/>
                    <a:pt x="0" y="185"/>
                  </a:cubicBezTo>
                  <a:cubicBezTo>
                    <a:pt x="0" y="217"/>
                    <a:pt x="0" y="217"/>
                    <a:pt x="0" y="217"/>
                  </a:cubicBezTo>
                  <a:lnTo>
                    <a:pt x="0" y="217"/>
                  </a:lnTo>
                  <a:cubicBezTo>
                    <a:pt x="0" y="217"/>
                    <a:pt x="0" y="217"/>
                    <a:pt x="0" y="248"/>
                  </a:cubicBezTo>
                  <a:lnTo>
                    <a:pt x="30" y="248"/>
                  </a:lnTo>
                  <a:lnTo>
                    <a:pt x="30" y="248"/>
                  </a:lnTo>
                  <a:lnTo>
                    <a:pt x="30" y="279"/>
                  </a:lnTo>
                  <a:lnTo>
                    <a:pt x="30" y="279"/>
                  </a:lnTo>
                  <a:cubicBezTo>
                    <a:pt x="30" y="279"/>
                    <a:pt x="30" y="279"/>
                    <a:pt x="30" y="309"/>
                  </a:cubicBezTo>
                  <a:lnTo>
                    <a:pt x="30" y="309"/>
                  </a:lnTo>
                  <a:lnTo>
                    <a:pt x="30" y="309"/>
                  </a:lnTo>
                  <a:cubicBezTo>
                    <a:pt x="30" y="309"/>
                    <a:pt x="30" y="309"/>
                    <a:pt x="30" y="341"/>
                  </a:cubicBezTo>
                  <a:lnTo>
                    <a:pt x="61" y="309"/>
                  </a:lnTo>
                  <a:cubicBezTo>
                    <a:pt x="61" y="309"/>
                    <a:pt x="61" y="309"/>
                    <a:pt x="92" y="309"/>
                  </a:cubicBezTo>
                  <a:lnTo>
                    <a:pt x="92" y="309"/>
                  </a:lnTo>
                  <a:cubicBezTo>
                    <a:pt x="124" y="341"/>
                    <a:pt x="124" y="341"/>
                    <a:pt x="124" y="372"/>
                  </a:cubicBezTo>
                  <a:cubicBezTo>
                    <a:pt x="124" y="372"/>
                    <a:pt x="124" y="372"/>
                    <a:pt x="92" y="403"/>
                  </a:cubicBezTo>
                  <a:lnTo>
                    <a:pt x="92" y="403"/>
                  </a:lnTo>
                  <a:cubicBezTo>
                    <a:pt x="92" y="403"/>
                    <a:pt x="92" y="403"/>
                    <a:pt x="92" y="433"/>
                  </a:cubicBezTo>
                  <a:lnTo>
                    <a:pt x="92" y="433"/>
                  </a:lnTo>
                  <a:lnTo>
                    <a:pt x="92" y="433"/>
                  </a:lnTo>
                  <a:lnTo>
                    <a:pt x="92" y="433"/>
                  </a:lnTo>
                  <a:lnTo>
                    <a:pt x="92" y="433"/>
                  </a:lnTo>
                  <a:cubicBezTo>
                    <a:pt x="92" y="403"/>
                    <a:pt x="124" y="403"/>
                    <a:pt x="124" y="403"/>
                  </a:cubicBezTo>
                  <a:lnTo>
                    <a:pt x="124" y="403"/>
                  </a:lnTo>
                  <a:lnTo>
                    <a:pt x="124" y="403"/>
                  </a:lnTo>
                  <a:cubicBezTo>
                    <a:pt x="154" y="403"/>
                    <a:pt x="154" y="403"/>
                    <a:pt x="154" y="433"/>
                  </a:cubicBezTo>
                  <a:lnTo>
                    <a:pt x="154" y="433"/>
                  </a:lnTo>
                  <a:lnTo>
                    <a:pt x="154" y="433"/>
                  </a:lnTo>
                  <a:lnTo>
                    <a:pt x="154" y="433"/>
                  </a:lnTo>
                  <a:lnTo>
                    <a:pt x="154" y="433"/>
                  </a:lnTo>
                  <a:lnTo>
                    <a:pt x="154" y="433"/>
                  </a:lnTo>
                  <a:lnTo>
                    <a:pt x="154" y="433"/>
                  </a:lnTo>
                  <a:cubicBezTo>
                    <a:pt x="185" y="433"/>
                    <a:pt x="185" y="433"/>
                    <a:pt x="185" y="433"/>
                  </a:cubicBezTo>
                  <a:lnTo>
                    <a:pt x="185" y="433"/>
                  </a:lnTo>
                  <a:lnTo>
                    <a:pt x="185" y="433"/>
                  </a:lnTo>
                  <a:lnTo>
                    <a:pt x="185" y="433"/>
                  </a:lnTo>
                  <a:lnTo>
                    <a:pt x="185" y="433"/>
                  </a:lnTo>
                  <a:lnTo>
                    <a:pt x="185" y="433"/>
                  </a:lnTo>
                  <a:lnTo>
                    <a:pt x="185" y="433"/>
                  </a:lnTo>
                  <a:cubicBezTo>
                    <a:pt x="185" y="433"/>
                    <a:pt x="185" y="433"/>
                    <a:pt x="216" y="433"/>
                  </a:cubicBezTo>
                  <a:lnTo>
                    <a:pt x="248" y="433"/>
                  </a:lnTo>
                  <a:cubicBezTo>
                    <a:pt x="248" y="433"/>
                    <a:pt x="247" y="433"/>
                    <a:pt x="277" y="433"/>
                  </a:cubicBezTo>
                  <a:lnTo>
                    <a:pt x="277" y="433"/>
                  </a:lnTo>
                  <a:cubicBezTo>
                    <a:pt x="308" y="433"/>
                    <a:pt x="308" y="433"/>
                    <a:pt x="308" y="433"/>
                  </a:cubicBezTo>
                  <a:lnTo>
                    <a:pt x="308" y="433"/>
                  </a:lnTo>
                  <a:lnTo>
                    <a:pt x="339" y="403"/>
                  </a:lnTo>
                  <a:lnTo>
                    <a:pt x="339" y="403"/>
                  </a:lnTo>
                  <a:lnTo>
                    <a:pt x="339" y="403"/>
                  </a:lnTo>
                  <a:cubicBezTo>
                    <a:pt x="339" y="403"/>
                    <a:pt x="339" y="372"/>
                    <a:pt x="370" y="372"/>
                  </a:cubicBezTo>
                  <a:lnTo>
                    <a:pt x="370" y="372"/>
                  </a:lnTo>
                  <a:cubicBezTo>
                    <a:pt x="339" y="372"/>
                    <a:pt x="339" y="372"/>
                    <a:pt x="339" y="372"/>
                  </a:cubicBezTo>
                  <a:lnTo>
                    <a:pt x="339" y="372"/>
                  </a:lnTo>
                  <a:cubicBezTo>
                    <a:pt x="308" y="341"/>
                    <a:pt x="308" y="341"/>
                    <a:pt x="308" y="341"/>
                  </a:cubicBezTo>
                  <a:lnTo>
                    <a:pt x="308" y="309"/>
                  </a:lnTo>
                  <a:lnTo>
                    <a:pt x="308" y="309"/>
                  </a:lnTo>
                  <a:lnTo>
                    <a:pt x="308" y="309"/>
                  </a:lnTo>
                  <a:lnTo>
                    <a:pt x="308" y="279"/>
                  </a:lnTo>
                  <a:lnTo>
                    <a:pt x="308" y="279"/>
                  </a:lnTo>
                  <a:lnTo>
                    <a:pt x="308" y="248"/>
                  </a:lnTo>
                  <a:lnTo>
                    <a:pt x="308" y="248"/>
                  </a:lnTo>
                  <a:lnTo>
                    <a:pt x="339" y="248"/>
                  </a:lnTo>
                  <a:lnTo>
                    <a:pt x="339" y="248"/>
                  </a:lnTo>
                  <a:lnTo>
                    <a:pt x="339" y="248"/>
                  </a:lnTo>
                  <a:cubicBezTo>
                    <a:pt x="370" y="217"/>
                    <a:pt x="370" y="217"/>
                    <a:pt x="401" y="217"/>
                  </a:cubicBezTo>
                  <a:lnTo>
                    <a:pt x="401" y="217"/>
                  </a:lnTo>
                  <a:cubicBezTo>
                    <a:pt x="401" y="217"/>
                    <a:pt x="401" y="217"/>
                    <a:pt x="432" y="217"/>
                  </a:cubicBezTo>
                  <a:lnTo>
                    <a:pt x="432" y="217"/>
                  </a:lnTo>
                  <a:cubicBezTo>
                    <a:pt x="432" y="185"/>
                    <a:pt x="432" y="185"/>
                    <a:pt x="432" y="185"/>
                  </a:cubicBezTo>
                  <a:lnTo>
                    <a:pt x="432" y="185"/>
                  </a:lnTo>
                  <a:lnTo>
                    <a:pt x="432" y="155"/>
                  </a:lnTo>
                  <a:lnTo>
                    <a:pt x="432" y="155"/>
                  </a:lnTo>
                  <a:lnTo>
                    <a:pt x="432" y="155"/>
                  </a:lnTo>
                  <a:cubicBezTo>
                    <a:pt x="401" y="155"/>
                    <a:pt x="401" y="124"/>
                    <a:pt x="401" y="124"/>
                  </a:cubicBezTo>
                  <a:lnTo>
                    <a:pt x="401" y="124"/>
                  </a:lnTo>
                  <a:cubicBezTo>
                    <a:pt x="401" y="93"/>
                    <a:pt x="401" y="93"/>
                    <a:pt x="401" y="93"/>
                  </a:cubicBezTo>
                  <a:lnTo>
                    <a:pt x="401" y="93"/>
                  </a:lnTo>
                  <a:lnTo>
                    <a:pt x="401" y="61"/>
                  </a:lnTo>
                  <a:lnTo>
                    <a:pt x="401" y="61"/>
                  </a:lnTo>
                  <a:cubicBezTo>
                    <a:pt x="401" y="61"/>
                    <a:pt x="370" y="61"/>
                    <a:pt x="370" y="31"/>
                  </a:cubicBezTo>
                  <a:lnTo>
                    <a:pt x="370" y="31"/>
                  </a:lnTo>
                  <a:lnTo>
                    <a:pt x="339" y="31"/>
                  </a:lnTo>
                  <a:lnTo>
                    <a:pt x="339" y="31"/>
                  </a:lnTo>
                  <a:cubicBezTo>
                    <a:pt x="339" y="31"/>
                    <a:pt x="339" y="31"/>
                    <a:pt x="308" y="61"/>
                  </a:cubicBezTo>
                  <a:cubicBezTo>
                    <a:pt x="277" y="61"/>
                    <a:pt x="277" y="61"/>
                    <a:pt x="248" y="61"/>
                  </a:cubicBezTo>
                  <a:cubicBezTo>
                    <a:pt x="248" y="61"/>
                    <a:pt x="248" y="61"/>
                    <a:pt x="248" y="31"/>
                  </a:cubicBezTo>
                  <a:cubicBezTo>
                    <a:pt x="216" y="31"/>
                    <a:pt x="216" y="31"/>
                    <a:pt x="216" y="31"/>
                  </a:cubicBezTo>
                  <a:cubicBezTo>
                    <a:pt x="216" y="31"/>
                    <a:pt x="185" y="31"/>
                    <a:pt x="185" y="0"/>
                  </a:cubicBezTo>
                  <a:cubicBezTo>
                    <a:pt x="185" y="0"/>
                    <a:pt x="185" y="0"/>
                    <a:pt x="154" y="0"/>
                  </a:cubicBezTo>
                  <a:lnTo>
                    <a:pt x="154" y="0"/>
                  </a:lnTo>
                  <a:cubicBezTo>
                    <a:pt x="154" y="31"/>
                    <a:pt x="154" y="31"/>
                    <a:pt x="154" y="61"/>
                  </a:cubicBezTo>
                  <a:lnTo>
                    <a:pt x="154" y="61"/>
                  </a:lnTo>
                  <a:cubicBezTo>
                    <a:pt x="124" y="61"/>
                    <a:pt x="124" y="61"/>
                    <a:pt x="124" y="61"/>
                  </a:cubicBezTo>
                  <a:lnTo>
                    <a:pt x="124" y="61"/>
                  </a:lnTo>
                  <a:cubicBezTo>
                    <a:pt x="124" y="93"/>
                    <a:pt x="124" y="93"/>
                    <a:pt x="92" y="93"/>
                  </a:cubicBezTo>
                  <a:cubicBezTo>
                    <a:pt x="92" y="93"/>
                    <a:pt x="92" y="93"/>
                    <a:pt x="61" y="61"/>
                  </a:cubicBezTo>
                  <a:lnTo>
                    <a:pt x="61" y="61"/>
                  </a:lnTo>
                  <a:cubicBezTo>
                    <a:pt x="61" y="93"/>
                    <a:pt x="61" y="93"/>
                    <a:pt x="61" y="93"/>
                  </a:cubicBezTo>
                  <a:cubicBezTo>
                    <a:pt x="61" y="124"/>
                    <a:pt x="61" y="124"/>
                    <a:pt x="61" y="15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0" name="Freeform 59"/>
            <p:cNvSpPr>
              <a:spLocks noChangeArrowheads="1"/>
            </p:cNvSpPr>
            <p:nvPr/>
          </p:nvSpPr>
          <p:spPr bwMode="auto">
            <a:xfrm>
              <a:off x="3959225" y="1390650"/>
              <a:ext cx="179388" cy="111125"/>
            </a:xfrm>
            <a:custGeom>
              <a:avLst/>
              <a:gdLst>
                <a:gd name="T0" fmla="*/ 0 w 497"/>
                <a:gd name="T1" fmla="*/ 124 h 310"/>
                <a:gd name="T2" fmla="*/ 31 w 497"/>
                <a:gd name="T3" fmla="*/ 155 h 310"/>
                <a:gd name="T4" fmla="*/ 31 w 497"/>
                <a:gd name="T5" fmla="*/ 185 h 310"/>
                <a:gd name="T6" fmla="*/ 31 w 497"/>
                <a:gd name="T7" fmla="*/ 185 h 310"/>
                <a:gd name="T8" fmla="*/ 31 w 497"/>
                <a:gd name="T9" fmla="*/ 185 h 310"/>
                <a:gd name="T10" fmla="*/ 31 w 497"/>
                <a:gd name="T11" fmla="*/ 217 h 310"/>
                <a:gd name="T12" fmla="*/ 31 w 497"/>
                <a:gd name="T13" fmla="*/ 217 h 310"/>
                <a:gd name="T14" fmla="*/ 62 w 497"/>
                <a:gd name="T15" fmla="*/ 217 h 310"/>
                <a:gd name="T16" fmla="*/ 93 w 497"/>
                <a:gd name="T17" fmla="*/ 217 h 310"/>
                <a:gd name="T18" fmla="*/ 124 w 497"/>
                <a:gd name="T19" fmla="*/ 248 h 310"/>
                <a:gd name="T20" fmla="*/ 155 w 497"/>
                <a:gd name="T21" fmla="*/ 248 h 310"/>
                <a:gd name="T22" fmla="*/ 155 w 497"/>
                <a:gd name="T23" fmla="*/ 248 h 310"/>
                <a:gd name="T24" fmla="*/ 217 w 497"/>
                <a:gd name="T25" fmla="*/ 279 h 310"/>
                <a:gd name="T26" fmla="*/ 248 w 497"/>
                <a:gd name="T27" fmla="*/ 309 h 310"/>
                <a:gd name="T28" fmla="*/ 248 w 497"/>
                <a:gd name="T29" fmla="*/ 309 h 310"/>
                <a:gd name="T30" fmla="*/ 279 w 497"/>
                <a:gd name="T31" fmla="*/ 309 h 310"/>
                <a:gd name="T32" fmla="*/ 310 w 497"/>
                <a:gd name="T33" fmla="*/ 309 h 310"/>
                <a:gd name="T34" fmla="*/ 372 w 497"/>
                <a:gd name="T35" fmla="*/ 309 h 310"/>
                <a:gd name="T36" fmla="*/ 403 w 497"/>
                <a:gd name="T37" fmla="*/ 309 h 310"/>
                <a:gd name="T38" fmla="*/ 434 w 497"/>
                <a:gd name="T39" fmla="*/ 279 h 310"/>
                <a:gd name="T40" fmla="*/ 465 w 497"/>
                <a:gd name="T41" fmla="*/ 248 h 310"/>
                <a:gd name="T42" fmla="*/ 465 w 497"/>
                <a:gd name="T43" fmla="*/ 248 h 310"/>
                <a:gd name="T44" fmla="*/ 465 w 497"/>
                <a:gd name="T45" fmla="*/ 217 h 310"/>
                <a:gd name="T46" fmla="*/ 465 w 497"/>
                <a:gd name="T47" fmla="*/ 185 h 310"/>
                <a:gd name="T48" fmla="*/ 465 w 497"/>
                <a:gd name="T49" fmla="*/ 185 h 310"/>
                <a:gd name="T50" fmla="*/ 465 w 497"/>
                <a:gd name="T51" fmla="*/ 185 h 310"/>
                <a:gd name="T52" fmla="*/ 465 w 497"/>
                <a:gd name="T53" fmla="*/ 155 h 310"/>
                <a:gd name="T54" fmla="*/ 434 w 497"/>
                <a:gd name="T55" fmla="*/ 155 h 310"/>
                <a:gd name="T56" fmla="*/ 465 w 497"/>
                <a:gd name="T57" fmla="*/ 124 h 310"/>
                <a:gd name="T58" fmla="*/ 465 w 497"/>
                <a:gd name="T59" fmla="*/ 93 h 310"/>
                <a:gd name="T60" fmla="*/ 465 w 497"/>
                <a:gd name="T61" fmla="*/ 93 h 310"/>
                <a:gd name="T62" fmla="*/ 465 w 497"/>
                <a:gd name="T63" fmla="*/ 61 h 310"/>
                <a:gd name="T64" fmla="*/ 434 w 497"/>
                <a:gd name="T65" fmla="*/ 31 h 310"/>
                <a:gd name="T66" fmla="*/ 341 w 497"/>
                <a:gd name="T67" fmla="*/ 31 h 310"/>
                <a:gd name="T68" fmla="*/ 279 w 497"/>
                <a:gd name="T69" fmla="*/ 31 h 310"/>
                <a:gd name="T70" fmla="*/ 279 w 497"/>
                <a:gd name="T71" fmla="*/ 31 h 310"/>
                <a:gd name="T72" fmla="*/ 217 w 497"/>
                <a:gd name="T73" fmla="*/ 0 h 310"/>
                <a:gd name="T74" fmla="*/ 124 w 497"/>
                <a:gd name="T75" fmla="*/ 31 h 310"/>
                <a:gd name="T76" fmla="*/ 124 w 497"/>
                <a:gd name="T77" fmla="*/ 0 h 310"/>
                <a:gd name="T78" fmla="*/ 62 w 497"/>
                <a:gd name="T79" fmla="*/ 61 h 310"/>
                <a:gd name="T80" fmla="*/ 0 w 497"/>
                <a:gd name="T81" fmla="*/ 61 h 310"/>
                <a:gd name="T82" fmla="*/ 0 w 497"/>
                <a:gd name="T83" fmla="*/ 93 h 310"/>
                <a:gd name="T84" fmla="*/ 0 w 497"/>
                <a:gd name="T85" fmla="*/ 12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7" h="310">
                  <a:moveTo>
                    <a:pt x="0" y="124"/>
                  </a:moveTo>
                  <a:lnTo>
                    <a:pt x="0" y="124"/>
                  </a:lnTo>
                  <a:lnTo>
                    <a:pt x="0" y="124"/>
                  </a:lnTo>
                  <a:lnTo>
                    <a:pt x="31" y="155"/>
                  </a:lnTo>
                  <a:lnTo>
                    <a:pt x="31" y="185"/>
                  </a:lnTo>
                  <a:lnTo>
                    <a:pt x="31" y="185"/>
                  </a:lnTo>
                  <a:lnTo>
                    <a:pt x="31" y="185"/>
                  </a:lnTo>
                  <a:lnTo>
                    <a:pt x="31" y="185"/>
                  </a:lnTo>
                  <a:lnTo>
                    <a:pt x="31" y="185"/>
                  </a:lnTo>
                  <a:lnTo>
                    <a:pt x="31" y="185"/>
                  </a:lnTo>
                  <a:lnTo>
                    <a:pt x="31" y="185"/>
                  </a:lnTo>
                  <a:cubicBezTo>
                    <a:pt x="31" y="217"/>
                    <a:pt x="31" y="217"/>
                    <a:pt x="31" y="217"/>
                  </a:cubicBezTo>
                  <a:lnTo>
                    <a:pt x="31" y="217"/>
                  </a:lnTo>
                  <a:lnTo>
                    <a:pt x="31" y="217"/>
                  </a:lnTo>
                  <a:lnTo>
                    <a:pt x="31" y="217"/>
                  </a:lnTo>
                  <a:cubicBezTo>
                    <a:pt x="31" y="217"/>
                    <a:pt x="31" y="217"/>
                    <a:pt x="62" y="217"/>
                  </a:cubicBezTo>
                  <a:lnTo>
                    <a:pt x="62" y="217"/>
                  </a:lnTo>
                  <a:lnTo>
                    <a:pt x="93" y="217"/>
                  </a:lnTo>
                  <a:lnTo>
                    <a:pt x="93" y="248"/>
                  </a:lnTo>
                  <a:cubicBezTo>
                    <a:pt x="124" y="248"/>
                    <a:pt x="124" y="248"/>
                    <a:pt x="124" y="248"/>
                  </a:cubicBezTo>
                  <a:lnTo>
                    <a:pt x="124" y="248"/>
                  </a:lnTo>
                  <a:lnTo>
                    <a:pt x="155" y="248"/>
                  </a:lnTo>
                  <a:lnTo>
                    <a:pt x="155" y="248"/>
                  </a:lnTo>
                  <a:lnTo>
                    <a:pt x="155" y="248"/>
                  </a:lnTo>
                  <a:cubicBezTo>
                    <a:pt x="186" y="248"/>
                    <a:pt x="186" y="248"/>
                    <a:pt x="186" y="248"/>
                  </a:cubicBezTo>
                  <a:lnTo>
                    <a:pt x="217" y="279"/>
                  </a:lnTo>
                  <a:cubicBezTo>
                    <a:pt x="217" y="309"/>
                    <a:pt x="217" y="309"/>
                    <a:pt x="217" y="309"/>
                  </a:cubicBezTo>
                  <a:cubicBezTo>
                    <a:pt x="248" y="309"/>
                    <a:pt x="248" y="309"/>
                    <a:pt x="248" y="309"/>
                  </a:cubicBezTo>
                  <a:lnTo>
                    <a:pt x="248" y="309"/>
                  </a:lnTo>
                  <a:lnTo>
                    <a:pt x="248" y="309"/>
                  </a:lnTo>
                  <a:lnTo>
                    <a:pt x="279" y="309"/>
                  </a:lnTo>
                  <a:lnTo>
                    <a:pt x="279" y="309"/>
                  </a:lnTo>
                  <a:cubicBezTo>
                    <a:pt x="279" y="309"/>
                    <a:pt x="279" y="309"/>
                    <a:pt x="310" y="309"/>
                  </a:cubicBezTo>
                  <a:lnTo>
                    <a:pt x="310" y="309"/>
                  </a:lnTo>
                  <a:cubicBezTo>
                    <a:pt x="341" y="309"/>
                    <a:pt x="341" y="309"/>
                    <a:pt x="341" y="309"/>
                  </a:cubicBezTo>
                  <a:lnTo>
                    <a:pt x="372" y="309"/>
                  </a:lnTo>
                  <a:lnTo>
                    <a:pt x="372" y="309"/>
                  </a:lnTo>
                  <a:cubicBezTo>
                    <a:pt x="403" y="309"/>
                    <a:pt x="403" y="309"/>
                    <a:pt x="403" y="309"/>
                  </a:cubicBezTo>
                  <a:lnTo>
                    <a:pt x="403" y="309"/>
                  </a:lnTo>
                  <a:lnTo>
                    <a:pt x="434" y="279"/>
                  </a:lnTo>
                  <a:cubicBezTo>
                    <a:pt x="465" y="248"/>
                    <a:pt x="465" y="248"/>
                    <a:pt x="465" y="248"/>
                  </a:cubicBezTo>
                  <a:lnTo>
                    <a:pt x="465" y="248"/>
                  </a:lnTo>
                  <a:lnTo>
                    <a:pt x="496" y="248"/>
                  </a:lnTo>
                  <a:cubicBezTo>
                    <a:pt x="465" y="248"/>
                    <a:pt x="465" y="248"/>
                    <a:pt x="465" y="248"/>
                  </a:cubicBezTo>
                  <a:cubicBezTo>
                    <a:pt x="465" y="217"/>
                    <a:pt x="465" y="217"/>
                    <a:pt x="465" y="217"/>
                  </a:cubicBezTo>
                  <a:lnTo>
                    <a:pt x="465" y="217"/>
                  </a:lnTo>
                  <a:lnTo>
                    <a:pt x="465" y="217"/>
                  </a:lnTo>
                  <a:lnTo>
                    <a:pt x="465" y="185"/>
                  </a:lnTo>
                  <a:lnTo>
                    <a:pt x="465" y="185"/>
                  </a:lnTo>
                  <a:lnTo>
                    <a:pt x="465" y="185"/>
                  </a:lnTo>
                  <a:lnTo>
                    <a:pt x="465" y="185"/>
                  </a:lnTo>
                  <a:lnTo>
                    <a:pt x="465" y="185"/>
                  </a:lnTo>
                  <a:lnTo>
                    <a:pt x="465" y="185"/>
                  </a:lnTo>
                  <a:cubicBezTo>
                    <a:pt x="465" y="185"/>
                    <a:pt x="465" y="185"/>
                    <a:pt x="465" y="155"/>
                  </a:cubicBezTo>
                  <a:cubicBezTo>
                    <a:pt x="434" y="155"/>
                    <a:pt x="434" y="155"/>
                    <a:pt x="434" y="155"/>
                  </a:cubicBezTo>
                  <a:lnTo>
                    <a:pt x="434" y="155"/>
                  </a:lnTo>
                  <a:cubicBezTo>
                    <a:pt x="434" y="124"/>
                    <a:pt x="434" y="124"/>
                    <a:pt x="465" y="124"/>
                  </a:cubicBezTo>
                  <a:lnTo>
                    <a:pt x="465" y="124"/>
                  </a:lnTo>
                  <a:lnTo>
                    <a:pt x="465" y="124"/>
                  </a:lnTo>
                  <a:cubicBezTo>
                    <a:pt x="465" y="93"/>
                    <a:pt x="465" y="93"/>
                    <a:pt x="465" y="93"/>
                  </a:cubicBezTo>
                  <a:lnTo>
                    <a:pt x="465" y="93"/>
                  </a:lnTo>
                  <a:lnTo>
                    <a:pt x="465" y="93"/>
                  </a:lnTo>
                  <a:lnTo>
                    <a:pt x="465" y="93"/>
                  </a:lnTo>
                  <a:cubicBezTo>
                    <a:pt x="465" y="61"/>
                    <a:pt x="465" y="61"/>
                    <a:pt x="465" y="61"/>
                  </a:cubicBezTo>
                  <a:cubicBezTo>
                    <a:pt x="465" y="61"/>
                    <a:pt x="465" y="61"/>
                    <a:pt x="434" y="61"/>
                  </a:cubicBezTo>
                  <a:lnTo>
                    <a:pt x="434" y="31"/>
                  </a:lnTo>
                  <a:cubicBezTo>
                    <a:pt x="403" y="31"/>
                    <a:pt x="403" y="31"/>
                    <a:pt x="372" y="31"/>
                  </a:cubicBezTo>
                  <a:cubicBezTo>
                    <a:pt x="372" y="31"/>
                    <a:pt x="372" y="31"/>
                    <a:pt x="341" y="31"/>
                  </a:cubicBezTo>
                  <a:lnTo>
                    <a:pt x="310" y="31"/>
                  </a:lnTo>
                  <a:lnTo>
                    <a:pt x="279" y="31"/>
                  </a:lnTo>
                  <a:lnTo>
                    <a:pt x="279" y="31"/>
                  </a:lnTo>
                  <a:lnTo>
                    <a:pt x="279" y="31"/>
                  </a:lnTo>
                  <a:cubicBezTo>
                    <a:pt x="248" y="31"/>
                    <a:pt x="248" y="31"/>
                    <a:pt x="217" y="0"/>
                  </a:cubicBezTo>
                  <a:lnTo>
                    <a:pt x="217" y="0"/>
                  </a:lnTo>
                  <a:cubicBezTo>
                    <a:pt x="217" y="0"/>
                    <a:pt x="217" y="0"/>
                    <a:pt x="186" y="0"/>
                  </a:cubicBezTo>
                  <a:cubicBezTo>
                    <a:pt x="186" y="0"/>
                    <a:pt x="155" y="31"/>
                    <a:pt x="124" y="31"/>
                  </a:cubicBezTo>
                  <a:cubicBezTo>
                    <a:pt x="124" y="31"/>
                    <a:pt x="124" y="31"/>
                    <a:pt x="124" y="0"/>
                  </a:cubicBezTo>
                  <a:lnTo>
                    <a:pt x="124" y="0"/>
                  </a:lnTo>
                  <a:cubicBezTo>
                    <a:pt x="93" y="0"/>
                    <a:pt x="93" y="0"/>
                    <a:pt x="93" y="31"/>
                  </a:cubicBezTo>
                  <a:cubicBezTo>
                    <a:pt x="93" y="61"/>
                    <a:pt x="62" y="61"/>
                    <a:pt x="62" y="61"/>
                  </a:cubicBezTo>
                  <a:cubicBezTo>
                    <a:pt x="31" y="61"/>
                    <a:pt x="31" y="61"/>
                    <a:pt x="31" y="61"/>
                  </a:cubicBezTo>
                  <a:lnTo>
                    <a:pt x="0" y="61"/>
                  </a:lnTo>
                  <a:lnTo>
                    <a:pt x="0" y="61"/>
                  </a:lnTo>
                  <a:cubicBezTo>
                    <a:pt x="0" y="61"/>
                    <a:pt x="0" y="61"/>
                    <a:pt x="0" y="93"/>
                  </a:cubicBezTo>
                  <a:lnTo>
                    <a:pt x="0" y="93"/>
                  </a:lnTo>
                  <a:lnTo>
                    <a:pt x="0" y="124"/>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1" name="Freeform 60"/>
            <p:cNvSpPr>
              <a:spLocks noChangeArrowheads="1"/>
            </p:cNvSpPr>
            <p:nvPr/>
          </p:nvSpPr>
          <p:spPr bwMode="auto">
            <a:xfrm>
              <a:off x="4081463" y="1546225"/>
              <a:ext cx="157162" cy="88900"/>
            </a:xfrm>
            <a:custGeom>
              <a:avLst/>
              <a:gdLst>
                <a:gd name="T0" fmla="*/ 310 w 435"/>
                <a:gd name="T1" fmla="*/ 0 h 249"/>
                <a:gd name="T2" fmla="*/ 248 w 435"/>
                <a:gd name="T3" fmla="*/ 32 h 249"/>
                <a:gd name="T4" fmla="*/ 248 w 435"/>
                <a:gd name="T5" fmla="*/ 32 h 249"/>
                <a:gd name="T6" fmla="*/ 217 w 435"/>
                <a:gd name="T7" fmla="*/ 32 h 249"/>
                <a:gd name="T8" fmla="*/ 185 w 435"/>
                <a:gd name="T9" fmla="*/ 32 h 249"/>
                <a:gd name="T10" fmla="*/ 155 w 435"/>
                <a:gd name="T11" fmla="*/ 32 h 249"/>
                <a:gd name="T12" fmla="*/ 124 w 435"/>
                <a:gd name="T13" fmla="*/ 0 h 249"/>
                <a:gd name="T14" fmla="*/ 93 w 435"/>
                <a:gd name="T15" fmla="*/ 32 h 249"/>
                <a:gd name="T16" fmla="*/ 62 w 435"/>
                <a:gd name="T17" fmla="*/ 63 h 249"/>
                <a:gd name="T18" fmla="*/ 0 w 435"/>
                <a:gd name="T19" fmla="*/ 124 h 249"/>
                <a:gd name="T20" fmla="*/ 62 w 435"/>
                <a:gd name="T21" fmla="*/ 187 h 249"/>
                <a:gd name="T22" fmla="*/ 62 w 435"/>
                <a:gd name="T23" fmla="*/ 187 h 249"/>
                <a:gd name="T24" fmla="*/ 93 w 435"/>
                <a:gd name="T25" fmla="*/ 187 h 249"/>
                <a:gd name="T26" fmla="*/ 93 w 435"/>
                <a:gd name="T27" fmla="*/ 187 h 249"/>
                <a:gd name="T28" fmla="*/ 124 w 435"/>
                <a:gd name="T29" fmla="*/ 187 h 249"/>
                <a:gd name="T30" fmla="*/ 124 w 435"/>
                <a:gd name="T31" fmla="*/ 218 h 249"/>
                <a:gd name="T32" fmla="*/ 124 w 435"/>
                <a:gd name="T33" fmla="*/ 248 h 249"/>
                <a:gd name="T34" fmla="*/ 185 w 435"/>
                <a:gd name="T35" fmla="*/ 248 h 249"/>
                <a:gd name="T36" fmla="*/ 185 w 435"/>
                <a:gd name="T37" fmla="*/ 248 h 249"/>
                <a:gd name="T38" fmla="*/ 217 w 435"/>
                <a:gd name="T39" fmla="*/ 248 h 249"/>
                <a:gd name="T40" fmla="*/ 248 w 435"/>
                <a:gd name="T41" fmla="*/ 248 h 249"/>
                <a:gd name="T42" fmla="*/ 248 w 435"/>
                <a:gd name="T43" fmla="*/ 248 h 249"/>
                <a:gd name="T44" fmla="*/ 279 w 435"/>
                <a:gd name="T45" fmla="*/ 218 h 249"/>
                <a:gd name="T46" fmla="*/ 341 w 435"/>
                <a:gd name="T47" fmla="*/ 218 h 249"/>
                <a:gd name="T48" fmla="*/ 403 w 435"/>
                <a:gd name="T49" fmla="*/ 248 h 249"/>
                <a:gd name="T50" fmla="*/ 434 w 435"/>
                <a:gd name="T51" fmla="*/ 187 h 249"/>
                <a:gd name="T52" fmla="*/ 372 w 435"/>
                <a:gd name="T53" fmla="*/ 156 h 249"/>
                <a:gd name="T54" fmla="*/ 372 w 435"/>
                <a:gd name="T55" fmla="*/ 124 h 249"/>
                <a:gd name="T56" fmla="*/ 372 w 435"/>
                <a:gd name="T57" fmla="*/ 94 h 249"/>
                <a:gd name="T58" fmla="*/ 372 w 435"/>
                <a:gd name="T59" fmla="*/ 63 h 249"/>
                <a:gd name="T60" fmla="*/ 372 w 435"/>
                <a:gd name="T61" fmla="*/ 63 h 249"/>
                <a:gd name="T62" fmla="*/ 310 w 435"/>
                <a:gd name="T6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5" h="249">
                  <a:moveTo>
                    <a:pt x="310" y="0"/>
                  </a:moveTo>
                  <a:lnTo>
                    <a:pt x="310" y="0"/>
                  </a:lnTo>
                  <a:cubicBezTo>
                    <a:pt x="310" y="32"/>
                    <a:pt x="279" y="32"/>
                    <a:pt x="279" y="32"/>
                  </a:cubicBezTo>
                  <a:cubicBezTo>
                    <a:pt x="248" y="32"/>
                    <a:pt x="248" y="32"/>
                    <a:pt x="248" y="32"/>
                  </a:cubicBezTo>
                  <a:lnTo>
                    <a:pt x="248" y="32"/>
                  </a:lnTo>
                  <a:lnTo>
                    <a:pt x="248" y="32"/>
                  </a:lnTo>
                  <a:lnTo>
                    <a:pt x="217" y="32"/>
                  </a:lnTo>
                  <a:lnTo>
                    <a:pt x="217" y="32"/>
                  </a:lnTo>
                  <a:cubicBezTo>
                    <a:pt x="217" y="32"/>
                    <a:pt x="217" y="32"/>
                    <a:pt x="185" y="32"/>
                  </a:cubicBezTo>
                  <a:lnTo>
                    <a:pt x="185" y="32"/>
                  </a:lnTo>
                  <a:lnTo>
                    <a:pt x="185" y="32"/>
                  </a:lnTo>
                  <a:cubicBezTo>
                    <a:pt x="155" y="32"/>
                    <a:pt x="155" y="32"/>
                    <a:pt x="155" y="32"/>
                  </a:cubicBezTo>
                  <a:cubicBezTo>
                    <a:pt x="124" y="32"/>
                    <a:pt x="124" y="0"/>
                    <a:pt x="124" y="0"/>
                  </a:cubicBezTo>
                  <a:lnTo>
                    <a:pt x="124" y="0"/>
                  </a:lnTo>
                  <a:cubicBezTo>
                    <a:pt x="93" y="32"/>
                    <a:pt x="93" y="32"/>
                    <a:pt x="93" y="32"/>
                  </a:cubicBezTo>
                  <a:lnTo>
                    <a:pt x="93" y="32"/>
                  </a:lnTo>
                  <a:lnTo>
                    <a:pt x="62" y="63"/>
                  </a:lnTo>
                  <a:lnTo>
                    <a:pt x="62" y="63"/>
                  </a:lnTo>
                  <a:cubicBezTo>
                    <a:pt x="31" y="94"/>
                    <a:pt x="31" y="124"/>
                    <a:pt x="0" y="124"/>
                  </a:cubicBezTo>
                  <a:lnTo>
                    <a:pt x="0" y="124"/>
                  </a:lnTo>
                  <a:cubicBezTo>
                    <a:pt x="31" y="124"/>
                    <a:pt x="31" y="156"/>
                    <a:pt x="31" y="156"/>
                  </a:cubicBezTo>
                  <a:lnTo>
                    <a:pt x="62" y="187"/>
                  </a:lnTo>
                  <a:lnTo>
                    <a:pt x="62" y="187"/>
                  </a:lnTo>
                  <a:lnTo>
                    <a:pt x="62" y="187"/>
                  </a:lnTo>
                  <a:cubicBezTo>
                    <a:pt x="62" y="124"/>
                    <a:pt x="62" y="124"/>
                    <a:pt x="62" y="124"/>
                  </a:cubicBezTo>
                  <a:cubicBezTo>
                    <a:pt x="93" y="187"/>
                    <a:pt x="93" y="187"/>
                    <a:pt x="93" y="187"/>
                  </a:cubicBezTo>
                  <a:lnTo>
                    <a:pt x="93" y="187"/>
                  </a:lnTo>
                  <a:lnTo>
                    <a:pt x="93" y="187"/>
                  </a:lnTo>
                  <a:cubicBezTo>
                    <a:pt x="93" y="187"/>
                    <a:pt x="93" y="187"/>
                    <a:pt x="124" y="187"/>
                  </a:cubicBezTo>
                  <a:lnTo>
                    <a:pt x="124" y="187"/>
                  </a:lnTo>
                  <a:lnTo>
                    <a:pt x="124" y="218"/>
                  </a:lnTo>
                  <a:lnTo>
                    <a:pt x="124" y="218"/>
                  </a:lnTo>
                  <a:cubicBezTo>
                    <a:pt x="124" y="218"/>
                    <a:pt x="124" y="218"/>
                    <a:pt x="124" y="248"/>
                  </a:cubicBezTo>
                  <a:lnTo>
                    <a:pt x="124" y="248"/>
                  </a:lnTo>
                  <a:lnTo>
                    <a:pt x="155" y="248"/>
                  </a:lnTo>
                  <a:lnTo>
                    <a:pt x="185" y="248"/>
                  </a:lnTo>
                  <a:lnTo>
                    <a:pt x="185" y="248"/>
                  </a:lnTo>
                  <a:lnTo>
                    <a:pt x="185" y="248"/>
                  </a:lnTo>
                  <a:lnTo>
                    <a:pt x="185" y="248"/>
                  </a:lnTo>
                  <a:lnTo>
                    <a:pt x="217" y="248"/>
                  </a:lnTo>
                  <a:cubicBezTo>
                    <a:pt x="217" y="248"/>
                    <a:pt x="217" y="248"/>
                    <a:pt x="248" y="248"/>
                  </a:cubicBezTo>
                  <a:lnTo>
                    <a:pt x="248" y="248"/>
                  </a:lnTo>
                  <a:lnTo>
                    <a:pt x="248" y="248"/>
                  </a:lnTo>
                  <a:lnTo>
                    <a:pt x="248" y="248"/>
                  </a:lnTo>
                  <a:cubicBezTo>
                    <a:pt x="248" y="248"/>
                    <a:pt x="248" y="248"/>
                    <a:pt x="248" y="218"/>
                  </a:cubicBezTo>
                  <a:cubicBezTo>
                    <a:pt x="279" y="218"/>
                    <a:pt x="279" y="218"/>
                    <a:pt x="279" y="218"/>
                  </a:cubicBezTo>
                  <a:lnTo>
                    <a:pt x="279" y="218"/>
                  </a:lnTo>
                  <a:cubicBezTo>
                    <a:pt x="279" y="218"/>
                    <a:pt x="310" y="218"/>
                    <a:pt x="341" y="218"/>
                  </a:cubicBezTo>
                  <a:cubicBezTo>
                    <a:pt x="372" y="218"/>
                    <a:pt x="372" y="218"/>
                    <a:pt x="403" y="218"/>
                  </a:cubicBezTo>
                  <a:cubicBezTo>
                    <a:pt x="403" y="248"/>
                    <a:pt x="403" y="248"/>
                    <a:pt x="403" y="248"/>
                  </a:cubicBezTo>
                  <a:cubicBezTo>
                    <a:pt x="403" y="218"/>
                    <a:pt x="403" y="218"/>
                    <a:pt x="434" y="218"/>
                  </a:cubicBezTo>
                  <a:cubicBezTo>
                    <a:pt x="434" y="187"/>
                    <a:pt x="434" y="187"/>
                    <a:pt x="434" y="187"/>
                  </a:cubicBezTo>
                  <a:cubicBezTo>
                    <a:pt x="403" y="187"/>
                    <a:pt x="403" y="187"/>
                    <a:pt x="403" y="187"/>
                  </a:cubicBezTo>
                  <a:cubicBezTo>
                    <a:pt x="372" y="187"/>
                    <a:pt x="372" y="187"/>
                    <a:pt x="372" y="156"/>
                  </a:cubicBezTo>
                  <a:lnTo>
                    <a:pt x="372" y="124"/>
                  </a:lnTo>
                  <a:lnTo>
                    <a:pt x="372" y="124"/>
                  </a:lnTo>
                  <a:lnTo>
                    <a:pt x="372" y="94"/>
                  </a:lnTo>
                  <a:lnTo>
                    <a:pt x="372" y="94"/>
                  </a:lnTo>
                  <a:lnTo>
                    <a:pt x="372" y="63"/>
                  </a:lnTo>
                  <a:lnTo>
                    <a:pt x="372" y="63"/>
                  </a:lnTo>
                  <a:lnTo>
                    <a:pt x="372" y="63"/>
                  </a:lnTo>
                  <a:lnTo>
                    <a:pt x="372" y="63"/>
                  </a:lnTo>
                  <a:cubicBezTo>
                    <a:pt x="341" y="63"/>
                    <a:pt x="341" y="63"/>
                    <a:pt x="341" y="32"/>
                  </a:cubicBezTo>
                  <a:cubicBezTo>
                    <a:pt x="341" y="32"/>
                    <a:pt x="341" y="32"/>
                    <a:pt x="31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2" name="Freeform 61"/>
            <p:cNvSpPr>
              <a:spLocks noChangeArrowheads="1"/>
            </p:cNvSpPr>
            <p:nvPr/>
          </p:nvSpPr>
          <p:spPr bwMode="auto">
            <a:xfrm>
              <a:off x="3490913" y="1646238"/>
              <a:ext cx="223837" cy="155575"/>
            </a:xfrm>
            <a:custGeom>
              <a:avLst/>
              <a:gdLst>
                <a:gd name="T0" fmla="*/ 217 w 621"/>
                <a:gd name="T1" fmla="*/ 403 h 434"/>
                <a:gd name="T2" fmla="*/ 342 w 621"/>
                <a:gd name="T3" fmla="*/ 403 h 434"/>
                <a:gd name="T4" fmla="*/ 342 w 621"/>
                <a:gd name="T5" fmla="*/ 403 h 434"/>
                <a:gd name="T6" fmla="*/ 403 w 621"/>
                <a:gd name="T7" fmla="*/ 372 h 434"/>
                <a:gd name="T8" fmla="*/ 466 w 621"/>
                <a:gd name="T9" fmla="*/ 309 h 434"/>
                <a:gd name="T10" fmla="*/ 466 w 621"/>
                <a:gd name="T11" fmla="*/ 216 h 434"/>
                <a:gd name="T12" fmla="*/ 558 w 621"/>
                <a:gd name="T13" fmla="*/ 124 h 434"/>
                <a:gd name="T14" fmla="*/ 620 w 621"/>
                <a:gd name="T15" fmla="*/ 92 h 434"/>
                <a:gd name="T16" fmla="*/ 590 w 621"/>
                <a:gd name="T17" fmla="*/ 92 h 434"/>
                <a:gd name="T18" fmla="*/ 590 w 621"/>
                <a:gd name="T19" fmla="*/ 92 h 434"/>
                <a:gd name="T20" fmla="*/ 558 w 621"/>
                <a:gd name="T21" fmla="*/ 61 h 434"/>
                <a:gd name="T22" fmla="*/ 466 w 621"/>
                <a:gd name="T23" fmla="*/ 61 h 434"/>
                <a:gd name="T24" fmla="*/ 434 w 621"/>
                <a:gd name="T25" fmla="*/ 61 h 434"/>
                <a:gd name="T26" fmla="*/ 403 w 621"/>
                <a:gd name="T27" fmla="*/ 61 h 434"/>
                <a:gd name="T28" fmla="*/ 403 w 621"/>
                <a:gd name="T29" fmla="*/ 31 h 434"/>
                <a:gd name="T30" fmla="*/ 342 w 621"/>
                <a:gd name="T31" fmla="*/ 31 h 434"/>
                <a:gd name="T32" fmla="*/ 279 w 621"/>
                <a:gd name="T33" fmla="*/ 31 h 434"/>
                <a:gd name="T34" fmla="*/ 248 w 621"/>
                <a:gd name="T35" fmla="*/ 31 h 434"/>
                <a:gd name="T36" fmla="*/ 186 w 621"/>
                <a:gd name="T37" fmla="*/ 31 h 434"/>
                <a:gd name="T38" fmla="*/ 186 w 621"/>
                <a:gd name="T39" fmla="*/ 0 h 434"/>
                <a:gd name="T40" fmla="*/ 94 w 621"/>
                <a:gd name="T41" fmla="*/ 31 h 434"/>
                <a:gd name="T42" fmla="*/ 31 w 621"/>
                <a:gd name="T43" fmla="*/ 0 h 434"/>
                <a:gd name="T44" fmla="*/ 0 w 621"/>
                <a:gd name="T45" fmla="*/ 31 h 434"/>
                <a:gd name="T46" fmla="*/ 31 w 621"/>
                <a:gd name="T47" fmla="*/ 61 h 434"/>
                <a:gd name="T48" fmla="*/ 31 w 621"/>
                <a:gd name="T49" fmla="*/ 61 h 434"/>
                <a:gd name="T50" fmla="*/ 62 w 621"/>
                <a:gd name="T51" fmla="*/ 61 h 434"/>
                <a:gd name="T52" fmla="*/ 94 w 621"/>
                <a:gd name="T53" fmla="*/ 61 h 434"/>
                <a:gd name="T54" fmla="*/ 124 w 621"/>
                <a:gd name="T55" fmla="*/ 61 h 434"/>
                <a:gd name="T56" fmla="*/ 124 w 621"/>
                <a:gd name="T57" fmla="*/ 61 h 434"/>
                <a:gd name="T58" fmla="*/ 124 w 621"/>
                <a:gd name="T59" fmla="*/ 92 h 434"/>
                <a:gd name="T60" fmla="*/ 155 w 621"/>
                <a:gd name="T61" fmla="*/ 124 h 434"/>
                <a:gd name="T62" fmla="*/ 124 w 621"/>
                <a:gd name="T63" fmla="*/ 155 h 434"/>
                <a:gd name="T64" fmla="*/ 124 w 621"/>
                <a:gd name="T65" fmla="*/ 155 h 434"/>
                <a:gd name="T66" fmla="*/ 124 w 621"/>
                <a:gd name="T67" fmla="*/ 185 h 434"/>
                <a:gd name="T68" fmla="*/ 124 w 621"/>
                <a:gd name="T69" fmla="*/ 248 h 434"/>
                <a:gd name="T70" fmla="*/ 124 w 621"/>
                <a:gd name="T71" fmla="*/ 279 h 434"/>
                <a:gd name="T72" fmla="*/ 94 w 621"/>
                <a:gd name="T73" fmla="*/ 309 h 434"/>
                <a:gd name="T74" fmla="*/ 124 w 621"/>
                <a:gd name="T75" fmla="*/ 340 h 434"/>
                <a:gd name="T76" fmla="*/ 94 w 621"/>
                <a:gd name="T77" fmla="*/ 372 h 434"/>
                <a:gd name="T78" fmla="*/ 186 w 621"/>
                <a:gd name="T79" fmla="*/ 433 h 434"/>
                <a:gd name="T80" fmla="*/ 217 w 621"/>
                <a:gd name="T81" fmla="*/ 40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1" h="434">
                  <a:moveTo>
                    <a:pt x="217" y="403"/>
                  </a:moveTo>
                  <a:lnTo>
                    <a:pt x="217" y="403"/>
                  </a:lnTo>
                  <a:cubicBezTo>
                    <a:pt x="248" y="403"/>
                    <a:pt x="248" y="403"/>
                    <a:pt x="279" y="403"/>
                  </a:cubicBezTo>
                  <a:cubicBezTo>
                    <a:pt x="310" y="403"/>
                    <a:pt x="310" y="403"/>
                    <a:pt x="342" y="403"/>
                  </a:cubicBezTo>
                  <a:lnTo>
                    <a:pt x="342" y="403"/>
                  </a:lnTo>
                  <a:lnTo>
                    <a:pt x="342" y="403"/>
                  </a:lnTo>
                  <a:cubicBezTo>
                    <a:pt x="372" y="372"/>
                    <a:pt x="403" y="372"/>
                    <a:pt x="403" y="372"/>
                  </a:cubicBezTo>
                  <a:lnTo>
                    <a:pt x="403" y="372"/>
                  </a:lnTo>
                  <a:cubicBezTo>
                    <a:pt x="434" y="340"/>
                    <a:pt x="434" y="340"/>
                    <a:pt x="434" y="309"/>
                  </a:cubicBezTo>
                  <a:cubicBezTo>
                    <a:pt x="466" y="309"/>
                    <a:pt x="466" y="309"/>
                    <a:pt x="466" y="309"/>
                  </a:cubicBezTo>
                  <a:lnTo>
                    <a:pt x="466" y="279"/>
                  </a:lnTo>
                  <a:cubicBezTo>
                    <a:pt x="434" y="248"/>
                    <a:pt x="434" y="216"/>
                    <a:pt x="466" y="216"/>
                  </a:cubicBezTo>
                  <a:cubicBezTo>
                    <a:pt x="496" y="185"/>
                    <a:pt x="496" y="155"/>
                    <a:pt x="496" y="155"/>
                  </a:cubicBezTo>
                  <a:cubicBezTo>
                    <a:pt x="527" y="124"/>
                    <a:pt x="558" y="124"/>
                    <a:pt x="558" y="124"/>
                  </a:cubicBezTo>
                  <a:cubicBezTo>
                    <a:pt x="590" y="124"/>
                    <a:pt x="590" y="124"/>
                    <a:pt x="590" y="124"/>
                  </a:cubicBezTo>
                  <a:cubicBezTo>
                    <a:pt x="620" y="92"/>
                    <a:pt x="620" y="92"/>
                    <a:pt x="620" y="92"/>
                  </a:cubicBezTo>
                  <a:lnTo>
                    <a:pt x="620" y="92"/>
                  </a:lnTo>
                  <a:cubicBezTo>
                    <a:pt x="590" y="92"/>
                    <a:pt x="590" y="92"/>
                    <a:pt x="590" y="92"/>
                  </a:cubicBezTo>
                  <a:lnTo>
                    <a:pt x="590" y="92"/>
                  </a:lnTo>
                  <a:lnTo>
                    <a:pt x="590" y="92"/>
                  </a:lnTo>
                  <a:cubicBezTo>
                    <a:pt x="558" y="92"/>
                    <a:pt x="558" y="92"/>
                    <a:pt x="558" y="61"/>
                  </a:cubicBezTo>
                  <a:lnTo>
                    <a:pt x="558" y="61"/>
                  </a:lnTo>
                  <a:cubicBezTo>
                    <a:pt x="527" y="92"/>
                    <a:pt x="527" y="92"/>
                    <a:pt x="496" y="92"/>
                  </a:cubicBezTo>
                  <a:cubicBezTo>
                    <a:pt x="496" y="92"/>
                    <a:pt x="466" y="92"/>
                    <a:pt x="466" y="61"/>
                  </a:cubicBezTo>
                  <a:cubicBezTo>
                    <a:pt x="466" y="61"/>
                    <a:pt x="466" y="61"/>
                    <a:pt x="434" y="61"/>
                  </a:cubicBezTo>
                  <a:lnTo>
                    <a:pt x="434" y="61"/>
                  </a:lnTo>
                  <a:lnTo>
                    <a:pt x="434" y="61"/>
                  </a:lnTo>
                  <a:lnTo>
                    <a:pt x="403" y="61"/>
                  </a:lnTo>
                  <a:lnTo>
                    <a:pt x="403" y="61"/>
                  </a:lnTo>
                  <a:cubicBezTo>
                    <a:pt x="403" y="31"/>
                    <a:pt x="403" y="31"/>
                    <a:pt x="403" y="31"/>
                  </a:cubicBezTo>
                  <a:lnTo>
                    <a:pt x="372" y="31"/>
                  </a:lnTo>
                  <a:cubicBezTo>
                    <a:pt x="372" y="31"/>
                    <a:pt x="372" y="31"/>
                    <a:pt x="342" y="31"/>
                  </a:cubicBezTo>
                  <a:lnTo>
                    <a:pt x="342" y="31"/>
                  </a:lnTo>
                  <a:cubicBezTo>
                    <a:pt x="310" y="31"/>
                    <a:pt x="310" y="31"/>
                    <a:pt x="279" y="31"/>
                  </a:cubicBezTo>
                  <a:lnTo>
                    <a:pt x="279" y="31"/>
                  </a:lnTo>
                  <a:lnTo>
                    <a:pt x="248" y="31"/>
                  </a:lnTo>
                  <a:cubicBezTo>
                    <a:pt x="248" y="31"/>
                    <a:pt x="248" y="31"/>
                    <a:pt x="217" y="31"/>
                  </a:cubicBezTo>
                  <a:lnTo>
                    <a:pt x="186" y="31"/>
                  </a:lnTo>
                  <a:cubicBezTo>
                    <a:pt x="186" y="31"/>
                    <a:pt x="186" y="31"/>
                    <a:pt x="186" y="0"/>
                  </a:cubicBezTo>
                  <a:lnTo>
                    <a:pt x="186" y="0"/>
                  </a:lnTo>
                  <a:cubicBezTo>
                    <a:pt x="155" y="0"/>
                    <a:pt x="155" y="31"/>
                    <a:pt x="124" y="31"/>
                  </a:cubicBezTo>
                  <a:cubicBezTo>
                    <a:pt x="124" y="31"/>
                    <a:pt x="124" y="31"/>
                    <a:pt x="94" y="31"/>
                  </a:cubicBezTo>
                  <a:cubicBezTo>
                    <a:pt x="94" y="31"/>
                    <a:pt x="62" y="0"/>
                    <a:pt x="31" y="0"/>
                  </a:cubicBezTo>
                  <a:lnTo>
                    <a:pt x="31" y="0"/>
                  </a:lnTo>
                  <a:cubicBezTo>
                    <a:pt x="31" y="31"/>
                    <a:pt x="31" y="31"/>
                    <a:pt x="31" y="31"/>
                  </a:cubicBezTo>
                  <a:cubicBezTo>
                    <a:pt x="0" y="31"/>
                    <a:pt x="0" y="31"/>
                    <a:pt x="0" y="31"/>
                  </a:cubicBezTo>
                  <a:lnTo>
                    <a:pt x="0" y="31"/>
                  </a:lnTo>
                  <a:cubicBezTo>
                    <a:pt x="0" y="31"/>
                    <a:pt x="0" y="61"/>
                    <a:pt x="31" y="61"/>
                  </a:cubicBezTo>
                  <a:lnTo>
                    <a:pt x="31" y="61"/>
                  </a:lnTo>
                  <a:lnTo>
                    <a:pt x="31" y="61"/>
                  </a:lnTo>
                  <a:cubicBezTo>
                    <a:pt x="62" y="61"/>
                    <a:pt x="62" y="92"/>
                    <a:pt x="62" y="92"/>
                  </a:cubicBezTo>
                  <a:lnTo>
                    <a:pt x="62" y="61"/>
                  </a:lnTo>
                  <a:cubicBezTo>
                    <a:pt x="94" y="61"/>
                    <a:pt x="94" y="61"/>
                    <a:pt x="94" y="61"/>
                  </a:cubicBezTo>
                  <a:lnTo>
                    <a:pt x="94" y="61"/>
                  </a:lnTo>
                  <a:lnTo>
                    <a:pt x="94" y="61"/>
                  </a:lnTo>
                  <a:cubicBezTo>
                    <a:pt x="124" y="61"/>
                    <a:pt x="124" y="61"/>
                    <a:pt x="124" y="61"/>
                  </a:cubicBezTo>
                  <a:lnTo>
                    <a:pt x="124" y="61"/>
                  </a:lnTo>
                  <a:lnTo>
                    <a:pt x="124" y="61"/>
                  </a:lnTo>
                  <a:cubicBezTo>
                    <a:pt x="124" y="92"/>
                    <a:pt x="124" y="92"/>
                    <a:pt x="124" y="92"/>
                  </a:cubicBezTo>
                  <a:lnTo>
                    <a:pt x="124" y="92"/>
                  </a:lnTo>
                  <a:cubicBezTo>
                    <a:pt x="155" y="92"/>
                    <a:pt x="155" y="124"/>
                    <a:pt x="155" y="124"/>
                  </a:cubicBezTo>
                  <a:lnTo>
                    <a:pt x="155" y="124"/>
                  </a:lnTo>
                  <a:lnTo>
                    <a:pt x="155" y="124"/>
                  </a:lnTo>
                  <a:cubicBezTo>
                    <a:pt x="155" y="155"/>
                    <a:pt x="155" y="155"/>
                    <a:pt x="124" y="155"/>
                  </a:cubicBezTo>
                  <a:lnTo>
                    <a:pt x="124" y="155"/>
                  </a:lnTo>
                  <a:lnTo>
                    <a:pt x="124" y="155"/>
                  </a:lnTo>
                  <a:lnTo>
                    <a:pt x="124" y="155"/>
                  </a:lnTo>
                  <a:lnTo>
                    <a:pt x="124" y="185"/>
                  </a:lnTo>
                  <a:cubicBezTo>
                    <a:pt x="124" y="185"/>
                    <a:pt x="124" y="216"/>
                    <a:pt x="124" y="248"/>
                  </a:cubicBezTo>
                  <a:lnTo>
                    <a:pt x="124" y="248"/>
                  </a:lnTo>
                  <a:cubicBezTo>
                    <a:pt x="124" y="248"/>
                    <a:pt x="124" y="248"/>
                    <a:pt x="94" y="248"/>
                  </a:cubicBezTo>
                  <a:cubicBezTo>
                    <a:pt x="124" y="279"/>
                    <a:pt x="124" y="279"/>
                    <a:pt x="124" y="279"/>
                  </a:cubicBezTo>
                  <a:lnTo>
                    <a:pt x="124" y="309"/>
                  </a:lnTo>
                  <a:cubicBezTo>
                    <a:pt x="94" y="309"/>
                    <a:pt x="94" y="309"/>
                    <a:pt x="94" y="309"/>
                  </a:cubicBezTo>
                  <a:cubicBezTo>
                    <a:pt x="124" y="309"/>
                    <a:pt x="124" y="340"/>
                    <a:pt x="124" y="340"/>
                  </a:cubicBezTo>
                  <a:lnTo>
                    <a:pt x="124" y="340"/>
                  </a:lnTo>
                  <a:cubicBezTo>
                    <a:pt x="124" y="340"/>
                    <a:pt x="124" y="340"/>
                    <a:pt x="94" y="372"/>
                  </a:cubicBezTo>
                  <a:lnTo>
                    <a:pt x="94" y="372"/>
                  </a:lnTo>
                  <a:cubicBezTo>
                    <a:pt x="124" y="403"/>
                    <a:pt x="124" y="403"/>
                    <a:pt x="155" y="433"/>
                  </a:cubicBezTo>
                  <a:lnTo>
                    <a:pt x="186" y="433"/>
                  </a:lnTo>
                  <a:lnTo>
                    <a:pt x="186" y="433"/>
                  </a:lnTo>
                  <a:cubicBezTo>
                    <a:pt x="186" y="433"/>
                    <a:pt x="186" y="433"/>
                    <a:pt x="217" y="40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3" name="Freeform 62"/>
            <p:cNvSpPr>
              <a:spLocks noChangeArrowheads="1"/>
            </p:cNvSpPr>
            <p:nvPr/>
          </p:nvSpPr>
          <p:spPr bwMode="auto">
            <a:xfrm>
              <a:off x="4449763" y="1801813"/>
              <a:ext cx="168275" cy="168275"/>
            </a:xfrm>
            <a:custGeom>
              <a:avLst/>
              <a:gdLst>
                <a:gd name="T0" fmla="*/ 310 w 466"/>
                <a:gd name="T1" fmla="*/ 63 h 467"/>
                <a:gd name="T2" fmla="*/ 310 w 466"/>
                <a:gd name="T3" fmla="*/ 63 h 467"/>
                <a:gd name="T4" fmla="*/ 310 w 466"/>
                <a:gd name="T5" fmla="*/ 63 h 467"/>
                <a:gd name="T6" fmla="*/ 279 w 466"/>
                <a:gd name="T7" fmla="*/ 0 h 467"/>
                <a:gd name="T8" fmla="*/ 279 w 466"/>
                <a:gd name="T9" fmla="*/ 0 h 467"/>
                <a:gd name="T10" fmla="*/ 217 w 466"/>
                <a:gd name="T11" fmla="*/ 0 h 467"/>
                <a:gd name="T12" fmla="*/ 186 w 466"/>
                <a:gd name="T13" fmla="*/ 0 h 467"/>
                <a:gd name="T14" fmla="*/ 155 w 466"/>
                <a:gd name="T15" fmla="*/ 31 h 467"/>
                <a:gd name="T16" fmla="*/ 123 w 466"/>
                <a:gd name="T17" fmla="*/ 63 h 467"/>
                <a:gd name="T18" fmla="*/ 123 w 466"/>
                <a:gd name="T19" fmla="*/ 63 h 467"/>
                <a:gd name="T20" fmla="*/ 123 w 466"/>
                <a:gd name="T21" fmla="*/ 124 h 467"/>
                <a:gd name="T22" fmla="*/ 0 w 466"/>
                <a:gd name="T23" fmla="*/ 218 h 467"/>
                <a:gd name="T24" fmla="*/ 0 w 466"/>
                <a:gd name="T25" fmla="*/ 248 h 467"/>
                <a:gd name="T26" fmla="*/ 0 w 466"/>
                <a:gd name="T27" fmla="*/ 279 h 467"/>
                <a:gd name="T28" fmla="*/ 0 w 466"/>
                <a:gd name="T29" fmla="*/ 279 h 467"/>
                <a:gd name="T30" fmla="*/ 30 w 466"/>
                <a:gd name="T31" fmla="*/ 279 h 467"/>
                <a:gd name="T32" fmla="*/ 62 w 466"/>
                <a:gd name="T33" fmla="*/ 311 h 467"/>
                <a:gd name="T34" fmla="*/ 93 w 466"/>
                <a:gd name="T35" fmla="*/ 311 h 467"/>
                <a:gd name="T36" fmla="*/ 123 w 466"/>
                <a:gd name="T37" fmla="*/ 311 h 467"/>
                <a:gd name="T38" fmla="*/ 186 w 466"/>
                <a:gd name="T39" fmla="*/ 342 h 467"/>
                <a:gd name="T40" fmla="*/ 247 w 466"/>
                <a:gd name="T41" fmla="*/ 403 h 467"/>
                <a:gd name="T42" fmla="*/ 371 w 466"/>
                <a:gd name="T43" fmla="*/ 466 h 467"/>
                <a:gd name="T44" fmla="*/ 403 w 466"/>
                <a:gd name="T45" fmla="*/ 435 h 467"/>
                <a:gd name="T46" fmla="*/ 403 w 466"/>
                <a:gd name="T47" fmla="*/ 435 h 467"/>
                <a:gd name="T48" fmla="*/ 465 w 466"/>
                <a:gd name="T49" fmla="*/ 403 h 467"/>
                <a:gd name="T50" fmla="*/ 434 w 466"/>
                <a:gd name="T51" fmla="*/ 372 h 467"/>
                <a:gd name="T52" fmla="*/ 434 w 466"/>
                <a:gd name="T53" fmla="*/ 372 h 467"/>
                <a:gd name="T54" fmla="*/ 434 w 466"/>
                <a:gd name="T55" fmla="*/ 342 h 467"/>
                <a:gd name="T56" fmla="*/ 434 w 466"/>
                <a:gd name="T57" fmla="*/ 311 h 467"/>
                <a:gd name="T58" fmla="*/ 371 w 466"/>
                <a:gd name="T59" fmla="*/ 279 h 467"/>
                <a:gd name="T60" fmla="*/ 371 w 466"/>
                <a:gd name="T61" fmla="*/ 279 h 467"/>
                <a:gd name="T62" fmla="*/ 341 w 466"/>
                <a:gd name="T63" fmla="*/ 218 h 467"/>
                <a:gd name="T64" fmla="*/ 310 w 466"/>
                <a:gd name="T65" fmla="*/ 218 h 467"/>
                <a:gd name="T66" fmla="*/ 310 w 466"/>
                <a:gd name="T67" fmla="*/ 187 h 467"/>
                <a:gd name="T68" fmla="*/ 310 w 466"/>
                <a:gd name="T69" fmla="*/ 155 h 467"/>
                <a:gd name="T70" fmla="*/ 310 w 466"/>
                <a:gd name="T71" fmla="*/ 155 h 467"/>
                <a:gd name="T72" fmla="*/ 310 w 466"/>
                <a:gd name="T73" fmla="*/ 124 h 467"/>
                <a:gd name="T74" fmla="*/ 341 w 466"/>
                <a:gd name="T75" fmla="*/ 94 h 467"/>
                <a:gd name="T76" fmla="*/ 310 w 466"/>
                <a:gd name="T77" fmla="*/ 6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6" h="467">
                  <a:moveTo>
                    <a:pt x="310" y="63"/>
                  </a:moveTo>
                  <a:lnTo>
                    <a:pt x="310" y="63"/>
                  </a:lnTo>
                  <a:lnTo>
                    <a:pt x="310" y="63"/>
                  </a:lnTo>
                  <a:lnTo>
                    <a:pt x="310" y="63"/>
                  </a:lnTo>
                  <a:lnTo>
                    <a:pt x="310" y="63"/>
                  </a:lnTo>
                  <a:lnTo>
                    <a:pt x="310" y="63"/>
                  </a:lnTo>
                  <a:lnTo>
                    <a:pt x="279" y="31"/>
                  </a:lnTo>
                  <a:lnTo>
                    <a:pt x="279" y="0"/>
                  </a:lnTo>
                  <a:lnTo>
                    <a:pt x="279" y="0"/>
                  </a:lnTo>
                  <a:lnTo>
                    <a:pt x="279" y="0"/>
                  </a:lnTo>
                  <a:cubicBezTo>
                    <a:pt x="247" y="0"/>
                    <a:pt x="247" y="0"/>
                    <a:pt x="247" y="0"/>
                  </a:cubicBezTo>
                  <a:lnTo>
                    <a:pt x="217" y="0"/>
                  </a:lnTo>
                  <a:lnTo>
                    <a:pt x="217" y="0"/>
                  </a:lnTo>
                  <a:cubicBezTo>
                    <a:pt x="186" y="0"/>
                    <a:pt x="186" y="0"/>
                    <a:pt x="186" y="0"/>
                  </a:cubicBezTo>
                  <a:lnTo>
                    <a:pt x="186" y="0"/>
                  </a:lnTo>
                  <a:cubicBezTo>
                    <a:pt x="155" y="0"/>
                    <a:pt x="155" y="31"/>
                    <a:pt x="155" y="31"/>
                  </a:cubicBezTo>
                  <a:lnTo>
                    <a:pt x="123" y="31"/>
                  </a:lnTo>
                  <a:cubicBezTo>
                    <a:pt x="123" y="31"/>
                    <a:pt x="123" y="31"/>
                    <a:pt x="123" y="63"/>
                  </a:cubicBezTo>
                  <a:lnTo>
                    <a:pt x="123" y="63"/>
                  </a:lnTo>
                  <a:lnTo>
                    <a:pt x="123" y="63"/>
                  </a:lnTo>
                  <a:cubicBezTo>
                    <a:pt x="123" y="63"/>
                    <a:pt x="123" y="63"/>
                    <a:pt x="123" y="94"/>
                  </a:cubicBezTo>
                  <a:lnTo>
                    <a:pt x="123" y="124"/>
                  </a:lnTo>
                  <a:cubicBezTo>
                    <a:pt x="93" y="187"/>
                    <a:pt x="62" y="187"/>
                    <a:pt x="62" y="187"/>
                  </a:cubicBezTo>
                  <a:cubicBezTo>
                    <a:pt x="62" y="187"/>
                    <a:pt x="30" y="218"/>
                    <a:pt x="0" y="218"/>
                  </a:cubicBezTo>
                  <a:cubicBezTo>
                    <a:pt x="0" y="248"/>
                    <a:pt x="0" y="248"/>
                    <a:pt x="0" y="248"/>
                  </a:cubicBezTo>
                  <a:lnTo>
                    <a:pt x="0" y="248"/>
                  </a:lnTo>
                  <a:lnTo>
                    <a:pt x="0" y="248"/>
                  </a:lnTo>
                  <a:lnTo>
                    <a:pt x="0" y="279"/>
                  </a:lnTo>
                  <a:lnTo>
                    <a:pt x="0" y="279"/>
                  </a:lnTo>
                  <a:lnTo>
                    <a:pt x="0" y="279"/>
                  </a:lnTo>
                  <a:lnTo>
                    <a:pt x="0" y="279"/>
                  </a:lnTo>
                  <a:cubicBezTo>
                    <a:pt x="30" y="279"/>
                    <a:pt x="30" y="279"/>
                    <a:pt x="30" y="279"/>
                  </a:cubicBezTo>
                  <a:cubicBezTo>
                    <a:pt x="30" y="279"/>
                    <a:pt x="62" y="279"/>
                    <a:pt x="62" y="311"/>
                  </a:cubicBezTo>
                  <a:lnTo>
                    <a:pt x="62" y="311"/>
                  </a:lnTo>
                  <a:cubicBezTo>
                    <a:pt x="93" y="311"/>
                    <a:pt x="93" y="311"/>
                    <a:pt x="93" y="311"/>
                  </a:cubicBezTo>
                  <a:lnTo>
                    <a:pt x="93" y="311"/>
                  </a:lnTo>
                  <a:lnTo>
                    <a:pt x="123" y="311"/>
                  </a:lnTo>
                  <a:lnTo>
                    <a:pt x="123" y="311"/>
                  </a:lnTo>
                  <a:cubicBezTo>
                    <a:pt x="123" y="311"/>
                    <a:pt x="123" y="311"/>
                    <a:pt x="155" y="342"/>
                  </a:cubicBezTo>
                  <a:lnTo>
                    <a:pt x="186" y="342"/>
                  </a:lnTo>
                  <a:cubicBezTo>
                    <a:pt x="186" y="372"/>
                    <a:pt x="217" y="403"/>
                    <a:pt x="247" y="403"/>
                  </a:cubicBezTo>
                  <a:lnTo>
                    <a:pt x="247" y="403"/>
                  </a:lnTo>
                  <a:cubicBezTo>
                    <a:pt x="279" y="435"/>
                    <a:pt x="279" y="466"/>
                    <a:pt x="279" y="466"/>
                  </a:cubicBezTo>
                  <a:cubicBezTo>
                    <a:pt x="310" y="466"/>
                    <a:pt x="341" y="466"/>
                    <a:pt x="371" y="466"/>
                  </a:cubicBezTo>
                  <a:lnTo>
                    <a:pt x="371" y="466"/>
                  </a:lnTo>
                  <a:cubicBezTo>
                    <a:pt x="371" y="466"/>
                    <a:pt x="371" y="466"/>
                    <a:pt x="403" y="435"/>
                  </a:cubicBezTo>
                  <a:cubicBezTo>
                    <a:pt x="403" y="403"/>
                    <a:pt x="403" y="403"/>
                    <a:pt x="403" y="403"/>
                  </a:cubicBezTo>
                  <a:cubicBezTo>
                    <a:pt x="403" y="435"/>
                    <a:pt x="403" y="435"/>
                    <a:pt x="403" y="435"/>
                  </a:cubicBezTo>
                  <a:lnTo>
                    <a:pt x="403" y="403"/>
                  </a:lnTo>
                  <a:cubicBezTo>
                    <a:pt x="434" y="403"/>
                    <a:pt x="434" y="403"/>
                    <a:pt x="465" y="403"/>
                  </a:cubicBezTo>
                  <a:lnTo>
                    <a:pt x="465" y="403"/>
                  </a:lnTo>
                  <a:cubicBezTo>
                    <a:pt x="434" y="403"/>
                    <a:pt x="434" y="403"/>
                    <a:pt x="434" y="372"/>
                  </a:cubicBezTo>
                  <a:lnTo>
                    <a:pt x="434" y="372"/>
                  </a:lnTo>
                  <a:lnTo>
                    <a:pt x="434" y="372"/>
                  </a:lnTo>
                  <a:cubicBezTo>
                    <a:pt x="434" y="342"/>
                    <a:pt x="434" y="342"/>
                    <a:pt x="434" y="342"/>
                  </a:cubicBezTo>
                  <a:lnTo>
                    <a:pt x="434" y="342"/>
                  </a:lnTo>
                  <a:lnTo>
                    <a:pt x="434" y="342"/>
                  </a:lnTo>
                  <a:cubicBezTo>
                    <a:pt x="434" y="311"/>
                    <a:pt x="434" y="311"/>
                    <a:pt x="434" y="311"/>
                  </a:cubicBezTo>
                  <a:lnTo>
                    <a:pt x="434" y="311"/>
                  </a:lnTo>
                  <a:cubicBezTo>
                    <a:pt x="403" y="279"/>
                    <a:pt x="403" y="279"/>
                    <a:pt x="371" y="279"/>
                  </a:cubicBezTo>
                  <a:lnTo>
                    <a:pt x="371" y="279"/>
                  </a:lnTo>
                  <a:lnTo>
                    <a:pt x="371" y="279"/>
                  </a:lnTo>
                  <a:cubicBezTo>
                    <a:pt x="310" y="248"/>
                    <a:pt x="310" y="248"/>
                    <a:pt x="310" y="248"/>
                  </a:cubicBezTo>
                  <a:cubicBezTo>
                    <a:pt x="341" y="218"/>
                    <a:pt x="341" y="218"/>
                    <a:pt x="341" y="218"/>
                  </a:cubicBezTo>
                  <a:cubicBezTo>
                    <a:pt x="341" y="218"/>
                    <a:pt x="341" y="218"/>
                    <a:pt x="310" y="218"/>
                  </a:cubicBezTo>
                  <a:lnTo>
                    <a:pt x="310" y="218"/>
                  </a:lnTo>
                  <a:lnTo>
                    <a:pt x="310" y="187"/>
                  </a:lnTo>
                  <a:lnTo>
                    <a:pt x="310" y="187"/>
                  </a:lnTo>
                  <a:lnTo>
                    <a:pt x="310" y="187"/>
                  </a:lnTo>
                  <a:cubicBezTo>
                    <a:pt x="310" y="187"/>
                    <a:pt x="310" y="187"/>
                    <a:pt x="310" y="155"/>
                  </a:cubicBezTo>
                  <a:lnTo>
                    <a:pt x="310" y="155"/>
                  </a:lnTo>
                  <a:lnTo>
                    <a:pt x="310" y="155"/>
                  </a:lnTo>
                  <a:cubicBezTo>
                    <a:pt x="310" y="155"/>
                    <a:pt x="310" y="155"/>
                    <a:pt x="310" y="124"/>
                  </a:cubicBezTo>
                  <a:lnTo>
                    <a:pt x="310" y="124"/>
                  </a:lnTo>
                  <a:cubicBezTo>
                    <a:pt x="341" y="124"/>
                    <a:pt x="341" y="94"/>
                    <a:pt x="341" y="94"/>
                  </a:cubicBezTo>
                  <a:lnTo>
                    <a:pt x="341" y="94"/>
                  </a:lnTo>
                  <a:lnTo>
                    <a:pt x="341" y="94"/>
                  </a:lnTo>
                  <a:cubicBezTo>
                    <a:pt x="341" y="94"/>
                    <a:pt x="310" y="94"/>
                    <a:pt x="310" y="6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4" name="Freeform 63"/>
            <p:cNvSpPr>
              <a:spLocks noChangeArrowheads="1"/>
            </p:cNvSpPr>
            <p:nvPr/>
          </p:nvSpPr>
          <p:spPr bwMode="auto">
            <a:xfrm>
              <a:off x="3479800" y="1690688"/>
              <a:ext cx="44450" cy="100012"/>
            </a:xfrm>
            <a:custGeom>
              <a:avLst/>
              <a:gdLst>
                <a:gd name="T0" fmla="*/ 92 w 125"/>
                <a:gd name="T1" fmla="*/ 155 h 280"/>
                <a:gd name="T2" fmla="*/ 92 w 125"/>
                <a:gd name="T3" fmla="*/ 155 h 280"/>
                <a:gd name="T4" fmla="*/ 61 w 125"/>
                <a:gd name="T5" fmla="*/ 124 h 280"/>
                <a:gd name="T6" fmla="*/ 92 w 125"/>
                <a:gd name="T7" fmla="*/ 124 h 280"/>
                <a:gd name="T8" fmla="*/ 92 w 125"/>
                <a:gd name="T9" fmla="*/ 124 h 280"/>
                <a:gd name="T10" fmla="*/ 92 w 125"/>
                <a:gd name="T11" fmla="*/ 92 h 280"/>
                <a:gd name="T12" fmla="*/ 92 w 125"/>
                <a:gd name="T13" fmla="*/ 61 h 280"/>
                <a:gd name="T14" fmla="*/ 124 w 125"/>
                <a:gd name="T15" fmla="*/ 0 h 280"/>
                <a:gd name="T16" fmla="*/ 124 w 125"/>
                <a:gd name="T17" fmla="*/ 0 h 280"/>
                <a:gd name="T18" fmla="*/ 92 w 125"/>
                <a:gd name="T19" fmla="*/ 0 h 280"/>
                <a:gd name="T20" fmla="*/ 92 w 125"/>
                <a:gd name="T21" fmla="*/ 0 h 280"/>
                <a:gd name="T22" fmla="*/ 61 w 125"/>
                <a:gd name="T23" fmla="*/ 0 h 280"/>
                <a:gd name="T24" fmla="*/ 61 w 125"/>
                <a:gd name="T25" fmla="*/ 0 h 280"/>
                <a:gd name="T26" fmla="*/ 61 w 125"/>
                <a:gd name="T27" fmla="*/ 0 h 280"/>
                <a:gd name="T28" fmla="*/ 61 w 125"/>
                <a:gd name="T29" fmla="*/ 0 h 280"/>
                <a:gd name="T30" fmla="*/ 61 w 125"/>
                <a:gd name="T31" fmla="*/ 31 h 280"/>
                <a:gd name="T32" fmla="*/ 61 w 125"/>
                <a:gd name="T33" fmla="*/ 92 h 280"/>
                <a:gd name="T34" fmla="*/ 30 w 125"/>
                <a:gd name="T35" fmla="*/ 155 h 280"/>
                <a:gd name="T36" fmla="*/ 0 w 125"/>
                <a:gd name="T37" fmla="*/ 155 h 280"/>
                <a:gd name="T38" fmla="*/ 30 w 125"/>
                <a:gd name="T39" fmla="*/ 155 h 280"/>
                <a:gd name="T40" fmla="*/ 30 w 125"/>
                <a:gd name="T41" fmla="*/ 185 h 280"/>
                <a:gd name="T42" fmla="*/ 61 w 125"/>
                <a:gd name="T43" fmla="*/ 216 h 280"/>
                <a:gd name="T44" fmla="*/ 61 w 125"/>
                <a:gd name="T45" fmla="*/ 248 h 280"/>
                <a:gd name="T46" fmla="*/ 61 w 125"/>
                <a:gd name="T47" fmla="*/ 248 h 280"/>
                <a:gd name="T48" fmla="*/ 61 w 125"/>
                <a:gd name="T49" fmla="*/ 279 h 280"/>
                <a:gd name="T50" fmla="*/ 61 w 125"/>
                <a:gd name="T51" fmla="*/ 248 h 280"/>
                <a:gd name="T52" fmla="*/ 61 w 125"/>
                <a:gd name="T53" fmla="*/ 248 h 280"/>
                <a:gd name="T54" fmla="*/ 61 w 125"/>
                <a:gd name="T55" fmla="*/ 248 h 280"/>
                <a:gd name="T56" fmla="*/ 92 w 125"/>
                <a:gd name="T57" fmla="*/ 248 h 280"/>
                <a:gd name="T58" fmla="*/ 92 w 125"/>
                <a:gd name="T59" fmla="*/ 248 h 280"/>
                <a:gd name="T60" fmla="*/ 92 w 125"/>
                <a:gd name="T61" fmla="*/ 216 h 280"/>
                <a:gd name="T62" fmla="*/ 92 w 125"/>
                <a:gd name="T63" fmla="*/ 216 h 280"/>
                <a:gd name="T64" fmla="*/ 92 w 125"/>
                <a:gd name="T65" fmla="*/ 216 h 280"/>
                <a:gd name="T66" fmla="*/ 92 w 125"/>
                <a:gd name="T67" fmla="*/ 185 h 280"/>
                <a:gd name="T68" fmla="*/ 92 w 125"/>
                <a:gd name="T69" fmla="*/ 185 h 280"/>
                <a:gd name="T70" fmla="*/ 92 w 125"/>
                <a:gd name="T71" fmla="*/ 15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280">
                  <a:moveTo>
                    <a:pt x="92" y="155"/>
                  </a:moveTo>
                  <a:lnTo>
                    <a:pt x="92" y="155"/>
                  </a:lnTo>
                  <a:cubicBezTo>
                    <a:pt x="92" y="155"/>
                    <a:pt x="61" y="155"/>
                    <a:pt x="61" y="124"/>
                  </a:cubicBezTo>
                  <a:lnTo>
                    <a:pt x="92" y="124"/>
                  </a:lnTo>
                  <a:lnTo>
                    <a:pt x="92" y="124"/>
                  </a:lnTo>
                  <a:cubicBezTo>
                    <a:pt x="92" y="92"/>
                    <a:pt x="92" y="92"/>
                    <a:pt x="92" y="92"/>
                  </a:cubicBezTo>
                  <a:cubicBezTo>
                    <a:pt x="92" y="61"/>
                    <a:pt x="92" y="61"/>
                    <a:pt x="92" y="61"/>
                  </a:cubicBezTo>
                  <a:cubicBezTo>
                    <a:pt x="92" y="31"/>
                    <a:pt x="124" y="31"/>
                    <a:pt x="124" y="0"/>
                  </a:cubicBezTo>
                  <a:lnTo>
                    <a:pt x="124" y="0"/>
                  </a:lnTo>
                  <a:cubicBezTo>
                    <a:pt x="92" y="0"/>
                    <a:pt x="92" y="0"/>
                    <a:pt x="92" y="0"/>
                  </a:cubicBezTo>
                  <a:lnTo>
                    <a:pt x="92" y="0"/>
                  </a:lnTo>
                  <a:cubicBezTo>
                    <a:pt x="61" y="0"/>
                    <a:pt x="61" y="0"/>
                    <a:pt x="61" y="0"/>
                  </a:cubicBezTo>
                  <a:lnTo>
                    <a:pt x="61" y="0"/>
                  </a:lnTo>
                  <a:lnTo>
                    <a:pt x="61" y="0"/>
                  </a:lnTo>
                  <a:lnTo>
                    <a:pt x="61" y="0"/>
                  </a:lnTo>
                  <a:cubicBezTo>
                    <a:pt x="61" y="0"/>
                    <a:pt x="61" y="0"/>
                    <a:pt x="61" y="31"/>
                  </a:cubicBezTo>
                  <a:cubicBezTo>
                    <a:pt x="61" y="31"/>
                    <a:pt x="61" y="61"/>
                    <a:pt x="61" y="92"/>
                  </a:cubicBezTo>
                  <a:cubicBezTo>
                    <a:pt x="30" y="124"/>
                    <a:pt x="30" y="124"/>
                    <a:pt x="30" y="155"/>
                  </a:cubicBezTo>
                  <a:lnTo>
                    <a:pt x="0" y="155"/>
                  </a:lnTo>
                  <a:cubicBezTo>
                    <a:pt x="0" y="155"/>
                    <a:pt x="0" y="155"/>
                    <a:pt x="30" y="155"/>
                  </a:cubicBezTo>
                  <a:lnTo>
                    <a:pt x="30" y="185"/>
                  </a:lnTo>
                  <a:cubicBezTo>
                    <a:pt x="30" y="185"/>
                    <a:pt x="61" y="185"/>
                    <a:pt x="61" y="216"/>
                  </a:cubicBezTo>
                  <a:cubicBezTo>
                    <a:pt x="61" y="248"/>
                    <a:pt x="61" y="248"/>
                    <a:pt x="61" y="248"/>
                  </a:cubicBezTo>
                  <a:lnTo>
                    <a:pt x="61" y="248"/>
                  </a:lnTo>
                  <a:cubicBezTo>
                    <a:pt x="61" y="248"/>
                    <a:pt x="61" y="248"/>
                    <a:pt x="61" y="279"/>
                  </a:cubicBezTo>
                  <a:cubicBezTo>
                    <a:pt x="61" y="248"/>
                    <a:pt x="61" y="248"/>
                    <a:pt x="61" y="248"/>
                  </a:cubicBezTo>
                  <a:lnTo>
                    <a:pt x="61" y="248"/>
                  </a:lnTo>
                  <a:lnTo>
                    <a:pt x="61" y="248"/>
                  </a:lnTo>
                  <a:cubicBezTo>
                    <a:pt x="61" y="248"/>
                    <a:pt x="61" y="248"/>
                    <a:pt x="92" y="248"/>
                  </a:cubicBezTo>
                  <a:lnTo>
                    <a:pt x="92" y="248"/>
                  </a:lnTo>
                  <a:cubicBezTo>
                    <a:pt x="92" y="216"/>
                    <a:pt x="92" y="216"/>
                    <a:pt x="92" y="216"/>
                  </a:cubicBezTo>
                  <a:lnTo>
                    <a:pt x="92" y="216"/>
                  </a:lnTo>
                  <a:lnTo>
                    <a:pt x="92" y="216"/>
                  </a:lnTo>
                  <a:cubicBezTo>
                    <a:pt x="92" y="216"/>
                    <a:pt x="92" y="216"/>
                    <a:pt x="92" y="185"/>
                  </a:cubicBezTo>
                  <a:lnTo>
                    <a:pt x="92" y="185"/>
                  </a:lnTo>
                  <a:cubicBezTo>
                    <a:pt x="92" y="185"/>
                    <a:pt x="92" y="185"/>
                    <a:pt x="92" y="15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5" name="Freeform 64"/>
            <p:cNvSpPr>
              <a:spLocks noChangeArrowheads="1"/>
            </p:cNvSpPr>
            <p:nvPr/>
          </p:nvSpPr>
          <p:spPr bwMode="auto">
            <a:xfrm>
              <a:off x="4114800" y="1646238"/>
              <a:ext cx="100013" cy="44450"/>
            </a:xfrm>
            <a:custGeom>
              <a:avLst/>
              <a:gdLst>
                <a:gd name="T0" fmla="*/ 248 w 280"/>
                <a:gd name="T1" fmla="*/ 0 h 125"/>
                <a:gd name="T2" fmla="*/ 248 w 280"/>
                <a:gd name="T3" fmla="*/ 0 h 125"/>
                <a:gd name="T4" fmla="*/ 186 w 280"/>
                <a:gd name="T5" fmla="*/ 0 h 125"/>
                <a:gd name="T6" fmla="*/ 186 w 280"/>
                <a:gd name="T7" fmla="*/ 0 h 125"/>
                <a:gd name="T8" fmla="*/ 186 w 280"/>
                <a:gd name="T9" fmla="*/ 0 h 125"/>
                <a:gd name="T10" fmla="*/ 155 w 280"/>
                <a:gd name="T11" fmla="*/ 31 h 125"/>
                <a:gd name="T12" fmla="*/ 155 w 280"/>
                <a:gd name="T13" fmla="*/ 31 h 125"/>
                <a:gd name="T14" fmla="*/ 155 w 280"/>
                <a:gd name="T15" fmla="*/ 31 h 125"/>
                <a:gd name="T16" fmla="*/ 124 w 280"/>
                <a:gd name="T17" fmla="*/ 31 h 125"/>
                <a:gd name="T18" fmla="*/ 124 w 280"/>
                <a:gd name="T19" fmla="*/ 31 h 125"/>
                <a:gd name="T20" fmla="*/ 124 w 280"/>
                <a:gd name="T21" fmla="*/ 0 h 125"/>
                <a:gd name="T22" fmla="*/ 124 w 280"/>
                <a:gd name="T23" fmla="*/ 0 h 125"/>
                <a:gd name="T24" fmla="*/ 124 w 280"/>
                <a:gd name="T25" fmla="*/ 0 h 125"/>
                <a:gd name="T26" fmla="*/ 124 w 280"/>
                <a:gd name="T27" fmla="*/ 31 h 125"/>
                <a:gd name="T28" fmla="*/ 92 w 280"/>
                <a:gd name="T29" fmla="*/ 31 h 125"/>
                <a:gd name="T30" fmla="*/ 31 w 280"/>
                <a:gd name="T31" fmla="*/ 0 h 125"/>
                <a:gd name="T32" fmla="*/ 31 w 280"/>
                <a:gd name="T33" fmla="*/ 0 h 125"/>
                <a:gd name="T34" fmla="*/ 31 w 280"/>
                <a:gd name="T35" fmla="*/ 31 h 125"/>
                <a:gd name="T36" fmla="*/ 31 w 280"/>
                <a:gd name="T37" fmla="*/ 31 h 125"/>
                <a:gd name="T38" fmla="*/ 31 w 280"/>
                <a:gd name="T39" fmla="*/ 31 h 125"/>
                <a:gd name="T40" fmla="*/ 0 w 280"/>
                <a:gd name="T41" fmla="*/ 61 h 125"/>
                <a:gd name="T42" fmla="*/ 0 w 280"/>
                <a:gd name="T43" fmla="*/ 61 h 125"/>
                <a:gd name="T44" fmla="*/ 0 w 280"/>
                <a:gd name="T45" fmla="*/ 61 h 125"/>
                <a:gd name="T46" fmla="*/ 31 w 280"/>
                <a:gd name="T47" fmla="*/ 92 h 125"/>
                <a:gd name="T48" fmla="*/ 31 w 280"/>
                <a:gd name="T49" fmla="*/ 124 h 125"/>
                <a:gd name="T50" fmla="*/ 31 w 280"/>
                <a:gd name="T51" fmla="*/ 92 h 125"/>
                <a:gd name="T52" fmla="*/ 92 w 280"/>
                <a:gd name="T53" fmla="*/ 92 h 125"/>
                <a:gd name="T54" fmla="*/ 92 w 280"/>
                <a:gd name="T55" fmla="*/ 92 h 125"/>
                <a:gd name="T56" fmla="*/ 124 w 280"/>
                <a:gd name="T57" fmla="*/ 92 h 125"/>
                <a:gd name="T58" fmla="*/ 124 w 280"/>
                <a:gd name="T59" fmla="*/ 92 h 125"/>
                <a:gd name="T60" fmla="*/ 124 w 280"/>
                <a:gd name="T61" fmla="*/ 92 h 125"/>
                <a:gd name="T62" fmla="*/ 124 w 280"/>
                <a:gd name="T63" fmla="*/ 92 h 125"/>
                <a:gd name="T64" fmla="*/ 124 w 280"/>
                <a:gd name="T65" fmla="*/ 92 h 125"/>
                <a:gd name="T66" fmla="*/ 155 w 280"/>
                <a:gd name="T67" fmla="*/ 124 h 125"/>
                <a:gd name="T68" fmla="*/ 155 w 280"/>
                <a:gd name="T69" fmla="*/ 124 h 125"/>
                <a:gd name="T70" fmla="*/ 155 w 280"/>
                <a:gd name="T71" fmla="*/ 124 h 125"/>
                <a:gd name="T72" fmla="*/ 186 w 280"/>
                <a:gd name="T73" fmla="*/ 124 h 125"/>
                <a:gd name="T74" fmla="*/ 186 w 280"/>
                <a:gd name="T75" fmla="*/ 124 h 125"/>
                <a:gd name="T76" fmla="*/ 186 w 280"/>
                <a:gd name="T77" fmla="*/ 124 h 125"/>
                <a:gd name="T78" fmla="*/ 186 w 280"/>
                <a:gd name="T79" fmla="*/ 124 h 125"/>
                <a:gd name="T80" fmla="*/ 186 w 280"/>
                <a:gd name="T81" fmla="*/ 31 h 125"/>
                <a:gd name="T82" fmla="*/ 217 w 280"/>
                <a:gd name="T83" fmla="*/ 61 h 125"/>
                <a:gd name="T84" fmla="*/ 248 w 280"/>
                <a:gd name="T85" fmla="*/ 61 h 125"/>
                <a:gd name="T86" fmla="*/ 248 w 280"/>
                <a:gd name="T87" fmla="*/ 61 h 125"/>
                <a:gd name="T88" fmla="*/ 248 w 280"/>
                <a:gd name="T89" fmla="*/ 61 h 125"/>
                <a:gd name="T90" fmla="*/ 248 w 280"/>
                <a:gd name="T91" fmla="*/ 61 h 125"/>
                <a:gd name="T92" fmla="*/ 279 w 280"/>
                <a:gd name="T93" fmla="*/ 31 h 125"/>
                <a:gd name="T94" fmla="*/ 279 w 280"/>
                <a:gd name="T95" fmla="*/ 0 h 125"/>
                <a:gd name="T96" fmla="*/ 279 w 280"/>
                <a:gd name="T97" fmla="*/ 0 h 125"/>
                <a:gd name="T98" fmla="*/ 279 w 280"/>
                <a:gd name="T99" fmla="*/ 0 h 125"/>
                <a:gd name="T100" fmla="*/ 248 w 280"/>
                <a:gd name="T10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125">
                  <a:moveTo>
                    <a:pt x="248" y="0"/>
                  </a:moveTo>
                  <a:lnTo>
                    <a:pt x="248" y="0"/>
                  </a:lnTo>
                  <a:cubicBezTo>
                    <a:pt x="217" y="0"/>
                    <a:pt x="217" y="0"/>
                    <a:pt x="186" y="0"/>
                  </a:cubicBezTo>
                  <a:lnTo>
                    <a:pt x="186" y="0"/>
                  </a:lnTo>
                  <a:lnTo>
                    <a:pt x="186" y="0"/>
                  </a:lnTo>
                  <a:cubicBezTo>
                    <a:pt x="186" y="0"/>
                    <a:pt x="186" y="31"/>
                    <a:pt x="155" y="31"/>
                  </a:cubicBezTo>
                  <a:lnTo>
                    <a:pt x="155" y="31"/>
                  </a:lnTo>
                  <a:lnTo>
                    <a:pt x="155" y="31"/>
                  </a:lnTo>
                  <a:cubicBezTo>
                    <a:pt x="155" y="31"/>
                    <a:pt x="155" y="31"/>
                    <a:pt x="124" y="31"/>
                  </a:cubicBezTo>
                  <a:lnTo>
                    <a:pt x="124" y="31"/>
                  </a:lnTo>
                  <a:cubicBezTo>
                    <a:pt x="124" y="31"/>
                    <a:pt x="124" y="31"/>
                    <a:pt x="124" y="0"/>
                  </a:cubicBezTo>
                  <a:lnTo>
                    <a:pt x="124" y="0"/>
                  </a:lnTo>
                  <a:lnTo>
                    <a:pt x="124" y="0"/>
                  </a:lnTo>
                  <a:cubicBezTo>
                    <a:pt x="124" y="31"/>
                    <a:pt x="124" y="31"/>
                    <a:pt x="124" y="31"/>
                  </a:cubicBezTo>
                  <a:lnTo>
                    <a:pt x="92" y="31"/>
                  </a:lnTo>
                  <a:cubicBezTo>
                    <a:pt x="92" y="31"/>
                    <a:pt x="62" y="31"/>
                    <a:pt x="31" y="0"/>
                  </a:cubicBezTo>
                  <a:lnTo>
                    <a:pt x="31" y="0"/>
                  </a:lnTo>
                  <a:cubicBezTo>
                    <a:pt x="31" y="31"/>
                    <a:pt x="31" y="31"/>
                    <a:pt x="31" y="31"/>
                  </a:cubicBezTo>
                  <a:lnTo>
                    <a:pt x="31" y="31"/>
                  </a:lnTo>
                  <a:lnTo>
                    <a:pt x="31" y="31"/>
                  </a:lnTo>
                  <a:cubicBezTo>
                    <a:pt x="31" y="61"/>
                    <a:pt x="31" y="61"/>
                    <a:pt x="0" y="61"/>
                  </a:cubicBezTo>
                  <a:lnTo>
                    <a:pt x="0" y="61"/>
                  </a:lnTo>
                  <a:lnTo>
                    <a:pt x="0" y="61"/>
                  </a:lnTo>
                  <a:cubicBezTo>
                    <a:pt x="31" y="61"/>
                    <a:pt x="31" y="92"/>
                    <a:pt x="31" y="92"/>
                  </a:cubicBezTo>
                  <a:lnTo>
                    <a:pt x="31" y="124"/>
                  </a:lnTo>
                  <a:cubicBezTo>
                    <a:pt x="31" y="124"/>
                    <a:pt x="31" y="124"/>
                    <a:pt x="31" y="92"/>
                  </a:cubicBezTo>
                  <a:cubicBezTo>
                    <a:pt x="62" y="92"/>
                    <a:pt x="62" y="92"/>
                    <a:pt x="92" y="92"/>
                  </a:cubicBezTo>
                  <a:lnTo>
                    <a:pt x="92" y="92"/>
                  </a:lnTo>
                  <a:lnTo>
                    <a:pt x="124" y="92"/>
                  </a:lnTo>
                  <a:lnTo>
                    <a:pt x="124" y="92"/>
                  </a:lnTo>
                  <a:lnTo>
                    <a:pt x="124" y="92"/>
                  </a:lnTo>
                  <a:lnTo>
                    <a:pt x="124" y="92"/>
                  </a:lnTo>
                  <a:lnTo>
                    <a:pt x="124" y="92"/>
                  </a:lnTo>
                  <a:cubicBezTo>
                    <a:pt x="124" y="92"/>
                    <a:pt x="124" y="92"/>
                    <a:pt x="155" y="124"/>
                  </a:cubicBezTo>
                  <a:lnTo>
                    <a:pt x="155" y="124"/>
                  </a:lnTo>
                  <a:lnTo>
                    <a:pt x="155" y="124"/>
                  </a:lnTo>
                  <a:cubicBezTo>
                    <a:pt x="186" y="124"/>
                    <a:pt x="186" y="124"/>
                    <a:pt x="186" y="124"/>
                  </a:cubicBezTo>
                  <a:lnTo>
                    <a:pt x="186" y="124"/>
                  </a:lnTo>
                  <a:lnTo>
                    <a:pt x="186" y="124"/>
                  </a:lnTo>
                  <a:lnTo>
                    <a:pt x="186" y="124"/>
                  </a:lnTo>
                  <a:cubicBezTo>
                    <a:pt x="186" y="31"/>
                    <a:pt x="186" y="31"/>
                    <a:pt x="186" y="31"/>
                  </a:cubicBezTo>
                  <a:cubicBezTo>
                    <a:pt x="217" y="61"/>
                    <a:pt x="217" y="61"/>
                    <a:pt x="217" y="61"/>
                  </a:cubicBezTo>
                  <a:cubicBezTo>
                    <a:pt x="217" y="61"/>
                    <a:pt x="217" y="61"/>
                    <a:pt x="248" y="61"/>
                  </a:cubicBezTo>
                  <a:lnTo>
                    <a:pt x="248" y="61"/>
                  </a:lnTo>
                  <a:lnTo>
                    <a:pt x="248" y="61"/>
                  </a:lnTo>
                  <a:lnTo>
                    <a:pt x="248" y="61"/>
                  </a:lnTo>
                  <a:cubicBezTo>
                    <a:pt x="248" y="31"/>
                    <a:pt x="279" y="31"/>
                    <a:pt x="279" y="31"/>
                  </a:cubicBezTo>
                  <a:cubicBezTo>
                    <a:pt x="279" y="31"/>
                    <a:pt x="279" y="31"/>
                    <a:pt x="279" y="0"/>
                  </a:cubicBezTo>
                  <a:lnTo>
                    <a:pt x="279" y="0"/>
                  </a:lnTo>
                  <a:lnTo>
                    <a:pt x="279" y="0"/>
                  </a:lnTo>
                  <a:cubicBezTo>
                    <a:pt x="248" y="0"/>
                    <a:pt x="248" y="0"/>
                    <a:pt x="248"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6" name="Freeform 65"/>
            <p:cNvSpPr>
              <a:spLocks noChangeArrowheads="1"/>
            </p:cNvSpPr>
            <p:nvPr/>
          </p:nvSpPr>
          <p:spPr bwMode="auto">
            <a:xfrm>
              <a:off x="4192588" y="1690688"/>
              <a:ext cx="346075" cy="122237"/>
            </a:xfrm>
            <a:custGeom>
              <a:avLst/>
              <a:gdLst>
                <a:gd name="T0" fmla="*/ 930 w 961"/>
                <a:gd name="T1" fmla="*/ 155 h 341"/>
                <a:gd name="T2" fmla="*/ 960 w 961"/>
                <a:gd name="T3" fmla="*/ 124 h 341"/>
                <a:gd name="T4" fmla="*/ 930 w 961"/>
                <a:gd name="T5" fmla="*/ 92 h 341"/>
                <a:gd name="T6" fmla="*/ 899 w 961"/>
                <a:gd name="T7" fmla="*/ 61 h 341"/>
                <a:gd name="T8" fmla="*/ 899 w 961"/>
                <a:gd name="T9" fmla="*/ 31 h 341"/>
                <a:gd name="T10" fmla="*/ 836 w 961"/>
                <a:gd name="T11" fmla="*/ 31 h 341"/>
                <a:gd name="T12" fmla="*/ 775 w 961"/>
                <a:gd name="T13" fmla="*/ 61 h 341"/>
                <a:gd name="T14" fmla="*/ 713 w 961"/>
                <a:gd name="T15" fmla="*/ 61 h 341"/>
                <a:gd name="T16" fmla="*/ 651 w 961"/>
                <a:gd name="T17" fmla="*/ 61 h 341"/>
                <a:gd name="T18" fmla="*/ 558 w 961"/>
                <a:gd name="T19" fmla="*/ 31 h 341"/>
                <a:gd name="T20" fmla="*/ 527 w 961"/>
                <a:gd name="T21" fmla="*/ 31 h 341"/>
                <a:gd name="T22" fmla="*/ 465 w 961"/>
                <a:gd name="T23" fmla="*/ 0 h 341"/>
                <a:gd name="T24" fmla="*/ 403 w 961"/>
                <a:gd name="T25" fmla="*/ 0 h 341"/>
                <a:gd name="T26" fmla="*/ 279 w 961"/>
                <a:gd name="T27" fmla="*/ 31 h 341"/>
                <a:gd name="T28" fmla="*/ 217 w 961"/>
                <a:gd name="T29" fmla="*/ 61 h 341"/>
                <a:gd name="T30" fmla="*/ 62 w 961"/>
                <a:gd name="T31" fmla="*/ 0 h 341"/>
                <a:gd name="T32" fmla="*/ 0 w 961"/>
                <a:gd name="T33" fmla="*/ 0 h 341"/>
                <a:gd name="T34" fmla="*/ 0 w 961"/>
                <a:gd name="T35" fmla="*/ 31 h 341"/>
                <a:gd name="T36" fmla="*/ 0 w 961"/>
                <a:gd name="T37" fmla="*/ 92 h 341"/>
                <a:gd name="T38" fmla="*/ 31 w 961"/>
                <a:gd name="T39" fmla="*/ 155 h 341"/>
                <a:gd name="T40" fmla="*/ 31 w 961"/>
                <a:gd name="T41" fmla="*/ 216 h 341"/>
                <a:gd name="T42" fmla="*/ 62 w 961"/>
                <a:gd name="T43" fmla="*/ 309 h 341"/>
                <a:gd name="T44" fmla="*/ 62 w 961"/>
                <a:gd name="T45" fmla="*/ 309 h 341"/>
                <a:gd name="T46" fmla="*/ 155 w 961"/>
                <a:gd name="T47" fmla="*/ 309 h 341"/>
                <a:gd name="T48" fmla="*/ 186 w 961"/>
                <a:gd name="T49" fmla="*/ 309 h 341"/>
                <a:gd name="T50" fmla="*/ 310 w 961"/>
                <a:gd name="T51" fmla="*/ 309 h 341"/>
                <a:gd name="T52" fmla="*/ 372 w 961"/>
                <a:gd name="T53" fmla="*/ 309 h 341"/>
                <a:gd name="T54" fmla="*/ 434 w 961"/>
                <a:gd name="T55" fmla="*/ 279 h 341"/>
                <a:gd name="T56" fmla="*/ 496 w 961"/>
                <a:gd name="T57" fmla="*/ 279 h 341"/>
                <a:gd name="T58" fmla="*/ 496 w 961"/>
                <a:gd name="T59" fmla="*/ 279 h 341"/>
                <a:gd name="T60" fmla="*/ 558 w 961"/>
                <a:gd name="T61" fmla="*/ 279 h 341"/>
                <a:gd name="T62" fmla="*/ 589 w 961"/>
                <a:gd name="T63" fmla="*/ 279 h 341"/>
                <a:gd name="T64" fmla="*/ 589 w 961"/>
                <a:gd name="T65" fmla="*/ 279 h 341"/>
                <a:gd name="T66" fmla="*/ 620 w 961"/>
                <a:gd name="T67" fmla="*/ 279 h 341"/>
                <a:gd name="T68" fmla="*/ 651 w 961"/>
                <a:gd name="T69" fmla="*/ 279 h 341"/>
                <a:gd name="T70" fmla="*/ 713 w 961"/>
                <a:gd name="T71" fmla="*/ 279 h 341"/>
                <a:gd name="T72" fmla="*/ 743 w 961"/>
                <a:gd name="T73" fmla="*/ 279 h 341"/>
                <a:gd name="T74" fmla="*/ 836 w 961"/>
                <a:gd name="T75" fmla="*/ 248 h 341"/>
                <a:gd name="T76" fmla="*/ 868 w 961"/>
                <a:gd name="T77" fmla="*/ 248 h 341"/>
                <a:gd name="T78" fmla="*/ 868 w 961"/>
                <a:gd name="T79" fmla="*/ 248 h 341"/>
                <a:gd name="T80" fmla="*/ 899 w 961"/>
                <a:gd name="T81" fmla="*/ 248 h 341"/>
                <a:gd name="T82" fmla="*/ 930 w 961"/>
                <a:gd name="T83" fmla="*/ 248 h 341"/>
                <a:gd name="T84" fmla="*/ 960 w 961"/>
                <a:gd name="T85" fmla="*/ 216 h 341"/>
                <a:gd name="T86" fmla="*/ 960 w 961"/>
                <a:gd name="T87" fmla="*/ 18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1" h="341">
                  <a:moveTo>
                    <a:pt x="960" y="155"/>
                  </a:moveTo>
                  <a:lnTo>
                    <a:pt x="960" y="155"/>
                  </a:lnTo>
                  <a:cubicBezTo>
                    <a:pt x="930" y="155"/>
                    <a:pt x="930" y="155"/>
                    <a:pt x="930" y="155"/>
                  </a:cubicBezTo>
                  <a:lnTo>
                    <a:pt x="930" y="155"/>
                  </a:lnTo>
                  <a:cubicBezTo>
                    <a:pt x="930" y="124"/>
                    <a:pt x="930" y="124"/>
                    <a:pt x="960" y="124"/>
                  </a:cubicBezTo>
                  <a:lnTo>
                    <a:pt x="960" y="124"/>
                  </a:lnTo>
                  <a:lnTo>
                    <a:pt x="960" y="124"/>
                  </a:lnTo>
                  <a:cubicBezTo>
                    <a:pt x="930" y="124"/>
                    <a:pt x="930" y="124"/>
                    <a:pt x="930" y="92"/>
                  </a:cubicBezTo>
                  <a:lnTo>
                    <a:pt x="930" y="92"/>
                  </a:lnTo>
                  <a:lnTo>
                    <a:pt x="930" y="92"/>
                  </a:lnTo>
                  <a:cubicBezTo>
                    <a:pt x="930" y="92"/>
                    <a:pt x="899" y="92"/>
                    <a:pt x="899" y="61"/>
                  </a:cubicBezTo>
                  <a:lnTo>
                    <a:pt x="899" y="61"/>
                  </a:lnTo>
                  <a:lnTo>
                    <a:pt x="899" y="61"/>
                  </a:lnTo>
                  <a:lnTo>
                    <a:pt x="899" y="61"/>
                  </a:lnTo>
                  <a:cubicBezTo>
                    <a:pt x="899" y="31"/>
                    <a:pt x="899" y="31"/>
                    <a:pt x="899" y="31"/>
                  </a:cubicBezTo>
                  <a:lnTo>
                    <a:pt x="868" y="31"/>
                  </a:lnTo>
                  <a:cubicBezTo>
                    <a:pt x="868" y="31"/>
                    <a:pt x="868" y="31"/>
                    <a:pt x="836" y="31"/>
                  </a:cubicBezTo>
                  <a:lnTo>
                    <a:pt x="836" y="31"/>
                  </a:lnTo>
                  <a:lnTo>
                    <a:pt x="836" y="31"/>
                  </a:lnTo>
                  <a:cubicBezTo>
                    <a:pt x="806" y="31"/>
                    <a:pt x="806" y="61"/>
                    <a:pt x="806" y="61"/>
                  </a:cubicBezTo>
                  <a:cubicBezTo>
                    <a:pt x="775" y="61"/>
                    <a:pt x="775" y="61"/>
                    <a:pt x="775" y="61"/>
                  </a:cubicBezTo>
                  <a:lnTo>
                    <a:pt x="743" y="61"/>
                  </a:lnTo>
                  <a:lnTo>
                    <a:pt x="743" y="61"/>
                  </a:lnTo>
                  <a:cubicBezTo>
                    <a:pt x="713" y="61"/>
                    <a:pt x="713" y="61"/>
                    <a:pt x="713" y="61"/>
                  </a:cubicBezTo>
                  <a:cubicBezTo>
                    <a:pt x="682" y="61"/>
                    <a:pt x="682" y="61"/>
                    <a:pt x="682" y="61"/>
                  </a:cubicBezTo>
                  <a:lnTo>
                    <a:pt x="651" y="61"/>
                  </a:lnTo>
                  <a:lnTo>
                    <a:pt x="651" y="61"/>
                  </a:lnTo>
                  <a:lnTo>
                    <a:pt x="651" y="61"/>
                  </a:lnTo>
                  <a:cubicBezTo>
                    <a:pt x="620" y="61"/>
                    <a:pt x="589" y="61"/>
                    <a:pt x="558" y="31"/>
                  </a:cubicBezTo>
                  <a:lnTo>
                    <a:pt x="558" y="31"/>
                  </a:lnTo>
                  <a:lnTo>
                    <a:pt x="558" y="31"/>
                  </a:lnTo>
                  <a:lnTo>
                    <a:pt x="558" y="31"/>
                  </a:lnTo>
                  <a:lnTo>
                    <a:pt x="527" y="31"/>
                  </a:lnTo>
                  <a:cubicBezTo>
                    <a:pt x="527" y="31"/>
                    <a:pt x="527" y="31"/>
                    <a:pt x="496" y="0"/>
                  </a:cubicBezTo>
                  <a:lnTo>
                    <a:pt x="496" y="31"/>
                  </a:lnTo>
                  <a:cubicBezTo>
                    <a:pt x="465" y="31"/>
                    <a:pt x="465" y="31"/>
                    <a:pt x="465" y="0"/>
                  </a:cubicBezTo>
                  <a:lnTo>
                    <a:pt x="465" y="0"/>
                  </a:lnTo>
                  <a:cubicBezTo>
                    <a:pt x="434" y="0"/>
                    <a:pt x="434" y="0"/>
                    <a:pt x="403" y="0"/>
                  </a:cubicBezTo>
                  <a:lnTo>
                    <a:pt x="403" y="0"/>
                  </a:lnTo>
                  <a:lnTo>
                    <a:pt x="403" y="0"/>
                  </a:lnTo>
                  <a:cubicBezTo>
                    <a:pt x="372" y="0"/>
                    <a:pt x="372" y="0"/>
                    <a:pt x="341" y="0"/>
                  </a:cubicBezTo>
                  <a:cubicBezTo>
                    <a:pt x="341" y="0"/>
                    <a:pt x="310" y="31"/>
                    <a:pt x="279" y="31"/>
                  </a:cubicBezTo>
                  <a:cubicBezTo>
                    <a:pt x="279" y="31"/>
                    <a:pt x="279" y="31"/>
                    <a:pt x="248" y="31"/>
                  </a:cubicBezTo>
                  <a:cubicBezTo>
                    <a:pt x="248" y="61"/>
                    <a:pt x="248" y="61"/>
                    <a:pt x="217" y="61"/>
                  </a:cubicBezTo>
                  <a:lnTo>
                    <a:pt x="217" y="61"/>
                  </a:lnTo>
                  <a:cubicBezTo>
                    <a:pt x="217" y="61"/>
                    <a:pt x="186" y="61"/>
                    <a:pt x="155" y="61"/>
                  </a:cubicBezTo>
                  <a:cubicBezTo>
                    <a:pt x="155" y="31"/>
                    <a:pt x="124" y="31"/>
                    <a:pt x="93" y="31"/>
                  </a:cubicBezTo>
                  <a:cubicBezTo>
                    <a:pt x="93" y="31"/>
                    <a:pt x="62" y="31"/>
                    <a:pt x="62" y="0"/>
                  </a:cubicBezTo>
                  <a:lnTo>
                    <a:pt x="62" y="0"/>
                  </a:lnTo>
                  <a:cubicBezTo>
                    <a:pt x="31" y="0"/>
                    <a:pt x="31" y="0"/>
                    <a:pt x="31" y="0"/>
                  </a:cubicBezTo>
                  <a:lnTo>
                    <a:pt x="0" y="0"/>
                  </a:lnTo>
                  <a:cubicBezTo>
                    <a:pt x="31" y="0"/>
                    <a:pt x="31" y="0"/>
                    <a:pt x="31" y="0"/>
                  </a:cubicBezTo>
                  <a:lnTo>
                    <a:pt x="31" y="0"/>
                  </a:lnTo>
                  <a:cubicBezTo>
                    <a:pt x="31" y="31"/>
                    <a:pt x="0" y="31"/>
                    <a:pt x="0" y="31"/>
                  </a:cubicBezTo>
                  <a:lnTo>
                    <a:pt x="0" y="61"/>
                  </a:lnTo>
                  <a:cubicBezTo>
                    <a:pt x="31" y="61"/>
                    <a:pt x="31" y="61"/>
                    <a:pt x="31" y="61"/>
                  </a:cubicBezTo>
                  <a:cubicBezTo>
                    <a:pt x="0" y="92"/>
                    <a:pt x="0" y="92"/>
                    <a:pt x="0" y="92"/>
                  </a:cubicBezTo>
                  <a:cubicBezTo>
                    <a:pt x="31" y="124"/>
                    <a:pt x="31" y="124"/>
                    <a:pt x="31" y="124"/>
                  </a:cubicBezTo>
                  <a:lnTo>
                    <a:pt x="31" y="124"/>
                  </a:lnTo>
                  <a:lnTo>
                    <a:pt x="31" y="155"/>
                  </a:lnTo>
                  <a:cubicBezTo>
                    <a:pt x="31" y="185"/>
                    <a:pt x="31" y="185"/>
                    <a:pt x="31" y="185"/>
                  </a:cubicBezTo>
                  <a:lnTo>
                    <a:pt x="31" y="185"/>
                  </a:lnTo>
                  <a:lnTo>
                    <a:pt x="31" y="216"/>
                  </a:lnTo>
                  <a:cubicBezTo>
                    <a:pt x="31" y="216"/>
                    <a:pt x="62" y="216"/>
                    <a:pt x="62" y="248"/>
                  </a:cubicBezTo>
                  <a:cubicBezTo>
                    <a:pt x="62" y="279"/>
                    <a:pt x="62" y="279"/>
                    <a:pt x="62" y="309"/>
                  </a:cubicBezTo>
                  <a:lnTo>
                    <a:pt x="62" y="309"/>
                  </a:lnTo>
                  <a:lnTo>
                    <a:pt x="62" y="309"/>
                  </a:lnTo>
                  <a:lnTo>
                    <a:pt x="62" y="309"/>
                  </a:lnTo>
                  <a:lnTo>
                    <a:pt x="62" y="309"/>
                  </a:lnTo>
                  <a:cubicBezTo>
                    <a:pt x="62" y="279"/>
                    <a:pt x="93" y="279"/>
                    <a:pt x="93" y="279"/>
                  </a:cubicBezTo>
                  <a:lnTo>
                    <a:pt x="93" y="279"/>
                  </a:lnTo>
                  <a:cubicBezTo>
                    <a:pt x="124" y="279"/>
                    <a:pt x="124" y="279"/>
                    <a:pt x="155" y="309"/>
                  </a:cubicBezTo>
                  <a:cubicBezTo>
                    <a:pt x="155" y="309"/>
                    <a:pt x="155" y="309"/>
                    <a:pt x="186" y="309"/>
                  </a:cubicBezTo>
                  <a:lnTo>
                    <a:pt x="186" y="309"/>
                  </a:lnTo>
                  <a:lnTo>
                    <a:pt x="186" y="309"/>
                  </a:lnTo>
                  <a:lnTo>
                    <a:pt x="186" y="309"/>
                  </a:lnTo>
                  <a:cubicBezTo>
                    <a:pt x="217" y="309"/>
                    <a:pt x="217" y="279"/>
                    <a:pt x="248" y="279"/>
                  </a:cubicBezTo>
                  <a:cubicBezTo>
                    <a:pt x="279" y="279"/>
                    <a:pt x="310" y="309"/>
                    <a:pt x="310" y="309"/>
                  </a:cubicBezTo>
                  <a:cubicBezTo>
                    <a:pt x="310" y="309"/>
                    <a:pt x="341" y="309"/>
                    <a:pt x="341" y="340"/>
                  </a:cubicBezTo>
                  <a:lnTo>
                    <a:pt x="341" y="340"/>
                  </a:lnTo>
                  <a:cubicBezTo>
                    <a:pt x="341" y="340"/>
                    <a:pt x="372" y="340"/>
                    <a:pt x="372" y="309"/>
                  </a:cubicBezTo>
                  <a:lnTo>
                    <a:pt x="403" y="309"/>
                  </a:lnTo>
                  <a:lnTo>
                    <a:pt x="403" y="309"/>
                  </a:lnTo>
                  <a:cubicBezTo>
                    <a:pt x="434" y="279"/>
                    <a:pt x="434" y="279"/>
                    <a:pt x="434" y="279"/>
                  </a:cubicBezTo>
                  <a:cubicBezTo>
                    <a:pt x="434" y="279"/>
                    <a:pt x="434" y="279"/>
                    <a:pt x="465" y="279"/>
                  </a:cubicBezTo>
                  <a:lnTo>
                    <a:pt x="465" y="279"/>
                  </a:lnTo>
                  <a:cubicBezTo>
                    <a:pt x="496" y="279"/>
                    <a:pt x="496" y="279"/>
                    <a:pt x="496" y="279"/>
                  </a:cubicBezTo>
                  <a:lnTo>
                    <a:pt x="496" y="279"/>
                  </a:lnTo>
                  <a:lnTo>
                    <a:pt x="496" y="279"/>
                  </a:lnTo>
                  <a:lnTo>
                    <a:pt x="496" y="279"/>
                  </a:lnTo>
                  <a:lnTo>
                    <a:pt x="496" y="279"/>
                  </a:lnTo>
                  <a:lnTo>
                    <a:pt x="527" y="279"/>
                  </a:lnTo>
                  <a:lnTo>
                    <a:pt x="558" y="279"/>
                  </a:lnTo>
                  <a:lnTo>
                    <a:pt x="558" y="279"/>
                  </a:lnTo>
                  <a:lnTo>
                    <a:pt x="558" y="279"/>
                  </a:lnTo>
                  <a:cubicBezTo>
                    <a:pt x="558" y="279"/>
                    <a:pt x="558" y="279"/>
                    <a:pt x="589" y="279"/>
                  </a:cubicBezTo>
                  <a:lnTo>
                    <a:pt x="589" y="279"/>
                  </a:lnTo>
                  <a:lnTo>
                    <a:pt x="589" y="279"/>
                  </a:lnTo>
                  <a:lnTo>
                    <a:pt x="589" y="279"/>
                  </a:lnTo>
                  <a:lnTo>
                    <a:pt x="620" y="279"/>
                  </a:lnTo>
                  <a:lnTo>
                    <a:pt x="620" y="279"/>
                  </a:lnTo>
                  <a:lnTo>
                    <a:pt x="620" y="279"/>
                  </a:lnTo>
                  <a:lnTo>
                    <a:pt x="620" y="279"/>
                  </a:lnTo>
                  <a:cubicBezTo>
                    <a:pt x="620" y="279"/>
                    <a:pt x="620" y="279"/>
                    <a:pt x="651" y="279"/>
                  </a:cubicBezTo>
                  <a:lnTo>
                    <a:pt x="651" y="279"/>
                  </a:lnTo>
                  <a:cubicBezTo>
                    <a:pt x="682" y="279"/>
                    <a:pt x="682" y="279"/>
                    <a:pt x="682" y="279"/>
                  </a:cubicBezTo>
                  <a:lnTo>
                    <a:pt x="682" y="279"/>
                  </a:lnTo>
                  <a:cubicBezTo>
                    <a:pt x="682" y="279"/>
                    <a:pt x="682" y="279"/>
                    <a:pt x="713" y="279"/>
                  </a:cubicBezTo>
                  <a:lnTo>
                    <a:pt x="713" y="279"/>
                  </a:lnTo>
                  <a:cubicBezTo>
                    <a:pt x="713" y="279"/>
                    <a:pt x="713" y="279"/>
                    <a:pt x="743" y="279"/>
                  </a:cubicBezTo>
                  <a:lnTo>
                    <a:pt x="743" y="279"/>
                  </a:lnTo>
                  <a:cubicBezTo>
                    <a:pt x="775" y="248"/>
                    <a:pt x="775" y="248"/>
                    <a:pt x="775" y="248"/>
                  </a:cubicBezTo>
                  <a:cubicBezTo>
                    <a:pt x="806" y="248"/>
                    <a:pt x="806" y="248"/>
                    <a:pt x="806" y="248"/>
                  </a:cubicBezTo>
                  <a:lnTo>
                    <a:pt x="836" y="248"/>
                  </a:lnTo>
                  <a:lnTo>
                    <a:pt x="836" y="248"/>
                  </a:lnTo>
                  <a:lnTo>
                    <a:pt x="836" y="248"/>
                  </a:lnTo>
                  <a:lnTo>
                    <a:pt x="868" y="248"/>
                  </a:lnTo>
                  <a:lnTo>
                    <a:pt x="868" y="248"/>
                  </a:lnTo>
                  <a:lnTo>
                    <a:pt x="868" y="248"/>
                  </a:lnTo>
                  <a:lnTo>
                    <a:pt x="868" y="248"/>
                  </a:lnTo>
                  <a:lnTo>
                    <a:pt x="868" y="248"/>
                  </a:lnTo>
                  <a:cubicBezTo>
                    <a:pt x="868" y="248"/>
                    <a:pt x="868" y="248"/>
                    <a:pt x="899" y="248"/>
                  </a:cubicBezTo>
                  <a:lnTo>
                    <a:pt x="899" y="248"/>
                  </a:lnTo>
                  <a:lnTo>
                    <a:pt x="899" y="248"/>
                  </a:lnTo>
                  <a:lnTo>
                    <a:pt x="930" y="248"/>
                  </a:lnTo>
                  <a:lnTo>
                    <a:pt x="930" y="248"/>
                  </a:lnTo>
                  <a:lnTo>
                    <a:pt x="960" y="248"/>
                  </a:lnTo>
                  <a:cubicBezTo>
                    <a:pt x="960" y="248"/>
                    <a:pt x="960" y="248"/>
                    <a:pt x="960" y="216"/>
                  </a:cubicBezTo>
                  <a:lnTo>
                    <a:pt x="960" y="216"/>
                  </a:lnTo>
                  <a:lnTo>
                    <a:pt x="960" y="216"/>
                  </a:lnTo>
                  <a:lnTo>
                    <a:pt x="960" y="216"/>
                  </a:lnTo>
                  <a:cubicBezTo>
                    <a:pt x="960" y="185"/>
                    <a:pt x="960" y="185"/>
                    <a:pt x="960" y="185"/>
                  </a:cubicBezTo>
                  <a:lnTo>
                    <a:pt x="960" y="15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7" name="Freeform 66"/>
            <p:cNvSpPr>
              <a:spLocks noChangeArrowheads="1"/>
            </p:cNvSpPr>
            <p:nvPr/>
          </p:nvSpPr>
          <p:spPr bwMode="auto">
            <a:xfrm>
              <a:off x="5275263" y="1958975"/>
              <a:ext cx="134937" cy="77788"/>
            </a:xfrm>
            <a:custGeom>
              <a:avLst/>
              <a:gdLst>
                <a:gd name="T0" fmla="*/ 124 w 373"/>
                <a:gd name="T1" fmla="*/ 61 h 217"/>
                <a:gd name="T2" fmla="*/ 124 w 373"/>
                <a:gd name="T3" fmla="*/ 61 h 217"/>
                <a:gd name="T4" fmla="*/ 93 w 373"/>
                <a:gd name="T5" fmla="*/ 31 h 217"/>
                <a:gd name="T6" fmla="*/ 61 w 373"/>
                <a:gd name="T7" fmla="*/ 0 h 217"/>
                <a:gd name="T8" fmla="*/ 0 w 373"/>
                <a:gd name="T9" fmla="*/ 0 h 217"/>
                <a:gd name="T10" fmla="*/ 0 w 373"/>
                <a:gd name="T11" fmla="*/ 31 h 217"/>
                <a:gd name="T12" fmla="*/ 0 w 373"/>
                <a:gd name="T13" fmla="*/ 31 h 217"/>
                <a:gd name="T14" fmla="*/ 0 w 373"/>
                <a:gd name="T15" fmla="*/ 61 h 217"/>
                <a:gd name="T16" fmla="*/ 30 w 373"/>
                <a:gd name="T17" fmla="*/ 92 h 217"/>
                <a:gd name="T18" fmla="*/ 61 w 373"/>
                <a:gd name="T19" fmla="*/ 92 h 217"/>
                <a:gd name="T20" fmla="*/ 93 w 373"/>
                <a:gd name="T21" fmla="*/ 92 h 217"/>
                <a:gd name="T22" fmla="*/ 124 w 373"/>
                <a:gd name="T23" fmla="*/ 124 h 217"/>
                <a:gd name="T24" fmla="*/ 124 w 373"/>
                <a:gd name="T25" fmla="*/ 155 h 217"/>
                <a:gd name="T26" fmla="*/ 124 w 373"/>
                <a:gd name="T27" fmla="*/ 124 h 217"/>
                <a:gd name="T28" fmla="*/ 185 w 373"/>
                <a:gd name="T29" fmla="*/ 124 h 217"/>
                <a:gd name="T30" fmla="*/ 217 w 373"/>
                <a:gd name="T31" fmla="*/ 185 h 217"/>
                <a:gd name="T32" fmla="*/ 248 w 373"/>
                <a:gd name="T33" fmla="*/ 185 h 217"/>
                <a:gd name="T34" fmla="*/ 248 w 373"/>
                <a:gd name="T35" fmla="*/ 185 h 217"/>
                <a:gd name="T36" fmla="*/ 278 w 373"/>
                <a:gd name="T37" fmla="*/ 185 h 217"/>
                <a:gd name="T38" fmla="*/ 278 w 373"/>
                <a:gd name="T39" fmla="*/ 185 h 217"/>
                <a:gd name="T40" fmla="*/ 341 w 373"/>
                <a:gd name="T41" fmla="*/ 185 h 217"/>
                <a:gd name="T42" fmla="*/ 341 w 373"/>
                <a:gd name="T43" fmla="*/ 216 h 217"/>
                <a:gd name="T44" fmla="*/ 372 w 373"/>
                <a:gd name="T45" fmla="*/ 185 h 217"/>
                <a:gd name="T46" fmla="*/ 372 w 373"/>
                <a:gd name="T47" fmla="*/ 155 h 217"/>
                <a:gd name="T48" fmla="*/ 309 w 373"/>
                <a:gd name="T49" fmla="*/ 155 h 217"/>
                <a:gd name="T50" fmla="*/ 309 w 373"/>
                <a:gd name="T51" fmla="*/ 155 h 217"/>
                <a:gd name="T52" fmla="*/ 278 w 373"/>
                <a:gd name="T53" fmla="*/ 155 h 217"/>
                <a:gd name="T54" fmla="*/ 278 w 373"/>
                <a:gd name="T55" fmla="*/ 155 h 217"/>
                <a:gd name="T56" fmla="*/ 248 w 373"/>
                <a:gd name="T57" fmla="*/ 124 h 217"/>
                <a:gd name="T58" fmla="*/ 217 w 373"/>
                <a:gd name="T59" fmla="*/ 124 h 217"/>
                <a:gd name="T60" fmla="*/ 185 w 373"/>
                <a:gd name="T61" fmla="*/ 92 h 217"/>
                <a:gd name="T62" fmla="*/ 154 w 373"/>
                <a:gd name="T63" fmla="*/ 92 h 217"/>
                <a:gd name="T64" fmla="*/ 154 w 373"/>
                <a:gd name="T65" fmla="*/ 9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217">
                  <a:moveTo>
                    <a:pt x="124" y="61"/>
                  </a:moveTo>
                  <a:lnTo>
                    <a:pt x="124" y="61"/>
                  </a:lnTo>
                  <a:lnTo>
                    <a:pt x="124" y="61"/>
                  </a:lnTo>
                  <a:lnTo>
                    <a:pt x="124" y="61"/>
                  </a:lnTo>
                  <a:lnTo>
                    <a:pt x="124" y="61"/>
                  </a:lnTo>
                  <a:cubicBezTo>
                    <a:pt x="93" y="61"/>
                    <a:pt x="93" y="61"/>
                    <a:pt x="93" y="31"/>
                  </a:cubicBezTo>
                  <a:cubicBezTo>
                    <a:pt x="61" y="31"/>
                    <a:pt x="61" y="31"/>
                    <a:pt x="61" y="0"/>
                  </a:cubicBezTo>
                  <a:lnTo>
                    <a:pt x="61" y="0"/>
                  </a:lnTo>
                  <a:cubicBezTo>
                    <a:pt x="30" y="0"/>
                    <a:pt x="30" y="0"/>
                    <a:pt x="30" y="0"/>
                  </a:cubicBezTo>
                  <a:cubicBezTo>
                    <a:pt x="30" y="0"/>
                    <a:pt x="30" y="0"/>
                    <a:pt x="0" y="0"/>
                  </a:cubicBezTo>
                  <a:cubicBezTo>
                    <a:pt x="0" y="0"/>
                    <a:pt x="0" y="0"/>
                    <a:pt x="0" y="31"/>
                  </a:cubicBezTo>
                  <a:lnTo>
                    <a:pt x="0" y="31"/>
                  </a:lnTo>
                  <a:lnTo>
                    <a:pt x="0" y="31"/>
                  </a:lnTo>
                  <a:lnTo>
                    <a:pt x="0" y="31"/>
                  </a:lnTo>
                  <a:cubicBezTo>
                    <a:pt x="0" y="61"/>
                    <a:pt x="0" y="61"/>
                    <a:pt x="0" y="61"/>
                  </a:cubicBezTo>
                  <a:lnTo>
                    <a:pt x="0" y="61"/>
                  </a:lnTo>
                  <a:lnTo>
                    <a:pt x="0" y="61"/>
                  </a:lnTo>
                  <a:cubicBezTo>
                    <a:pt x="30" y="61"/>
                    <a:pt x="30" y="92"/>
                    <a:pt x="30" y="92"/>
                  </a:cubicBezTo>
                  <a:lnTo>
                    <a:pt x="30" y="92"/>
                  </a:lnTo>
                  <a:lnTo>
                    <a:pt x="61" y="92"/>
                  </a:lnTo>
                  <a:cubicBezTo>
                    <a:pt x="61" y="92"/>
                    <a:pt x="61" y="92"/>
                    <a:pt x="93" y="92"/>
                  </a:cubicBezTo>
                  <a:lnTo>
                    <a:pt x="93" y="92"/>
                  </a:lnTo>
                  <a:cubicBezTo>
                    <a:pt x="93" y="124"/>
                    <a:pt x="93" y="124"/>
                    <a:pt x="93" y="124"/>
                  </a:cubicBezTo>
                  <a:lnTo>
                    <a:pt x="124" y="124"/>
                  </a:lnTo>
                  <a:lnTo>
                    <a:pt x="124" y="124"/>
                  </a:lnTo>
                  <a:lnTo>
                    <a:pt x="124" y="155"/>
                  </a:lnTo>
                  <a:cubicBezTo>
                    <a:pt x="124" y="155"/>
                    <a:pt x="124" y="155"/>
                    <a:pt x="124" y="124"/>
                  </a:cubicBezTo>
                  <a:lnTo>
                    <a:pt x="124" y="124"/>
                  </a:lnTo>
                  <a:cubicBezTo>
                    <a:pt x="154" y="124"/>
                    <a:pt x="154" y="124"/>
                    <a:pt x="154" y="124"/>
                  </a:cubicBezTo>
                  <a:lnTo>
                    <a:pt x="185" y="124"/>
                  </a:lnTo>
                  <a:cubicBezTo>
                    <a:pt x="185" y="124"/>
                    <a:pt x="217" y="124"/>
                    <a:pt x="217" y="155"/>
                  </a:cubicBezTo>
                  <a:cubicBezTo>
                    <a:pt x="217" y="155"/>
                    <a:pt x="217" y="155"/>
                    <a:pt x="217" y="185"/>
                  </a:cubicBezTo>
                  <a:cubicBezTo>
                    <a:pt x="217" y="185"/>
                    <a:pt x="217" y="185"/>
                    <a:pt x="248" y="185"/>
                  </a:cubicBezTo>
                  <a:lnTo>
                    <a:pt x="248" y="185"/>
                  </a:lnTo>
                  <a:lnTo>
                    <a:pt x="248" y="185"/>
                  </a:lnTo>
                  <a:lnTo>
                    <a:pt x="248" y="185"/>
                  </a:lnTo>
                  <a:cubicBezTo>
                    <a:pt x="278" y="185"/>
                    <a:pt x="278" y="185"/>
                    <a:pt x="278" y="185"/>
                  </a:cubicBezTo>
                  <a:lnTo>
                    <a:pt x="278" y="185"/>
                  </a:lnTo>
                  <a:lnTo>
                    <a:pt x="278" y="185"/>
                  </a:lnTo>
                  <a:lnTo>
                    <a:pt x="278" y="185"/>
                  </a:lnTo>
                  <a:cubicBezTo>
                    <a:pt x="309" y="185"/>
                    <a:pt x="309" y="185"/>
                    <a:pt x="309" y="185"/>
                  </a:cubicBezTo>
                  <a:lnTo>
                    <a:pt x="341" y="185"/>
                  </a:lnTo>
                  <a:cubicBezTo>
                    <a:pt x="341" y="216"/>
                    <a:pt x="341" y="216"/>
                    <a:pt x="341" y="216"/>
                  </a:cubicBezTo>
                  <a:lnTo>
                    <a:pt x="341" y="216"/>
                  </a:lnTo>
                  <a:lnTo>
                    <a:pt x="372" y="185"/>
                  </a:lnTo>
                  <a:lnTo>
                    <a:pt x="372" y="185"/>
                  </a:lnTo>
                  <a:lnTo>
                    <a:pt x="372" y="185"/>
                  </a:lnTo>
                  <a:lnTo>
                    <a:pt x="372" y="155"/>
                  </a:lnTo>
                  <a:cubicBezTo>
                    <a:pt x="341" y="155"/>
                    <a:pt x="341" y="155"/>
                    <a:pt x="341" y="155"/>
                  </a:cubicBezTo>
                  <a:lnTo>
                    <a:pt x="309" y="155"/>
                  </a:lnTo>
                  <a:lnTo>
                    <a:pt x="309" y="155"/>
                  </a:lnTo>
                  <a:lnTo>
                    <a:pt x="309" y="155"/>
                  </a:lnTo>
                  <a:lnTo>
                    <a:pt x="309" y="155"/>
                  </a:lnTo>
                  <a:cubicBezTo>
                    <a:pt x="309" y="155"/>
                    <a:pt x="309" y="155"/>
                    <a:pt x="278" y="155"/>
                  </a:cubicBezTo>
                  <a:lnTo>
                    <a:pt x="278" y="155"/>
                  </a:lnTo>
                  <a:lnTo>
                    <a:pt x="278" y="155"/>
                  </a:lnTo>
                  <a:lnTo>
                    <a:pt x="278" y="155"/>
                  </a:lnTo>
                  <a:cubicBezTo>
                    <a:pt x="248" y="155"/>
                    <a:pt x="248" y="155"/>
                    <a:pt x="248" y="124"/>
                  </a:cubicBezTo>
                  <a:lnTo>
                    <a:pt x="217" y="124"/>
                  </a:lnTo>
                  <a:lnTo>
                    <a:pt x="217" y="124"/>
                  </a:lnTo>
                  <a:lnTo>
                    <a:pt x="217" y="124"/>
                  </a:lnTo>
                  <a:lnTo>
                    <a:pt x="185" y="92"/>
                  </a:lnTo>
                  <a:cubicBezTo>
                    <a:pt x="154" y="92"/>
                    <a:pt x="154" y="92"/>
                    <a:pt x="154" y="61"/>
                  </a:cubicBezTo>
                  <a:cubicBezTo>
                    <a:pt x="154" y="92"/>
                    <a:pt x="154" y="92"/>
                    <a:pt x="154" y="92"/>
                  </a:cubicBezTo>
                  <a:lnTo>
                    <a:pt x="154" y="92"/>
                  </a:lnTo>
                  <a:lnTo>
                    <a:pt x="154" y="92"/>
                  </a:lnTo>
                  <a:cubicBezTo>
                    <a:pt x="124" y="92"/>
                    <a:pt x="124" y="92"/>
                    <a:pt x="124" y="6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8" name="Freeform 67"/>
            <p:cNvSpPr>
              <a:spLocks noChangeArrowheads="1"/>
            </p:cNvSpPr>
            <p:nvPr/>
          </p:nvSpPr>
          <p:spPr bwMode="auto">
            <a:xfrm>
              <a:off x="4729163" y="1679575"/>
              <a:ext cx="234950" cy="146050"/>
            </a:xfrm>
            <a:custGeom>
              <a:avLst/>
              <a:gdLst>
                <a:gd name="T0" fmla="*/ 62 w 652"/>
                <a:gd name="T1" fmla="*/ 217 h 405"/>
                <a:gd name="T2" fmla="*/ 62 w 652"/>
                <a:gd name="T3" fmla="*/ 248 h 405"/>
                <a:gd name="T4" fmla="*/ 92 w 652"/>
                <a:gd name="T5" fmla="*/ 217 h 405"/>
                <a:gd name="T6" fmla="*/ 124 w 652"/>
                <a:gd name="T7" fmla="*/ 217 h 405"/>
                <a:gd name="T8" fmla="*/ 155 w 652"/>
                <a:gd name="T9" fmla="*/ 217 h 405"/>
                <a:gd name="T10" fmla="*/ 155 w 652"/>
                <a:gd name="T11" fmla="*/ 217 h 405"/>
                <a:gd name="T12" fmla="*/ 155 w 652"/>
                <a:gd name="T13" fmla="*/ 217 h 405"/>
                <a:gd name="T14" fmla="*/ 216 w 652"/>
                <a:gd name="T15" fmla="*/ 217 h 405"/>
                <a:gd name="T16" fmla="*/ 279 w 652"/>
                <a:gd name="T17" fmla="*/ 248 h 405"/>
                <a:gd name="T18" fmla="*/ 310 w 652"/>
                <a:gd name="T19" fmla="*/ 248 h 405"/>
                <a:gd name="T20" fmla="*/ 340 w 652"/>
                <a:gd name="T21" fmla="*/ 280 h 405"/>
                <a:gd name="T22" fmla="*/ 372 w 652"/>
                <a:gd name="T23" fmla="*/ 311 h 405"/>
                <a:gd name="T24" fmla="*/ 372 w 652"/>
                <a:gd name="T25" fmla="*/ 311 h 405"/>
                <a:gd name="T26" fmla="*/ 403 w 652"/>
                <a:gd name="T27" fmla="*/ 311 h 405"/>
                <a:gd name="T28" fmla="*/ 403 w 652"/>
                <a:gd name="T29" fmla="*/ 311 h 405"/>
                <a:gd name="T30" fmla="*/ 403 w 652"/>
                <a:gd name="T31" fmla="*/ 311 h 405"/>
                <a:gd name="T32" fmla="*/ 434 w 652"/>
                <a:gd name="T33" fmla="*/ 341 h 405"/>
                <a:gd name="T34" fmla="*/ 434 w 652"/>
                <a:gd name="T35" fmla="*/ 372 h 405"/>
                <a:gd name="T36" fmla="*/ 464 w 652"/>
                <a:gd name="T37" fmla="*/ 404 h 405"/>
                <a:gd name="T38" fmla="*/ 496 w 652"/>
                <a:gd name="T39" fmla="*/ 404 h 405"/>
                <a:gd name="T40" fmla="*/ 496 w 652"/>
                <a:gd name="T41" fmla="*/ 404 h 405"/>
                <a:gd name="T42" fmla="*/ 527 w 652"/>
                <a:gd name="T43" fmla="*/ 372 h 405"/>
                <a:gd name="T44" fmla="*/ 527 w 652"/>
                <a:gd name="T45" fmla="*/ 372 h 405"/>
                <a:gd name="T46" fmla="*/ 527 w 652"/>
                <a:gd name="T47" fmla="*/ 372 h 405"/>
                <a:gd name="T48" fmla="*/ 558 w 652"/>
                <a:gd name="T49" fmla="*/ 372 h 405"/>
                <a:gd name="T50" fmla="*/ 558 w 652"/>
                <a:gd name="T51" fmla="*/ 372 h 405"/>
                <a:gd name="T52" fmla="*/ 588 w 652"/>
                <a:gd name="T53" fmla="*/ 372 h 405"/>
                <a:gd name="T54" fmla="*/ 588 w 652"/>
                <a:gd name="T55" fmla="*/ 311 h 405"/>
                <a:gd name="T56" fmla="*/ 651 w 652"/>
                <a:gd name="T57" fmla="*/ 280 h 405"/>
                <a:gd name="T58" fmla="*/ 651 w 652"/>
                <a:gd name="T59" fmla="*/ 280 h 405"/>
                <a:gd name="T60" fmla="*/ 651 w 652"/>
                <a:gd name="T61" fmla="*/ 280 h 405"/>
                <a:gd name="T62" fmla="*/ 651 w 652"/>
                <a:gd name="T63" fmla="*/ 280 h 405"/>
                <a:gd name="T64" fmla="*/ 588 w 652"/>
                <a:gd name="T65" fmla="*/ 248 h 405"/>
                <a:gd name="T66" fmla="*/ 558 w 652"/>
                <a:gd name="T67" fmla="*/ 217 h 405"/>
                <a:gd name="T68" fmla="*/ 527 w 652"/>
                <a:gd name="T69" fmla="*/ 187 h 405"/>
                <a:gd name="T70" fmla="*/ 496 w 652"/>
                <a:gd name="T71" fmla="*/ 187 h 405"/>
                <a:gd name="T72" fmla="*/ 496 w 652"/>
                <a:gd name="T73" fmla="*/ 156 h 405"/>
                <a:gd name="T74" fmla="*/ 464 w 652"/>
                <a:gd name="T75" fmla="*/ 124 h 405"/>
                <a:gd name="T76" fmla="*/ 434 w 652"/>
                <a:gd name="T77" fmla="*/ 93 h 405"/>
                <a:gd name="T78" fmla="*/ 434 w 652"/>
                <a:gd name="T79" fmla="*/ 93 h 405"/>
                <a:gd name="T80" fmla="*/ 372 w 652"/>
                <a:gd name="T81" fmla="*/ 93 h 405"/>
                <a:gd name="T82" fmla="*/ 372 w 652"/>
                <a:gd name="T83" fmla="*/ 93 h 405"/>
                <a:gd name="T84" fmla="*/ 340 w 652"/>
                <a:gd name="T85" fmla="*/ 63 h 405"/>
                <a:gd name="T86" fmla="*/ 340 w 652"/>
                <a:gd name="T87" fmla="*/ 32 h 405"/>
                <a:gd name="T88" fmla="*/ 340 w 652"/>
                <a:gd name="T89" fmla="*/ 0 h 405"/>
                <a:gd name="T90" fmla="*/ 340 w 652"/>
                <a:gd name="T91" fmla="*/ 0 h 405"/>
                <a:gd name="T92" fmla="*/ 310 w 652"/>
                <a:gd name="T93" fmla="*/ 0 h 405"/>
                <a:gd name="T94" fmla="*/ 279 w 652"/>
                <a:gd name="T95" fmla="*/ 0 h 405"/>
                <a:gd name="T96" fmla="*/ 248 w 652"/>
                <a:gd name="T97" fmla="*/ 0 h 405"/>
                <a:gd name="T98" fmla="*/ 248 w 652"/>
                <a:gd name="T99" fmla="*/ 32 h 405"/>
                <a:gd name="T100" fmla="*/ 216 w 652"/>
                <a:gd name="T101" fmla="*/ 32 h 405"/>
                <a:gd name="T102" fmla="*/ 216 w 652"/>
                <a:gd name="T103" fmla="*/ 93 h 405"/>
                <a:gd name="T104" fmla="*/ 186 w 652"/>
                <a:gd name="T105" fmla="*/ 93 h 405"/>
                <a:gd name="T106" fmla="*/ 155 w 652"/>
                <a:gd name="T107" fmla="*/ 93 h 405"/>
                <a:gd name="T108" fmla="*/ 124 w 652"/>
                <a:gd name="T109" fmla="*/ 93 h 405"/>
                <a:gd name="T110" fmla="*/ 124 w 652"/>
                <a:gd name="T111" fmla="*/ 93 h 405"/>
                <a:gd name="T112" fmla="*/ 62 w 652"/>
                <a:gd name="T113" fmla="*/ 93 h 405"/>
                <a:gd name="T114" fmla="*/ 31 w 652"/>
                <a:gd name="T115" fmla="*/ 124 h 405"/>
                <a:gd name="T116" fmla="*/ 0 w 652"/>
                <a:gd name="T117" fmla="*/ 124 h 405"/>
                <a:gd name="T118" fmla="*/ 0 w 652"/>
                <a:gd name="T119" fmla="*/ 124 h 405"/>
                <a:gd name="T120" fmla="*/ 31 w 652"/>
                <a:gd name="T121" fmla="*/ 156 h 405"/>
                <a:gd name="T122" fmla="*/ 62 w 652"/>
                <a:gd name="T123" fmla="*/ 21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405">
                  <a:moveTo>
                    <a:pt x="62" y="217"/>
                  </a:moveTo>
                  <a:lnTo>
                    <a:pt x="62" y="217"/>
                  </a:lnTo>
                  <a:cubicBezTo>
                    <a:pt x="62" y="217"/>
                    <a:pt x="62" y="248"/>
                    <a:pt x="62" y="280"/>
                  </a:cubicBezTo>
                  <a:lnTo>
                    <a:pt x="62" y="248"/>
                  </a:lnTo>
                  <a:lnTo>
                    <a:pt x="92" y="217"/>
                  </a:lnTo>
                  <a:lnTo>
                    <a:pt x="92" y="217"/>
                  </a:lnTo>
                  <a:lnTo>
                    <a:pt x="92" y="217"/>
                  </a:lnTo>
                  <a:lnTo>
                    <a:pt x="124" y="217"/>
                  </a:lnTo>
                  <a:lnTo>
                    <a:pt x="124" y="248"/>
                  </a:lnTo>
                  <a:cubicBezTo>
                    <a:pt x="124" y="248"/>
                    <a:pt x="124" y="217"/>
                    <a:pt x="155" y="217"/>
                  </a:cubicBezTo>
                  <a:lnTo>
                    <a:pt x="155" y="217"/>
                  </a:lnTo>
                  <a:lnTo>
                    <a:pt x="155" y="217"/>
                  </a:lnTo>
                  <a:lnTo>
                    <a:pt x="155" y="217"/>
                  </a:lnTo>
                  <a:lnTo>
                    <a:pt x="155" y="217"/>
                  </a:lnTo>
                  <a:cubicBezTo>
                    <a:pt x="186" y="217"/>
                    <a:pt x="186" y="217"/>
                    <a:pt x="186" y="217"/>
                  </a:cubicBezTo>
                  <a:cubicBezTo>
                    <a:pt x="186" y="217"/>
                    <a:pt x="186" y="217"/>
                    <a:pt x="216" y="217"/>
                  </a:cubicBezTo>
                  <a:lnTo>
                    <a:pt x="248" y="248"/>
                  </a:lnTo>
                  <a:cubicBezTo>
                    <a:pt x="279" y="248"/>
                    <a:pt x="279" y="248"/>
                    <a:pt x="279" y="248"/>
                  </a:cubicBezTo>
                  <a:lnTo>
                    <a:pt x="279" y="248"/>
                  </a:lnTo>
                  <a:cubicBezTo>
                    <a:pt x="279" y="248"/>
                    <a:pt x="279" y="248"/>
                    <a:pt x="310" y="248"/>
                  </a:cubicBezTo>
                  <a:cubicBezTo>
                    <a:pt x="310" y="248"/>
                    <a:pt x="310" y="248"/>
                    <a:pt x="310" y="280"/>
                  </a:cubicBezTo>
                  <a:cubicBezTo>
                    <a:pt x="340" y="280"/>
                    <a:pt x="340" y="280"/>
                    <a:pt x="340" y="280"/>
                  </a:cubicBezTo>
                  <a:lnTo>
                    <a:pt x="340" y="280"/>
                  </a:lnTo>
                  <a:cubicBezTo>
                    <a:pt x="340" y="280"/>
                    <a:pt x="340" y="311"/>
                    <a:pt x="372" y="311"/>
                  </a:cubicBezTo>
                  <a:lnTo>
                    <a:pt x="372" y="311"/>
                  </a:lnTo>
                  <a:lnTo>
                    <a:pt x="372" y="311"/>
                  </a:lnTo>
                  <a:lnTo>
                    <a:pt x="403" y="311"/>
                  </a:lnTo>
                  <a:lnTo>
                    <a:pt x="403" y="311"/>
                  </a:lnTo>
                  <a:lnTo>
                    <a:pt x="403" y="311"/>
                  </a:lnTo>
                  <a:lnTo>
                    <a:pt x="403" y="311"/>
                  </a:lnTo>
                  <a:lnTo>
                    <a:pt x="403" y="311"/>
                  </a:lnTo>
                  <a:lnTo>
                    <a:pt x="403" y="311"/>
                  </a:lnTo>
                  <a:lnTo>
                    <a:pt x="403" y="311"/>
                  </a:lnTo>
                  <a:cubicBezTo>
                    <a:pt x="434" y="311"/>
                    <a:pt x="434" y="311"/>
                    <a:pt x="434" y="341"/>
                  </a:cubicBezTo>
                  <a:lnTo>
                    <a:pt x="434" y="341"/>
                  </a:lnTo>
                  <a:cubicBezTo>
                    <a:pt x="434" y="341"/>
                    <a:pt x="434" y="341"/>
                    <a:pt x="434" y="372"/>
                  </a:cubicBezTo>
                  <a:cubicBezTo>
                    <a:pt x="464" y="372"/>
                    <a:pt x="464" y="372"/>
                    <a:pt x="464" y="372"/>
                  </a:cubicBezTo>
                  <a:cubicBezTo>
                    <a:pt x="464" y="404"/>
                    <a:pt x="464" y="404"/>
                    <a:pt x="464" y="404"/>
                  </a:cubicBezTo>
                  <a:cubicBezTo>
                    <a:pt x="464" y="404"/>
                    <a:pt x="464" y="404"/>
                    <a:pt x="496" y="404"/>
                  </a:cubicBezTo>
                  <a:lnTo>
                    <a:pt x="496" y="404"/>
                  </a:lnTo>
                  <a:lnTo>
                    <a:pt x="496" y="404"/>
                  </a:lnTo>
                  <a:lnTo>
                    <a:pt x="496" y="404"/>
                  </a:lnTo>
                  <a:cubicBezTo>
                    <a:pt x="496" y="404"/>
                    <a:pt x="496" y="404"/>
                    <a:pt x="527" y="372"/>
                  </a:cubicBezTo>
                  <a:lnTo>
                    <a:pt x="527" y="372"/>
                  </a:lnTo>
                  <a:lnTo>
                    <a:pt x="527" y="372"/>
                  </a:lnTo>
                  <a:lnTo>
                    <a:pt x="527" y="372"/>
                  </a:lnTo>
                  <a:lnTo>
                    <a:pt x="527" y="372"/>
                  </a:lnTo>
                  <a:lnTo>
                    <a:pt x="527" y="372"/>
                  </a:lnTo>
                  <a:lnTo>
                    <a:pt x="527" y="372"/>
                  </a:lnTo>
                  <a:lnTo>
                    <a:pt x="558" y="372"/>
                  </a:lnTo>
                  <a:lnTo>
                    <a:pt x="558" y="372"/>
                  </a:lnTo>
                  <a:lnTo>
                    <a:pt x="558" y="372"/>
                  </a:lnTo>
                  <a:lnTo>
                    <a:pt x="558" y="372"/>
                  </a:lnTo>
                  <a:lnTo>
                    <a:pt x="588" y="372"/>
                  </a:lnTo>
                  <a:lnTo>
                    <a:pt x="588" y="341"/>
                  </a:lnTo>
                  <a:cubicBezTo>
                    <a:pt x="588" y="341"/>
                    <a:pt x="588" y="341"/>
                    <a:pt x="588" y="311"/>
                  </a:cubicBezTo>
                  <a:cubicBezTo>
                    <a:pt x="620" y="311"/>
                    <a:pt x="620" y="280"/>
                    <a:pt x="651" y="280"/>
                  </a:cubicBezTo>
                  <a:lnTo>
                    <a:pt x="651" y="280"/>
                  </a:lnTo>
                  <a:lnTo>
                    <a:pt x="651" y="280"/>
                  </a:lnTo>
                  <a:lnTo>
                    <a:pt x="651" y="280"/>
                  </a:lnTo>
                  <a:lnTo>
                    <a:pt x="651" y="280"/>
                  </a:lnTo>
                  <a:lnTo>
                    <a:pt x="651" y="280"/>
                  </a:lnTo>
                  <a:lnTo>
                    <a:pt x="651" y="280"/>
                  </a:lnTo>
                  <a:lnTo>
                    <a:pt x="651" y="280"/>
                  </a:lnTo>
                  <a:cubicBezTo>
                    <a:pt x="651" y="280"/>
                    <a:pt x="651" y="248"/>
                    <a:pt x="620" y="248"/>
                  </a:cubicBezTo>
                  <a:cubicBezTo>
                    <a:pt x="620" y="248"/>
                    <a:pt x="620" y="248"/>
                    <a:pt x="588" y="248"/>
                  </a:cubicBezTo>
                  <a:lnTo>
                    <a:pt x="588" y="248"/>
                  </a:lnTo>
                  <a:cubicBezTo>
                    <a:pt x="588" y="217"/>
                    <a:pt x="558" y="217"/>
                    <a:pt x="558" y="217"/>
                  </a:cubicBezTo>
                  <a:cubicBezTo>
                    <a:pt x="558" y="187"/>
                    <a:pt x="558" y="187"/>
                    <a:pt x="527" y="187"/>
                  </a:cubicBezTo>
                  <a:lnTo>
                    <a:pt x="527" y="187"/>
                  </a:lnTo>
                  <a:lnTo>
                    <a:pt x="527" y="187"/>
                  </a:lnTo>
                  <a:cubicBezTo>
                    <a:pt x="527" y="187"/>
                    <a:pt x="527" y="187"/>
                    <a:pt x="496" y="187"/>
                  </a:cubicBezTo>
                  <a:cubicBezTo>
                    <a:pt x="496" y="187"/>
                    <a:pt x="496" y="187"/>
                    <a:pt x="496" y="156"/>
                  </a:cubicBezTo>
                  <a:lnTo>
                    <a:pt x="496" y="156"/>
                  </a:lnTo>
                  <a:cubicBezTo>
                    <a:pt x="464" y="156"/>
                    <a:pt x="464" y="156"/>
                    <a:pt x="464" y="124"/>
                  </a:cubicBezTo>
                  <a:lnTo>
                    <a:pt x="464" y="124"/>
                  </a:lnTo>
                  <a:lnTo>
                    <a:pt x="464" y="124"/>
                  </a:lnTo>
                  <a:cubicBezTo>
                    <a:pt x="434" y="93"/>
                    <a:pt x="434" y="93"/>
                    <a:pt x="434" y="93"/>
                  </a:cubicBezTo>
                  <a:lnTo>
                    <a:pt x="434" y="93"/>
                  </a:lnTo>
                  <a:lnTo>
                    <a:pt x="434" y="93"/>
                  </a:lnTo>
                  <a:lnTo>
                    <a:pt x="403" y="93"/>
                  </a:lnTo>
                  <a:cubicBezTo>
                    <a:pt x="403" y="93"/>
                    <a:pt x="403" y="93"/>
                    <a:pt x="372" y="93"/>
                  </a:cubicBezTo>
                  <a:lnTo>
                    <a:pt x="372" y="93"/>
                  </a:lnTo>
                  <a:lnTo>
                    <a:pt x="372" y="93"/>
                  </a:lnTo>
                  <a:lnTo>
                    <a:pt x="340" y="63"/>
                  </a:lnTo>
                  <a:lnTo>
                    <a:pt x="340" y="63"/>
                  </a:lnTo>
                  <a:lnTo>
                    <a:pt x="340" y="32"/>
                  </a:lnTo>
                  <a:lnTo>
                    <a:pt x="340" y="32"/>
                  </a:lnTo>
                  <a:cubicBezTo>
                    <a:pt x="340" y="32"/>
                    <a:pt x="340" y="32"/>
                    <a:pt x="340" y="0"/>
                  </a:cubicBezTo>
                  <a:lnTo>
                    <a:pt x="340" y="0"/>
                  </a:lnTo>
                  <a:lnTo>
                    <a:pt x="340" y="0"/>
                  </a:lnTo>
                  <a:lnTo>
                    <a:pt x="340" y="0"/>
                  </a:lnTo>
                  <a:lnTo>
                    <a:pt x="340" y="0"/>
                  </a:lnTo>
                  <a:cubicBezTo>
                    <a:pt x="340" y="0"/>
                    <a:pt x="340" y="0"/>
                    <a:pt x="310" y="0"/>
                  </a:cubicBezTo>
                  <a:cubicBezTo>
                    <a:pt x="310" y="0"/>
                    <a:pt x="310" y="0"/>
                    <a:pt x="279" y="0"/>
                  </a:cubicBezTo>
                  <a:lnTo>
                    <a:pt x="279" y="0"/>
                  </a:lnTo>
                  <a:lnTo>
                    <a:pt x="279" y="0"/>
                  </a:lnTo>
                  <a:cubicBezTo>
                    <a:pt x="279" y="0"/>
                    <a:pt x="279" y="0"/>
                    <a:pt x="248" y="0"/>
                  </a:cubicBezTo>
                  <a:lnTo>
                    <a:pt x="248" y="0"/>
                  </a:lnTo>
                  <a:cubicBezTo>
                    <a:pt x="248" y="32"/>
                    <a:pt x="248" y="32"/>
                    <a:pt x="248" y="32"/>
                  </a:cubicBezTo>
                  <a:lnTo>
                    <a:pt x="216" y="32"/>
                  </a:lnTo>
                  <a:lnTo>
                    <a:pt x="216" y="32"/>
                  </a:lnTo>
                  <a:cubicBezTo>
                    <a:pt x="216" y="32"/>
                    <a:pt x="216" y="63"/>
                    <a:pt x="216" y="93"/>
                  </a:cubicBezTo>
                  <a:lnTo>
                    <a:pt x="216" y="93"/>
                  </a:lnTo>
                  <a:cubicBezTo>
                    <a:pt x="186" y="93"/>
                    <a:pt x="186" y="93"/>
                    <a:pt x="186" y="93"/>
                  </a:cubicBezTo>
                  <a:lnTo>
                    <a:pt x="186" y="93"/>
                  </a:lnTo>
                  <a:lnTo>
                    <a:pt x="186" y="93"/>
                  </a:lnTo>
                  <a:cubicBezTo>
                    <a:pt x="186" y="93"/>
                    <a:pt x="186" y="93"/>
                    <a:pt x="155" y="93"/>
                  </a:cubicBezTo>
                  <a:cubicBezTo>
                    <a:pt x="155" y="93"/>
                    <a:pt x="155" y="93"/>
                    <a:pt x="124" y="93"/>
                  </a:cubicBezTo>
                  <a:lnTo>
                    <a:pt x="124" y="93"/>
                  </a:lnTo>
                  <a:lnTo>
                    <a:pt x="124" y="93"/>
                  </a:lnTo>
                  <a:lnTo>
                    <a:pt x="124" y="93"/>
                  </a:lnTo>
                  <a:cubicBezTo>
                    <a:pt x="124" y="93"/>
                    <a:pt x="92" y="93"/>
                    <a:pt x="92" y="63"/>
                  </a:cubicBezTo>
                  <a:cubicBezTo>
                    <a:pt x="92" y="93"/>
                    <a:pt x="62" y="93"/>
                    <a:pt x="62" y="93"/>
                  </a:cubicBezTo>
                  <a:lnTo>
                    <a:pt x="62" y="93"/>
                  </a:lnTo>
                  <a:cubicBezTo>
                    <a:pt x="62" y="93"/>
                    <a:pt x="62" y="124"/>
                    <a:pt x="31" y="124"/>
                  </a:cubicBezTo>
                  <a:cubicBezTo>
                    <a:pt x="31" y="124"/>
                    <a:pt x="31" y="124"/>
                    <a:pt x="0" y="124"/>
                  </a:cubicBezTo>
                  <a:lnTo>
                    <a:pt x="0" y="124"/>
                  </a:lnTo>
                  <a:lnTo>
                    <a:pt x="0" y="124"/>
                  </a:lnTo>
                  <a:lnTo>
                    <a:pt x="0" y="124"/>
                  </a:lnTo>
                  <a:lnTo>
                    <a:pt x="0" y="124"/>
                  </a:lnTo>
                  <a:cubicBezTo>
                    <a:pt x="31" y="124"/>
                    <a:pt x="31" y="156"/>
                    <a:pt x="31" y="156"/>
                  </a:cubicBezTo>
                  <a:lnTo>
                    <a:pt x="31" y="156"/>
                  </a:lnTo>
                  <a:cubicBezTo>
                    <a:pt x="31" y="187"/>
                    <a:pt x="31" y="187"/>
                    <a:pt x="62" y="21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09" name="Freeform 68"/>
            <p:cNvSpPr>
              <a:spLocks noChangeArrowheads="1"/>
            </p:cNvSpPr>
            <p:nvPr/>
          </p:nvSpPr>
          <p:spPr bwMode="auto">
            <a:xfrm>
              <a:off x="4873625" y="1768475"/>
              <a:ext cx="212725" cy="190500"/>
            </a:xfrm>
            <a:custGeom>
              <a:avLst/>
              <a:gdLst>
                <a:gd name="T0" fmla="*/ 589 w 590"/>
                <a:gd name="T1" fmla="*/ 187 h 529"/>
                <a:gd name="T2" fmla="*/ 589 w 590"/>
                <a:gd name="T3" fmla="*/ 187 h 529"/>
                <a:gd name="T4" fmla="*/ 557 w 590"/>
                <a:gd name="T5" fmla="*/ 156 h 529"/>
                <a:gd name="T6" fmla="*/ 557 w 590"/>
                <a:gd name="T7" fmla="*/ 93 h 529"/>
                <a:gd name="T8" fmla="*/ 557 w 590"/>
                <a:gd name="T9" fmla="*/ 63 h 529"/>
                <a:gd name="T10" fmla="*/ 557 w 590"/>
                <a:gd name="T11" fmla="*/ 32 h 529"/>
                <a:gd name="T12" fmla="*/ 557 w 590"/>
                <a:gd name="T13" fmla="*/ 32 h 529"/>
                <a:gd name="T14" fmla="*/ 527 w 590"/>
                <a:gd name="T15" fmla="*/ 63 h 529"/>
                <a:gd name="T16" fmla="*/ 496 w 590"/>
                <a:gd name="T17" fmla="*/ 93 h 529"/>
                <a:gd name="T18" fmla="*/ 433 w 590"/>
                <a:gd name="T19" fmla="*/ 93 h 529"/>
                <a:gd name="T20" fmla="*/ 403 w 590"/>
                <a:gd name="T21" fmla="*/ 124 h 529"/>
                <a:gd name="T22" fmla="*/ 372 w 590"/>
                <a:gd name="T23" fmla="*/ 93 h 529"/>
                <a:gd name="T24" fmla="*/ 309 w 590"/>
                <a:gd name="T25" fmla="*/ 93 h 529"/>
                <a:gd name="T26" fmla="*/ 279 w 590"/>
                <a:gd name="T27" fmla="*/ 93 h 529"/>
                <a:gd name="T28" fmla="*/ 248 w 590"/>
                <a:gd name="T29" fmla="*/ 93 h 529"/>
                <a:gd name="T30" fmla="*/ 248 w 590"/>
                <a:gd name="T31" fmla="*/ 124 h 529"/>
                <a:gd name="T32" fmla="*/ 248 w 590"/>
                <a:gd name="T33" fmla="*/ 124 h 529"/>
                <a:gd name="T34" fmla="*/ 217 w 590"/>
                <a:gd name="T35" fmla="*/ 156 h 529"/>
                <a:gd name="T36" fmla="*/ 155 w 590"/>
                <a:gd name="T37" fmla="*/ 187 h 529"/>
                <a:gd name="T38" fmla="*/ 124 w 590"/>
                <a:gd name="T39" fmla="*/ 217 h 529"/>
                <a:gd name="T40" fmla="*/ 93 w 590"/>
                <a:gd name="T41" fmla="*/ 217 h 529"/>
                <a:gd name="T42" fmla="*/ 61 w 590"/>
                <a:gd name="T43" fmla="*/ 187 h 529"/>
                <a:gd name="T44" fmla="*/ 31 w 590"/>
                <a:gd name="T45" fmla="*/ 187 h 529"/>
                <a:gd name="T46" fmla="*/ 31 w 590"/>
                <a:gd name="T47" fmla="*/ 217 h 529"/>
                <a:gd name="T48" fmla="*/ 31 w 590"/>
                <a:gd name="T49" fmla="*/ 280 h 529"/>
                <a:gd name="T50" fmla="*/ 31 w 590"/>
                <a:gd name="T51" fmla="*/ 280 h 529"/>
                <a:gd name="T52" fmla="*/ 31 w 590"/>
                <a:gd name="T53" fmla="*/ 311 h 529"/>
                <a:gd name="T54" fmla="*/ 31 w 590"/>
                <a:gd name="T55" fmla="*/ 311 h 529"/>
                <a:gd name="T56" fmla="*/ 31 w 590"/>
                <a:gd name="T57" fmla="*/ 372 h 529"/>
                <a:gd name="T58" fmla="*/ 31 w 590"/>
                <a:gd name="T59" fmla="*/ 404 h 529"/>
                <a:gd name="T60" fmla="*/ 61 w 590"/>
                <a:gd name="T61" fmla="*/ 435 h 529"/>
                <a:gd name="T62" fmla="*/ 31 w 590"/>
                <a:gd name="T63" fmla="*/ 528 h 529"/>
                <a:gd name="T64" fmla="*/ 93 w 590"/>
                <a:gd name="T65" fmla="*/ 528 h 529"/>
                <a:gd name="T66" fmla="*/ 93 w 590"/>
                <a:gd name="T67" fmla="*/ 528 h 529"/>
                <a:gd name="T68" fmla="*/ 185 w 590"/>
                <a:gd name="T69" fmla="*/ 528 h 529"/>
                <a:gd name="T70" fmla="*/ 217 w 590"/>
                <a:gd name="T71" fmla="*/ 528 h 529"/>
                <a:gd name="T72" fmla="*/ 248 w 590"/>
                <a:gd name="T73" fmla="*/ 528 h 529"/>
                <a:gd name="T74" fmla="*/ 279 w 590"/>
                <a:gd name="T75" fmla="*/ 528 h 529"/>
                <a:gd name="T76" fmla="*/ 341 w 590"/>
                <a:gd name="T77" fmla="*/ 435 h 529"/>
                <a:gd name="T78" fmla="*/ 372 w 590"/>
                <a:gd name="T79" fmla="*/ 435 h 529"/>
                <a:gd name="T80" fmla="*/ 372 w 590"/>
                <a:gd name="T81" fmla="*/ 404 h 529"/>
                <a:gd name="T82" fmla="*/ 433 w 590"/>
                <a:gd name="T83" fmla="*/ 404 h 529"/>
                <a:gd name="T84" fmla="*/ 433 w 590"/>
                <a:gd name="T85" fmla="*/ 404 h 529"/>
                <a:gd name="T86" fmla="*/ 464 w 590"/>
                <a:gd name="T87" fmla="*/ 372 h 529"/>
                <a:gd name="T88" fmla="*/ 496 w 590"/>
                <a:gd name="T89" fmla="*/ 311 h 529"/>
                <a:gd name="T90" fmla="*/ 496 w 590"/>
                <a:gd name="T91" fmla="*/ 311 h 529"/>
                <a:gd name="T92" fmla="*/ 527 w 590"/>
                <a:gd name="T93" fmla="*/ 248 h 529"/>
                <a:gd name="T94" fmla="*/ 527 w 590"/>
                <a:gd name="T95" fmla="*/ 21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0" h="529">
                  <a:moveTo>
                    <a:pt x="589" y="187"/>
                  </a:moveTo>
                  <a:lnTo>
                    <a:pt x="589" y="187"/>
                  </a:lnTo>
                  <a:lnTo>
                    <a:pt x="589" y="187"/>
                  </a:lnTo>
                  <a:lnTo>
                    <a:pt x="589" y="187"/>
                  </a:lnTo>
                  <a:lnTo>
                    <a:pt x="589" y="187"/>
                  </a:lnTo>
                  <a:lnTo>
                    <a:pt x="589" y="187"/>
                  </a:lnTo>
                  <a:lnTo>
                    <a:pt x="557" y="187"/>
                  </a:lnTo>
                  <a:lnTo>
                    <a:pt x="557" y="156"/>
                  </a:lnTo>
                  <a:lnTo>
                    <a:pt x="557" y="156"/>
                  </a:lnTo>
                  <a:lnTo>
                    <a:pt x="557" y="156"/>
                  </a:lnTo>
                  <a:cubicBezTo>
                    <a:pt x="557" y="124"/>
                    <a:pt x="557" y="124"/>
                    <a:pt x="557" y="124"/>
                  </a:cubicBezTo>
                  <a:cubicBezTo>
                    <a:pt x="557" y="124"/>
                    <a:pt x="557" y="124"/>
                    <a:pt x="557" y="93"/>
                  </a:cubicBezTo>
                  <a:lnTo>
                    <a:pt x="557" y="93"/>
                  </a:lnTo>
                  <a:lnTo>
                    <a:pt x="557" y="93"/>
                  </a:lnTo>
                  <a:lnTo>
                    <a:pt x="557" y="63"/>
                  </a:lnTo>
                  <a:lnTo>
                    <a:pt x="557" y="63"/>
                  </a:lnTo>
                  <a:cubicBezTo>
                    <a:pt x="557" y="63"/>
                    <a:pt x="557" y="63"/>
                    <a:pt x="557" y="32"/>
                  </a:cubicBezTo>
                  <a:lnTo>
                    <a:pt x="557" y="32"/>
                  </a:lnTo>
                  <a:lnTo>
                    <a:pt x="557" y="32"/>
                  </a:lnTo>
                  <a:cubicBezTo>
                    <a:pt x="557" y="0"/>
                    <a:pt x="557" y="0"/>
                    <a:pt x="557" y="0"/>
                  </a:cubicBezTo>
                  <a:cubicBezTo>
                    <a:pt x="557" y="32"/>
                    <a:pt x="557" y="32"/>
                    <a:pt x="557" y="32"/>
                  </a:cubicBezTo>
                  <a:lnTo>
                    <a:pt x="557" y="32"/>
                  </a:lnTo>
                  <a:lnTo>
                    <a:pt x="527" y="63"/>
                  </a:lnTo>
                  <a:lnTo>
                    <a:pt x="527" y="63"/>
                  </a:lnTo>
                  <a:lnTo>
                    <a:pt x="496" y="63"/>
                  </a:lnTo>
                  <a:lnTo>
                    <a:pt x="496" y="63"/>
                  </a:lnTo>
                  <a:lnTo>
                    <a:pt x="496" y="93"/>
                  </a:lnTo>
                  <a:cubicBezTo>
                    <a:pt x="496" y="93"/>
                    <a:pt x="496" y="93"/>
                    <a:pt x="464" y="93"/>
                  </a:cubicBezTo>
                  <a:lnTo>
                    <a:pt x="464" y="93"/>
                  </a:lnTo>
                  <a:cubicBezTo>
                    <a:pt x="464" y="93"/>
                    <a:pt x="464" y="93"/>
                    <a:pt x="433" y="93"/>
                  </a:cubicBezTo>
                  <a:lnTo>
                    <a:pt x="433" y="93"/>
                  </a:lnTo>
                  <a:lnTo>
                    <a:pt x="433" y="93"/>
                  </a:lnTo>
                  <a:cubicBezTo>
                    <a:pt x="403" y="93"/>
                    <a:pt x="403" y="124"/>
                    <a:pt x="403" y="124"/>
                  </a:cubicBezTo>
                  <a:lnTo>
                    <a:pt x="403" y="124"/>
                  </a:lnTo>
                  <a:lnTo>
                    <a:pt x="403" y="124"/>
                  </a:lnTo>
                  <a:lnTo>
                    <a:pt x="372" y="93"/>
                  </a:lnTo>
                  <a:lnTo>
                    <a:pt x="372" y="93"/>
                  </a:lnTo>
                  <a:lnTo>
                    <a:pt x="341" y="93"/>
                  </a:lnTo>
                  <a:cubicBezTo>
                    <a:pt x="309" y="93"/>
                    <a:pt x="309" y="93"/>
                    <a:pt x="309" y="93"/>
                  </a:cubicBezTo>
                  <a:lnTo>
                    <a:pt x="309" y="93"/>
                  </a:lnTo>
                  <a:cubicBezTo>
                    <a:pt x="309" y="93"/>
                    <a:pt x="279" y="93"/>
                    <a:pt x="279" y="63"/>
                  </a:cubicBezTo>
                  <a:cubicBezTo>
                    <a:pt x="279" y="93"/>
                    <a:pt x="279" y="93"/>
                    <a:pt x="279" y="93"/>
                  </a:cubicBezTo>
                  <a:lnTo>
                    <a:pt x="279" y="93"/>
                  </a:lnTo>
                  <a:lnTo>
                    <a:pt x="248" y="93"/>
                  </a:lnTo>
                  <a:lnTo>
                    <a:pt x="248" y="93"/>
                  </a:lnTo>
                  <a:lnTo>
                    <a:pt x="248" y="93"/>
                  </a:lnTo>
                  <a:lnTo>
                    <a:pt x="248" y="93"/>
                  </a:lnTo>
                  <a:lnTo>
                    <a:pt x="248" y="124"/>
                  </a:lnTo>
                  <a:lnTo>
                    <a:pt x="248" y="124"/>
                  </a:lnTo>
                  <a:lnTo>
                    <a:pt x="248" y="124"/>
                  </a:lnTo>
                  <a:lnTo>
                    <a:pt x="248" y="124"/>
                  </a:lnTo>
                  <a:lnTo>
                    <a:pt x="217" y="156"/>
                  </a:lnTo>
                  <a:lnTo>
                    <a:pt x="217" y="156"/>
                  </a:lnTo>
                  <a:lnTo>
                    <a:pt x="217" y="156"/>
                  </a:lnTo>
                  <a:lnTo>
                    <a:pt x="185" y="156"/>
                  </a:lnTo>
                  <a:lnTo>
                    <a:pt x="185" y="156"/>
                  </a:lnTo>
                  <a:cubicBezTo>
                    <a:pt x="185" y="187"/>
                    <a:pt x="155" y="187"/>
                    <a:pt x="155" y="187"/>
                  </a:cubicBezTo>
                  <a:lnTo>
                    <a:pt x="155" y="187"/>
                  </a:lnTo>
                  <a:lnTo>
                    <a:pt x="155" y="187"/>
                  </a:lnTo>
                  <a:cubicBezTo>
                    <a:pt x="155" y="217"/>
                    <a:pt x="124" y="217"/>
                    <a:pt x="124" y="217"/>
                  </a:cubicBezTo>
                  <a:lnTo>
                    <a:pt x="124" y="217"/>
                  </a:lnTo>
                  <a:lnTo>
                    <a:pt x="124" y="217"/>
                  </a:lnTo>
                  <a:cubicBezTo>
                    <a:pt x="93" y="217"/>
                    <a:pt x="93" y="217"/>
                    <a:pt x="93" y="217"/>
                  </a:cubicBezTo>
                  <a:lnTo>
                    <a:pt x="93" y="217"/>
                  </a:lnTo>
                  <a:lnTo>
                    <a:pt x="93" y="217"/>
                  </a:lnTo>
                  <a:cubicBezTo>
                    <a:pt x="61" y="217"/>
                    <a:pt x="61" y="217"/>
                    <a:pt x="61" y="187"/>
                  </a:cubicBezTo>
                  <a:cubicBezTo>
                    <a:pt x="61" y="187"/>
                    <a:pt x="61" y="187"/>
                    <a:pt x="31" y="187"/>
                  </a:cubicBezTo>
                  <a:lnTo>
                    <a:pt x="31" y="187"/>
                  </a:lnTo>
                  <a:lnTo>
                    <a:pt x="31" y="187"/>
                  </a:lnTo>
                  <a:lnTo>
                    <a:pt x="31" y="187"/>
                  </a:lnTo>
                  <a:cubicBezTo>
                    <a:pt x="31" y="217"/>
                    <a:pt x="31" y="217"/>
                    <a:pt x="31" y="217"/>
                  </a:cubicBezTo>
                  <a:lnTo>
                    <a:pt x="31" y="217"/>
                  </a:lnTo>
                  <a:lnTo>
                    <a:pt x="31" y="217"/>
                  </a:lnTo>
                  <a:lnTo>
                    <a:pt x="31" y="217"/>
                  </a:lnTo>
                  <a:cubicBezTo>
                    <a:pt x="31" y="248"/>
                    <a:pt x="31" y="248"/>
                    <a:pt x="31" y="280"/>
                  </a:cubicBezTo>
                  <a:lnTo>
                    <a:pt x="31" y="280"/>
                  </a:lnTo>
                  <a:lnTo>
                    <a:pt x="31" y="280"/>
                  </a:lnTo>
                  <a:lnTo>
                    <a:pt x="31" y="280"/>
                  </a:lnTo>
                  <a:lnTo>
                    <a:pt x="31" y="280"/>
                  </a:lnTo>
                  <a:lnTo>
                    <a:pt x="31" y="280"/>
                  </a:lnTo>
                  <a:cubicBezTo>
                    <a:pt x="31" y="311"/>
                    <a:pt x="31" y="311"/>
                    <a:pt x="31" y="311"/>
                  </a:cubicBezTo>
                  <a:lnTo>
                    <a:pt x="31" y="311"/>
                  </a:lnTo>
                  <a:lnTo>
                    <a:pt x="31" y="311"/>
                  </a:lnTo>
                  <a:lnTo>
                    <a:pt x="31" y="311"/>
                  </a:lnTo>
                  <a:lnTo>
                    <a:pt x="31" y="311"/>
                  </a:lnTo>
                  <a:cubicBezTo>
                    <a:pt x="0" y="341"/>
                    <a:pt x="0" y="341"/>
                    <a:pt x="0" y="341"/>
                  </a:cubicBezTo>
                  <a:cubicBezTo>
                    <a:pt x="31" y="341"/>
                    <a:pt x="31" y="372"/>
                    <a:pt x="31" y="372"/>
                  </a:cubicBezTo>
                  <a:lnTo>
                    <a:pt x="31" y="372"/>
                  </a:lnTo>
                  <a:lnTo>
                    <a:pt x="31" y="404"/>
                  </a:lnTo>
                  <a:lnTo>
                    <a:pt x="31" y="404"/>
                  </a:lnTo>
                  <a:lnTo>
                    <a:pt x="31" y="404"/>
                  </a:lnTo>
                  <a:cubicBezTo>
                    <a:pt x="61" y="404"/>
                    <a:pt x="61" y="404"/>
                    <a:pt x="61" y="435"/>
                  </a:cubicBezTo>
                  <a:lnTo>
                    <a:pt x="61" y="435"/>
                  </a:lnTo>
                  <a:lnTo>
                    <a:pt x="93" y="465"/>
                  </a:lnTo>
                  <a:cubicBezTo>
                    <a:pt x="93" y="496"/>
                    <a:pt x="93" y="496"/>
                    <a:pt x="61" y="496"/>
                  </a:cubicBezTo>
                  <a:cubicBezTo>
                    <a:pt x="61" y="496"/>
                    <a:pt x="61" y="528"/>
                    <a:pt x="31" y="528"/>
                  </a:cubicBezTo>
                  <a:cubicBezTo>
                    <a:pt x="61" y="528"/>
                    <a:pt x="61" y="528"/>
                    <a:pt x="61" y="528"/>
                  </a:cubicBezTo>
                  <a:lnTo>
                    <a:pt x="93" y="528"/>
                  </a:lnTo>
                  <a:lnTo>
                    <a:pt x="93" y="528"/>
                  </a:lnTo>
                  <a:lnTo>
                    <a:pt x="93" y="528"/>
                  </a:lnTo>
                  <a:lnTo>
                    <a:pt x="93" y="528"/>
                  </a:lnTo>
                  <a:lnTo>
                    <a:pt x="93" y="528"/>
                  </a:lnTo>
                  <a:cubicBezTo>
                    <a:pt x="124" y="528"/>
                    <a:pt x="155" y="528"/>
                    <a:pt x="155" y="528"/>
                  </a:cubicBezTo>
                  <a:lnTo>
                    <a:pt x="155" y="528"/>
                  </a:lnTo>
                  <a:cubicBezTo>
                    <a:pt x="185" y="528"/>
                    <a:pt x="185" y="528"/>
                    <a:pt x="185" y="528"/>
                  </a:cubicBezTo>
                  <a:lnTo>
                    <a:pt x="185" y="528"/>
                  </a:lnTo>
                  <a:cubicBezTo>
                    <a:pt x="185" y="528"/>
                    <a:pt x="185" y="528"/>
                    <a:pt x="217" y="528"/>
                  </a:cubicBezTo>
                  <a:lnTo>
                    <a:pt x="217" y="528"/>
                  </a:lnTo>
                  <a:lnTo>
                    <a:pt x="217" y="528"/>
                  </a:lnTo>
                  <a:lnTo>
                    <a:pt x="217" y="528"/>
                  </a:lnTo>
                  <a:lnTo>
                    <a:pt x="248" y="528"/>
                  </a:lnTo>
                  <a:lnTo>
                    <a:pt x="279" y="528"/>
                  </a:lnTo>
                  <a:lnTo>
                    <a:pt x="279" y="528"/>
                  </a:lnTo>
                  <a:lnTo>
                    <a:pt x="279" y="528"/>
                  </a:lnTo>
                  <a:cubicBezTo>
                    <a:pt x="279" y="496"/>
                    <a:pt x="279" y="496"/>
                    <a:pt x="279" y="496"/>
                  </a:cubicBezTo>
                  <a:cubicBezTo>
                    <a:pt x="279" y="496"/>
                    <a:pt x="279" y="465"/>
                    <a:pt x="309" y="435"/>
                  </a:cubicBezTo>
                  <a:lnTo>
                    <a:pt x="341" y="435"/>
                  </a:lnTo>
                  <a:lnTo>
                    <a:pt x="341" y="435"/>
                  </a:lnTo>
                  <a:lnTo>
                    <a:pt x="341" y="435"/>
                  </a:lnTo>
                  <a:cubicBezTo>
                    <a:pt x="341" y="435"/>
                    <a:pt x="341" y="435"/>
                    <a:pt x="372" y="435"/>
                  </a:cubicBezTo>
                  <a:lnTo>
                    <a:pt x="372" y="435"/>
                  </a:lnTo>
                  <a:cubicBezTo>
                    <a:pt x="372" y="435"/>
                    <a:pt x="372" y="435"/>
                    <a:pt x="372" y="404"/>
                  </a:cubicBezTo>
                  <a:lnTo>
                    <a:pt x="372" y="404"/>
                  </a:lnTo>
                  <a:cubicBezTo>
                    <a:pt x="403" y="404"/>
                    <a:pt x="403" y="372"/>
                    <a:pt x="403" y="372"/>
                  </a:cubicBezTo>
                  <a:cubicBezTo>
                    <a:pt x="433" y="372"/>
                    <a:pt x="433" y="372"/>
                    <a:pt x="433" y="404"/>
                  </a:cubicBezTo>
                  <a:lnTo>
                    <a:pt x="433" y="404"/>
                  </a:lnTo>
                  <a:lnTo>
                    <a:pt x="433" y="404"/>
                  </a:lnTo>
                  <a:lnTo>
                    <a:pt x="433" y="404"/>
                  </a:lnTo>
                  <a:lnTo>
                    <a:pt x="433" y="404"/>
                  </a:lnTo>
                  <a:lnTo>
                    <a:pt x="464" y="404"/>
                  </a:lnTo>
                  <a:lnTo>
                    <a:pt x="464" y="372"/>
                  </a:lnTo>
                  <a:lnTo>
                    <a:pt x="464" y="372"/>
                  </a:lnTo>
                  <a:cubicBezTo>
                    <a:pt x="433" y="372"/>
                    <a:pt x="433" y="372"/>
                    <a:pt x="433" y="372"/>
                  </a:cubicBezTo>
                  <a:cubicBezTo>
                    <a:pt x="433" y="341"/>
                    <a:pt x="464" y="341"/>
                    <a:pt x="464" y="341"/>
                  </a:cubicBezTo>
                  <a:cubicBezTo>
                    <a:pt x="464" y="311"/>
                    <a:pt x="496" y="311"/>
                    <a:pt x="496" y="311"/>
                  </a:cubicBezTo>
                  <a:lnTo>
                    <a:pt x="496" y="311"/>
                  </a:lnTo>
                  <a:lnTo>
                    <a:pt x="496" y="311"/>
                  </a:lnTo>
                  <a:lnTo>
                    <a:pt x="496" y="311"/>
                  </a:lnTo>
                  <a:cubicBezTo>
                    <a:pt x="496" y="280"/>
                    <a:pt x="496" y="280"/>
                    <a:pt x="496" y="280"/>
                  </a:cubicBezTo>
                  <a:lnTo>
                    <a:pt x="496" y="248"/>
                  </a:lnTo>
                  <a:lnTo>
                    <a:pt x="527" y="248"/>
                  </a:lnTo>
                  <a:lnTo>
                    <a:pt x="527" y="248"/>
                  </a:lnTo>
                  <a:lnTo>
                    <a:pt x="527" y="248"/>
                  </a:lnTo>
                  <a:cubicBezTo>
                    <a:pt x="527" y="217"/>
                    <a:pt x="527" y="217"/>
                    <a:pt x="527" y="217"/>
                  </a:cubicBezTo>
                  <a:cubicBezTo>
                    <a:pt x="557" y="217"/>
                    <a:pt x="557" y="187"/>
                    <a:pt x="557" y="187"/>
                  </a:cubicBezTo>
                  <a:cubicBezTo>
                    <a:pt x="557" y="187"/>
                    <a:pt x="557" y="187"/>
                    <a:pt x="589" y="18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0" name="Freeform 69"/>
            <p:cNvSpPr>
              <a:spLocks noChangeArrowheads="1"/>
            </p:cNvSpPr>
            <p:nvPr/>
          </p:nvSpPr>
          <p:spPr bwMode="auto">
            <a:xfrm>
              <a:off x="4784725" y="1612900"/>
              <a:ext cx="234950" cy="155575"/>
            </a:xfrm>
            <a:custGeom>
              <a:avLst/>
              <a:gdLst>
                <a:gd name="T0" fmla="*/ 124 w 652"/>
                <a:gd name="T1" fmla="*/ 0 h 434"/>
                <a:gd name="T2" fmla="*/ 124 w 652"/>
                <a:gd name="T3" fmla="*/ 0 h 434"/>
                <a:gd name="T4" fmla="*/ 0 w 652"/>
                <a:gd name="T5" fmla="*/ 217 h 434"/>
                <a:gd name="T6" fmla="*/ 31 w 652"/>
                <a:gd name="T7" fmla="*/ 217 h 434"/>
                <a:gd name="T8" fmla="*/ 31 w 652"/>
                <a:gd name="T9" fmla="*/ 185 h 434"/>
                <a:gd name="T10" fmla="*/ 61 w 652"/>
                <a:gd name="T11" fmla="*/ 154 h 434"/>
                <a:gd name="T12" fmla="*/ 61 w 652"/>
                <a:gd name="T13" fmla="*/ 154 h 434"/>
                <a:gd name="T14" fmla="*/ 124 w 652"/>
                <a:gd name="T15" fmla="*/ 124 h 434"/>
                <a:gd name="T16" fmla="*/ 155 w 652"/>
                <a:gd name="T17" fmla="*/ 124 h 434"/>
                <a:gd name="T18" fmla="*/ 185 w 652"/>
                <a:gd name="T19" fmla="*/ 124 h 434"/>
                <a:gd name="T20" fmla="*/ 185 w 652"/>
                <a:gd name="T21" fmla="*/ 154 h 434"/>
                <a:gd name="T22" fmla="*/ 217 w 652"/>
                <a:gd name="T23" fmla="*/ 154 h 434"/>
                <a:gd name="T24" fmla="*/ 248 w 652"/>
                <a:gd name="T25" fmla="*/ 185 h 434"/>
                <a:gd name="T26" fmla="*/ 248 w 652"/>
                <a:gd name="T27" fmla="*/ 217 h 434"/>
                <a:gd name="T28" fmla="*/ 248 w 652"/>
                <a:gd name="T29" fmla="*/ 217 h 434"/>
                <a:gd name="T30" fmla="*/ 279 w 652"/>
                <a:gd name="T31" fmla="*/ 217 h 434"/>
                <a:gd name="T32" fmla="*/ 309 w 652"/>
                <a:gd name="T33" fmla="*/ 217 h 434"/>
                <a:gd name="T34" fmla="*/ 341 w 652"/>
                <a:gd name="T35" fmla="*/ 248 h 434"/>
                <a:gd name="T36" fmla="*/ 341 w 652"/>
                <a:gd name="T37" fmla="*/ 278 h 434"/>
                <a:gd name="T38" fmla="*/ 372 w 652"/>
                <a:gd name="T39" fmla="*/ 309 h 434"/>
                <a:gd name="T40" fmla="*/ 372 w 652"/>
                <a:gd name="T41" fmla="*/ 309 h 434"/>
                <a:gd name="T42" fmla="*/ 403 w 652"/>
                <a:gd name="T43" fmla="*/ 309 h 434"/>
                <a:gd name="T44" fmla="*/ 433 w 652"/>
                <a:gd name="T45" fmla="*/ 372 h 434"/>
                <a:gd name="T46" fmla="*/ 465 w 652"/>
                <a:gd name="T47" fmla="*/ 372 h 434"/>
                <a:gd name="T48" fmla="*/ 527 w 652"/>
                <a:gd name="T49" fmla="*/ 402 h 434"/>
                <a:gd name="T50" fmla="*/ 589 w 652"/>
                <a:gd name="T51" fmla="*/ 402 h 434"/>
                <a:gd name="T52" fmla="*/ 589 w 652"/>
                <a:gd name="T53" fmla="*/ 402 h 434"/>
                <a:gd name="T54" fmla="*/ 589 w 652"/>
                <a:gd name="T55" fmla="*/ 402 h 434"/>
                <a:gd name="T56" fmla="*/ 589 w 652"/>
                <a:gd name="T57" fmla="*/ 372 h 434"/>
                <a:gd name="T58" fmla="*/ 589 w 652"/>
                <a:gd name="T59" fmla="*/ 341 h 434"/>
                <a:gd name="T60" fmla="*/ 620 w 652"/>
                <a:gd name="T61" fmla="*/ 309 h 434"/>
                <a:gd name="T62" fmla="*/ 620 w 652"/>
                <a:gd name="T63" fmla="*/ 309 h 434"/>
                <a:gd name="T64" fmla="*/ 651 w 652"/>
                <a:gd name="T65" fmla="*/ 309 h 434"/>
                <a:gd name="T66" fmla="*/ 651 w 652"/>
                <a:gd name="T67" fmla="*/ 309 h 434"/>
                <a:gd name="T68" fmla="*/ 620 w 652"/>
                <a:gd name="T69" fmla="*/ 278 h 434"/>
                <a:gd name="T70" fmla="*/ 620 w 652"/>
                <a:gd name="T71" fmla="*/ 278 h 434"/>
                <a:gd name="T72" fmla="*/ 620 w 652"/>
                <a:gd name="T73" fmla="*/ 278 h 434"/>
                <a:gd name="T74" fmla="*/ 589 w 652"/>
                <a:gd name="T75" fmla="*/ 278 h 434"/>
                <a:gd name="T76" fmla="*/ 557 w 652"/>
                <a:gd name="T77" fmla="*/ 248 h 434"/>
                <a:gd name="T78" fmla="*/ 557 w 652"/>
                <a:gd name="T79" fmla="*/ 248 h 434"/>
                <a:gd name="T80" fmla="*/ 496 w 652"/>
                <a:gd name="T81" fmla="*/ 154 h 434"/>
                <a:gd name="T82" fmla="*/ 496 w 652"/>
                <a:gd name="T83" fmla="*/ 124 h 434"/>
                <a:gd name="T84" fmla="*/ 496 w 652"/>
                <a:gd name="T85" fmla="*/ 124 h 434"/>
                <a:gd name="T86" fmla="*/ 465 w 652"/>
                <a:gd name="T87" fmla="*/ 124 h 434"/>
                <a:gd name="T88" fmla="*/ 433 w 652"/>
                <a:gd name="T89" fmla="*/ 124 h 434"/>
                <a:gd name="T90" fmla="*/ 372 w 652"/>
                <a:gd name="T91" fmla="*/ 124 h 434"/>
                <a:gd name="T92" fmla="*/ 341 w 652"/>
                <a:gd name="T93" fmla="*/ 124 h 434"/>
                <a:gd name="T94" fmla="*/ 309 w 652"/>
                <a:gd name="T95" fmla="*/ 124 h 434"/>
                <a:gd name="T96" fmla="*/ 248 w 652"/>
                <a:gd name="T97" fmla="*/ 61 h 434"/>
                <a:gd name="T98" fmla="*/ 248 w 652"/>
                <a:gd name="T99" fmla="*/ 61 h 434"/>
                <a:gd name="T100" fmla="*/ 185 w 652"/>
                <a:gd name="T101" fmla="*/ 93 h 434"/>
                <a:gd name="T102" fmla="*/ 155 w 652"/>
                <a:gd name="T103" fmla="*/ 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434">
                  <a:moveTo>
                    <a:pt x="124" y="0"/>
                  </a:moveTo>
                  <a:lnTo>
                    <a:pt x="124" y="0"/>
                  </a:lnTo>
                  <a:lnTo>
                    <a:pt x="124" y="0"/>
                  </a:lnTo>
                  <a:lnTo>
                    <a:pt x="124" y="0"/>
                  </a:lnTo>
                  <a:cubicBezTo>
                    <a:pt x="0" y="31"/>
                    <a:pt x="0" y="31"/>
                    <a:pt x="0" y="31"/>
                  </a:cubicBezTo>
                  <a:cubicBezTo>
                    <a:pt x="0" y="217"/>
                    <a:pt x="0" y="217"/>
                    <a:pt x="0" y="217"/>
                  </a:cubicBezTo>
                  <a:lnTo>
                    <a:pt x="0" y="217"/>
                  </a:lnTo>
                  <a:cubicBezTo>
                    <a:pt x="31" y="217"/>
                    <a:pt x="31" y="217"/>
                    <a:pt x="31" y="217"/>
                  </a:cubicBezTo>
                  <a:lnTo>
                    <a:pt x="31" y="217"/>
                  </a:lnTo>
                  <a:cubicBezTo>
                    <a:pt x="31" y="185"/>
                    <a:pt x="31" y="185"/>
                    <a:pt x="31" y="185"/>
                  </a:cubicBezTo>
                  <a:cubicBezTo>
                    <a:pt x="31" y="154"/>
                    <a:pt x="61" y="154"/>
                    <a:pt x="61" y="154"/>
                  </a:cubicBezTo>
                  <a:lnTo>
                    <a:pt x="61" y="154"/>
                  </a:lnTo>
                  <a:lnTo>
                    <a:pt x="61" y="154"/>
                  </a:lnTo>
                  <a:lnTo>
                    <a:pt x="61" y="154"/>
                  </a:lnTo>
                  <a:lnTo>
                    <a:pt x="61" y="154"/>
                  </a:lnTo>
                  <a:cubicBezTo>
                    <a:pt x="93" y="124"/>
                    <a:pt x="93" y="124"/>
                    <a:pt x="124" y="124"/>
                  </a:cubicBezTo>
                  <a:lnTo>
                    <a:pt x="124" y="124"/>
                  </a:lnTo>
                  <a:lnTo>
                    <a:pt x="155" y="124"/>
                  </a:lnTo>
                  <a:lnTo>
                    <a:pt x="185" y="124"/>
                  </a:lnTo>
                  <a:lnTo>
                    <a:pt x="185" y="124"/>
                  </a:lnTo>
                  <a:cubicBezTo>
                    <a:pt x="185" y="124"/>
                    <a:pt x="185" y="124"/>
                    <a:pt x="185" y="154"/>
                  </a:cubicBezTo>
                  <a:lnTo>
                    <a:pt x="185" y="154"/>
                  </a:lnTo>
                  <a:lnTo>
                    <a:pt x="185" y="154"/>
                  </a:lnTo>
                  <a:cubicBezTo>
                    <a:pt x="217" y="154"/>
                    <a:pt x="217" y="154"/>
                    <a:pt x="217" y="154"/>
                  </a:cubicBezTo>
                  <a:lnTo>
                    <a:pt x="217" y="154"/>
                  </a:lnTo>
                  <a:cubicBezTo>
                    <a:pt x="248" y="185"/>
                    <a:pt x="248" y="185"/>
                    <a:pt x="248" y="185"/>
                  </a:cubicBezTo>
                  <a:lnTo>
                    <a:pt x="248" y="185"/>
                  </a:lnTo>
                  <a:cubicBezTo>
                    <a:pt x="248" y="217"/>
                    <a:pt x="248" y="217"/>
                    <a:pt x="248" y="217"/>
                  </a:cubicBezTo>
                  <a:lnTo>
                    <a:pt x="248" y="217"/>
                  </a:lnTo>
                  <a:lnTo>
                    <a:pt x="248" y="217"/>
                  </a:lnTo>
                  <a:cubicBezTo>
                    <a:pt x="248" y="217"/>
                    <a:pt x="248" y="217"/>
                    <a:pt x="279" y="217"/>
                  </a:cubicBezTo>
                  <a:lnTo>
                    <a:pt x="279" y="217"/>
                  </a:lnTo>
                  <a:lnTo>
                    <a:pt x="279" y="217"/>
                  </a:lnTo>
                  <a:lnTo>
                    <a:pt x="309" y="217"/>
                  </a:lnTo>
                  <a:lnTo>
                    <a:pt x="341" y="248"/>
                  </a:lnTo>
                  <a:lnTo>
                    <a:pt x="341" y="248"/>
                  </a:lnTo>
                  <a:lnTo>
                    <a:pt x="341" y="248"/>
                  </a:lnTo>
                  <a:lnTo>
                    <a:pt x="341" y="278"/>
                  </a:lnTo>
                  <a:cubicBezTo>
                    <a:pt x="372" y="278"/>
                    <a:pt x="372" y="309"/>
                    <a:pt x="372" y="309"/>
                  </a:cubicBezTo>
                  <a:lnTo>
                    <a:pt x="372" y="309"/>
                  </a:lnTo>
                  <a:lnTo>
                    <a:pt x="372" y="309"/>
                  </a:lnTo>
                  <a:lnTo>
                    <a:pt x="372" y="309"/>
                  </a:lnTo>
                  <a:lnTo>
                    <a:pt x="372" y="309"/>
                  </a:lnTo>
                  <a:lnTo>
                    <a:pt x="403" y="309"/>
                  </a:lnTo>
                  <a:cubicBezTo>
                    <a:pt x="403" y="341"/>
                    <a:pt x="433" y="341"/>
                    <a:pt x="433" y="341"/>
                  </a:cubicBezTo>
                  <a:cubicBezTo>
                    <a:pt x="433" y="372"/>
                    <a:pt x="433" y="372"/>
                    <a:pt x="433" y="372"/>
                  </a:cubicBezTo>
                  <a:cubicBezTo>
                    <a:pt x="433" y="372"/>
                    <a:pt x="433" y="372"/>
                    <a:pt x="465" y="372"/>
                  </a:cubicBezTo>
                  <a:lnTo>
                    <a:pt x="465" y="372"/>
                  </a:lnTo>
                  <a:lnTo>
                    <a:pt x="496" y="372"/>
                  </a:lnTo>
                  <a:cubicBezTo>
                    <a:pt x="527" y="402"/>
                    <a:pt x="527" y="402"/>
                    <a:pt x="527" y="402"/>
                  </a:cubicBezTo>
                  <a:lnTo>
                    <a:pt x="589" y="402"/>
                  </a:lnTo>
                  <a:lnTo>
                    <a:pt x="589" y="402"/>
                  </a:lnTo>
                  <a:cubicBezTo>
                    <a:pt x="620" y="433"/>
                    <a:pt x="620" y="433"/>
                    <a:pt x="620" y="433"/>
                  </a:cubicBezTo>
                  <a:cubicBezTo>
                    <a:pt x="589" y="402"/>
                    <a:pt x="589" y="402"/>
                    <a:pt x="589" y="402"/>
                  </a:cubicBezTo>
                  <a:lnTo>
                    <a:pt x="589" y="402"/>
                  </a:lnTo>
                  <a:lnTo>
                    <a:pt x="589" y="402"/>
                  </a:lnTo>
                  <a:lnTo>
                    <a:pt x="589" y="402"/>
                  </a:lnTo>
                  <a:lnTo>
                    <a:pt x="589" y="372"/>
                  </a:lnTo>
                  <a:cubicBezTo>
                    <a:pt x="589" y="372"/>
                    <a:pt x="589" y="372"/>
                    <a:pt x="589" y="341"/>
                  </a:cubicBezTo>
                  <a:lnTo>
                    <a:pt x="589" y="341"/>
                  </a:lnTo>
                  <a:lnTo>
                    <a:pt x="589" y="341"/>
                  </a:lnTo>
                  <a:cubicBezTo>
                    <a:pt x="620" y="309"/>
                    <a:pt x="620" y="309"/>
                    <a:pt x="620" y="309"/>
                  </a:cubicBezTo>
                  <a:lnTo>
                    <a:pt x="620" y="309"/>
                  </a:lnTo>
                  <a:lnTo>
                    <a:pt x="620" y="309"/>
                  </a:lnTo>
                  <a:cubicBezTo>
                    <a:pt x="620" y="309"/>
                    <a:pt x="620" y="309"/>
                    <a:pt x="651" y="309"/>
                  </a:cubicBezTo>
                  <a:lnTo>
                    <a:pt x="651" y="309"/>
                  </a:lnTo>
                  <a:lnTo>
                    <a:pt x="651" y="309"/>
                  </a:lnTo>
                  <a:lnTo>
                    <a:pt x="651" y="309"/>
                  </a:lnTo>
                  <a:cubicBezTo>
                    <a:pt x="651" y="309"/>
                    <a:pt x="651" y="278"/>
                    <a:pt x="620" y="278"/>
                  </a:cubicBezTo>
                  <a:lnTo>
                    <a:pt x="620" y="278"/>
                  </a:lnTo>
                  <a:lnTo>
                    <a:pt x="620" y="278"/>
                  </a:lnTo>
                  <a:lnTo>
                    <a:pt x="620" y="278"/>
                  </a:lnTo>
                  <a:lnTo>
                    <a:pt x="620" y="278"/>
                  </a:lnTo>
                  <a:lnTo>
                    <a:pt x="620" y="278"/>
                  </a:lnTo>
                  <a:lnTo>
                    <a:pt x="620" y="278"/>
                  </a:lnTo>
                  <a:lnTo>
                    <a:pt x="589" y="278"/>
                  </a:lnTo>
                  <a:lnTo>
                    <a:pt x="589" y="278"/>
                  </a:lnTo>
                  <a:cubicBezTo>
                    <a:pt x="589" y="278"/>
                    <a:pt x="557" y="278"/>
                    <a:pt x="557" y="248"/>
                  </a:cubicBezTo>
                  <a:lnTo>
                    <a:pt x="557" y="248"/>
                  </a:lnTo>
                  <a:lnTo>
                    <a:pt x="557" y="248"/>
                  </a:lnTo>
                  <a:lnTo>
                    <a:pt x="557" y="217"/>
                  </a:lnTo>
                  <a:cubicBezTo>
                    <a:pt x="527" y="217"/>
                    <a:pt x="496" y="185"/>
                    <a:pt x="496" y="154"/>
                  </a:cubicBezTo>
                  <a:lnTo>
                    <a:pt x="496" y="154"/>
                  </a:lnTo>
                  <a:lnTo>
                    <a:pt x="496" y="124"/>
                  </a:lnTo>
                  <a:lnTo>
                    <a:pt x="496" y="124"/>
                  </a:lnTo>
                  <a:lnTo>
                    <a:pt x="496" y="124"/>
                  </a:lnTo>
                  <a:lnTo>
                    <a:pt x="465" y="124"/>
                  </a:lnTo>
                  <a:lnTo>
                    <a:pt x="465" y="124"/>
                  </a:lnTo>
                  <a:lnTo>
                    <a:pt x="465" y="124"/>
                  </a:lnTo>
                  <a:cubicBezTo>
                    <a:pt x="433" y="124"/>
                    <a:pt x="433" y="124"/>
                    <a:pt x="433" y="124"/>
                  </a:cubicBezTo>
                  <a:lnTo>
                    <a:pt x="433" y="124"/>
                  </a:lnTo>
                  <a:cubicBezTo>
                    <a:pt x="403" y="124"/>
                    <a:pt x="403" y="124"/>
                    <a:pt x="372" y="124"/>
                  </a:cubicBezTo>
                  <a:lnTo>
                    <a:pt x="372" y="124"/>
                  </a:lnTo>
                  <a:lnTo>
                    <a:pt x="341" y="124"/>
                  </a:lnTo>
                  <a:cubicBezTo>
                    <a:pt x="341" y="124"/>
                    <a:pt x="341" y="124"/>
                    <a:pt x="309" y="124"/>
                  </a:cubicBezTo>
                  <a:lnTo>
                    <a:pt x="309" y="124"/>
                  </a:lnTo>
                  <a:cubicBezTo>
                    <a:pt x="279" y="93"/>
                    <a:pt x="279" y="93"/>
                    <a:pt x="248" y="93"/>
                  </a:cubicBezTo>
                  <a:cubicBezTo>
                    <a:pt x="248" y="61"/>
                    <a:pt x="248" y="61"/>
                    <a:pt x="248" y="61"/>
                  </a:cubicBezTo>
                  <a:lnTo>
                    <a:pt x="248" y="61"/>
                  </a:lnTo>
                  <a:lnTo>
                    <a:pt x="248" y="61"/>
                  </a:lnTo>
                  <a:cubicBezTo>
                    <a:pt x="248" y="93"/>
                    <a:pt x="217" y="93"/>
                    <a:pt x="217" y="93"/>
                  </a:cubicBezTo>
                  <a:cubicBezTo>
                    <a:pt x="185" y="93"/>
                    <a:pt x="185" y="93"/>
                    <a:pt x="185" y="93"/>
                  </a:cubicBezTo>
                  <a:lnTo>
                    <a:pt x="185" y="93"/>
                  </a:lnTo>
                  <a:cubicBezTo>
                    <a:pt x="155" y="61"/>
                    <a:pt x="155" y="61"/>
                    <a:pt x="155" y="61"/>
                  </a:cubicBezTo>
                  <a:cubicBezTo>
                    <a:pt x="155" y="61"/>
                    <a:pt x="124" y="61"/>
                    <a:pt x="124"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1" name="Freeform 70"/>
            <p:cNvSpPr>
              <a:spLocks noChangeArrowheads="1"/>
            </p:cNvSpPr>
            <p:nvPr/>
          </p:nvSpPr>
          <p:spPr bwMode="auto">
            <a:xfrm>
              <a:off x="5064125" y="1701800"/>
              <a:ext cx="33338" cy="11113"/>
            </a:xfrm>
            <a:custGeom>
              <a:avLst/>
              <a:gdLst>
                <a:gd name="T0" fmla="*/ 30 w 94"/>
                <a:gd name="T1" fmla="*/ 30 h 31"/>
                <a:gd name="T2" fmla="*/ 30 w 94"/>
                <a:gd name="T3" fmla="*/ 30 h 31"/>
                <a:gd name="T4" fmla="*/ 30 w 94"/>
                <a:gd name="T5" fmla="*/ 30 h 31"/>
                <a:gd name="T6" fmla="*/ 62 w 94"/>
                <a:gd name="T7" fmla="*/ 30 h 31"/>
                <a:gd name="T8" fmla="*/ 62 w 94"/>
                <a:gd name="T9" fmla="*/ 30 h 31"/>
                <a:gd name="T10" fmla="*/ 62 w 94"/>
                <a:gd name="T11" fmla="*/ 30 h 31"/>
                <a:gd name="T12" fmla="*/ 62 w 94"/>
                <a:gd name="T13" fmla="*/ 30 h 31"/>
                <a:gd name="T14" fmla="*/ 93 w 94"/>
                <a:gd name="T15" fmla="*/ 30 h 31"/>
                <a:gd name="T16" fmla="*/ 62 w 94"/>
                <a:gd name="T17" fmla="*/ 0 h 31"/>
                <a:gd name="T18" fmla="*/ 62 w 94"/>
                <a:gd name="T19" fmla="*/ 30 h 31"/>
                <a:gd name="T20" fmla="*/ 30 w 94"/>
                <a:gd name="T21" fmla="*/ 30 h 31"/>
                <a:gd name="T22" fmla="*/ 30 w 94"/>
                <a:gd name="T23" fmla="*/ 30 h 31"/>
                <a:gd name="T24" fmla="*/ 30 w 94"/>
                <a:gd name="T25" fmla="*/ 30 h 31"/>
                <a:gd name="T26" fmla="*/ 30 w 94"/>
                <a:gd name="T27" fmla="*/ 30 h 31"/>
                <a:gd name="T28" fmla="*/ 30 w 94"/>
                <a:gd name="T29" fmla="*/ 30 h 31"/>
                <a:gd name="T30" fmla="*/ 0 w 94"/>
                <a:gd name="T31" fmla="*/ 30 h 31"/>
                <a:gd name="T32" fmla="*/ 30 w 94"/>
                <a:gd name="T33" fmla="*/ 30 h 31"/>
                <a:gd name="T34" fmla="*/ 0 w 94"/>
                <a:gd name="T35" fmla="*/ 30 h 31"/>
                <a:gd name="T36" fmla="*/ 0 w 94"/>
                <a:gd name="T37" fmla="*/ 30 h 31"/>
                <a:gd name="T38" fmla="*/ 30 w 94"/>
                <a:gd name="T3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31">
                  <a:moveTo>
                    <a:pt x="30" y="30"/>
                  </a:moveTo>
                  <a:lnTo>
                    <a:pt x="30" y="30"/>
                  </a:lnTo>
                  <a:lnTo>
                    <a:pt x="30" y="30"/>
                  </a:lnTo>
                  <a:lnTo>
                    <a:pt x="62" y="30"/>
                  </a:lnTo>
                  <a:lnTo>
                    <a:pt x="62" y="30"/>
                  </a:lnTo>
                  <a:lnTo>
                    <a:pt x="62" y="30"/>
                  </a:lnTo>
                  <a:lnTo>
                    <a:pt x="62" y="30"/>
                  </a:lnTo>
                  <a:cubicBezTo>
                    <a:pt x="93" y="30"/>
                    <a:pt x="93" y="30"/>
                    <a:pt x="93" y="30"/>
                  </a:cubicBezTo>
                  <a:cubicBezTo>
                    <a:pt x="93" y="0"/>
                    <a:pt x="93" y="0"/>
                    <a:pt x="62" y="0"/>
                  </a:cubicBezTo>
                  <a:cubicBezTo>
                    <a:pt x="62" y="0"/>
                    <a:pt x="62" y="0"/>
                    <a:pt x="62" y="30"/>
                  </a:cubicBezTo>
                  <a:cubicBezTo>
                    <a:pt x="62" y="30"/>
                    <a:pt x="62" y="30"/>
                    <a:pt x="30" y="30"/>
                  </a:cubicBezTo>
                  <a:lnTo>
                    <a:pt x="30" y="30"/>
                  </a:lnTo>
                  <a:lnTo>
                    <a:pt x="30" y="30"/>
                  </a:lnTo>
                  <a:lnTo>
                    <a:pt x="30" y="30"/>
                  </a:lnTo>
                  <a:lnTo>
                    <a:pt x="30" y="30"/>
                  </a:lnTo>
                  <a:cubicBezTo>
                    <a:pt x="0" y="30"/>
                    <a:pt x="0" y="30"/>
                    <a:pt x="0" y="30"/>
                  </a:cubicBezTo>
                  <a:cubicBezTo>
                    <a:pt x="30" y="30"/>
                    <a:pt x="30" y="30"/>
                    <a:pt x="30" y="30"/>
                  </a:cubicBezTo>
                  <a:cubicBezTo>
                    <a:pt x="0" y="30"/>
                    <a:pt x="0" y="30"/>
                    <a:pt x="0" y="30"/>
                  </a:cubicBezTo>
                  <a:lnTo>
                    <a:pt x="0" y="30"/>
                  </a:lnTo>
                  <a:lnTo>
                    <a:pt x="30" y="3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2" name="Freeform 71"/>
            <p:cNvSpPr>
              <a:spLocks noChangeArrowheads="1"/>
            </p:cNvSpPr>
            <p:nvPr/>
          </p:nvSpPr>
          <p:spPr bwMode="auto">
            <a:xfrm>
              <a:off x="5040313" y="1701800"/>
              <a:ext cx="23812" cy="11113"/>
            </a:xfrm>
            <a:custGeom>
              <a:avLst/>
              <a:gdLst>
                <a:gd name="T0" fmla="*/ 0 w 64"/>
                <a:gd name="T1" fmla="*/ 30 h 31"/>
                <a:gd name="T2" fmla="*/ 0 w 64"/>
                <a:gd name="T3" fmla="*/ 30 h 31"/>
                <a:gd name="T4" fmla="*/ 32 w 64"/>
                <a:gd name="T5" fmla="*/ 30 h 31"/>
                <a:gd name="T6" fmla="*/ 32 w 64"/>
                <a:gd name="T7" fmla="*/ 30 h 31"/>
                <a:gd name="T8" fmla="*/ 32 w 64"/>
                <a:gd name="T9" fmla="*/ 30 h 31"/>
                <a:gd name="T10" fmla="*/ 32 w 64"/>
                <a:gd name="T11" fmla="*/ 30 h 31"/>
                <a:gd name="T12" fmla="*/ 32 w 64"/>
                <a:gd name="T13" fmla="*/ 30 h 31"/>
                <a:gd name="T14" fmla="*/ 32 w 64"/>
                <a:gd name="T15" fmla="*/ 30 h 31"/>
                <a:gd name="T16" fmla="*/ 32 w 64"/>
                <a:gd name="T17" fmla="*/ 30 h 31"/>
                <a:gd name="T18" fmla="*/ 63 w 64"/>
                <a:gd name="T19" fmla="*/ 30 h 31"/>
                <a:gd name="T20" fmla="*/ 63 w 64"/>
                <a:gd name="T21" fmla="*/ 0 h 31"/>
                <a:gd name="T22" fmla="*/ 63 w 64"/>
                <a:gd name="T23" fmla="*/ 0 h 31"/>
                <a:gd name="T24" fmla="*/ 0 w 64"/>
                <a:gd name="T25" fmla="*/ 0 h 31"/>
                <a:gd name="T26" fmla="*/ 0 w 64"/>
                <a:gd name="T27" fmla="*/ 0 h 31"/>
                <a:gd name="T28" fmla="*/ 0 w 64"/>
                <a:gd name="T29" fmla="*/ 0 h 31"/>
                <a:gd name="T30" fmla="*/ 0 w 64"/>
                <a:gd name="T3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31">
                  <a:moveTo>
                    <a:pt x="0" y="30"/>
                  </a:moveTo>
                  <a:lnTo>
                    <a:pt x="0" y="30"/>
                  </a:lnTo>
                  <a:cubicBezTo>
                    <a:pt x="0" y="30"/>
                    <a:pt x="0" y="30"/>
                    <a:pt x="32" y="30"/>
                  </a:cubicBezTo>
                  <a:lnTo>
                    <a:pt x="32" y="30"/>
                  </a:lnTo>
                  <a:lnTo>
                    <a:pt x="32" y="30"/>
                  </a:lnTo>
                  <a:lnTo>
                    <a:pt x="32" y="30"/>
                  </a:lnTo>
                  <a:lnTo>
                    <a:pt x="32" y="30"/>
                  </a:lnTo>
                  <a:lnTo>
                    <a:pt x="32" y="30"/>
                  </a:lnTo>
                  <a:lnTo>
                    <a:pt x="32" y="30"/>
                  </a:lnTo>
                  <a:cubicBezTo>
                    <a:pt x="63" y="30"/>
                    <a:pt x="63" y="30"/>
                    <a:pt x="63" y="30"/>
                  </a:cubicBezTo>
                  <a:cubicBezTo>
                    <a:pt x="63" y="0"/>
                    <a:pt x="63" y="0"/>
                    <a:pt x="63" y="0"/>
                  </a:cubicBezTo>
                  <a:lnTo>
                    <a:pt x="63" y="0"/>
                  </a:lnTo>
                  <a:cubicBezTo>
                    <a:pt x="32" y="0"/>
                    <a:pt x="32" y="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3" name="Freeform 72"/>
            <p:cNvSpPr>
              <a:spLocks noChangeArrowheads="1"/>
            </p:cNvSpPr>
            <p:nvPr/>
          </p:nvSpPr>
          <p:spPr bwMode="auto">
            <a:xfrm>
              <a:off x="5097463" y="1747838"/>
              <a:ext cx="55562" cy="44450"/>
            </a:xfrm>
            <a:custGeom>
              <a:avLst/>
              <a:gdLst>
                <a:gd name="T0" fmla="*/ 0 w 155"/>
                <a:gd name="T1" fmla="*/ 93 h 125"/>
                <a:gd name="T2" fmla="*/ 0 w 155"/>
                <a:gd name="T3" fmla="*/ 93 h 125"/>
                <a:gd name="T4" fmla="*/ 0 w 155"/>
                <a:gd name="T5" fmla="*/ 124 h 125"/>
                <a:gd name="T6" fmla="*/ 0 w 155"/>
                <a:gd name="T7" fmla="*/ 124 h 125"/>
                <a:gd name="T8" fmla="*/ 0 w 155"/>
                <a:gd name="T9" fmla="*/ 124 h 125"/>
                <a:gd name="T10" fmla="*/ 0 w 155"/>
                <a:gd name="T11" fmla="*/ 124 h 125"/>
                <a:gd name="T12" fmla="*/ 0 w 155"/>
                <a:gd name="T13" fmla="*/ 124 h 125"/>
                <a:gd name="T14" fmla="*/ 30 w 155"/>
                <a:gd name="T15" fmla="*/ 124 h 125"/>
                <a:gd name="T16" fmla="*/ 30 w 155"/>
                <a:gd name="T17" fmla="*/ 124 h 125"/>
                <a:gd name="T18" fmla="*/ 30 w 155"/>
                <a:gd name="T19" fmla="*/ 124 h 125"/>
                <a:gd name="T20" fmla="*/ 30 w 155"/>
                <a:gd name="T21" fmla="*/ 124 h 125"/>
                <a:gd name="T22" fmla="*/ 61 w 155"/>
                <a:gd name="T23" fmla="*/ 124 h 125"/>
                <a:gd name="T24" fmla="*/ 61 w 155"/>
                <a:gd name="T25" fmla="*/ 124 h 125"/>
                <a:gd name="T26" fmla="*/ 61 w 155"/>
                <a:gd name="T27" fmla="*/ 124 h 125"/>
                <a:gd name="T28" fmla="*/ 61 w 155"/>
                <a:gd name="T29" fmla="*/ 124 h 125"/>
                <a:gd name="T30" fmla="*/ 61 w 155"/>
                <a:gd name="T31" fmla="*/ 124 h 125"/>
                <a:gd name="T32" fmla="*/ 93 w 155"/>
                <a:gd name="T33" fmla="*/ 124 h 125"/>
                <a:gd name="T34" fmla="*/ 93 w 155"/>
                <a:gd name="T35" fmla="*/ 124 h 125"/>
                <a:gd name="T36" fmla="*/ 124 w 155"/>
                <a:gd name="T37" fmla="*/ 124 h 125"/>
                <a:gd name="T38" fmla="*/ 124 w 155"/>
                <a:gd name="T39" fmla="*/ 124 h 125"/>
                <a:gd name="T40" fmla="*/ 124 w 155"/>
                <a:gd name="T41" fmla="*/ 93 h 125"/>
                <a:gd name="T42" fmla="*/ 124 w 155"/>
                <a:gd name="T43" fmla="*/ 93 h 125"/>
                <a:gd name="T44" fmla="*/ 154 w 155"/>
                <a:gd name="T45" fmla="*/ 93 h 125"/>
                <a:gd name="T46" fmla="*/ 154 w 155"/>
                <a:gd name="T47" fmla="*/ 93 h 125"/>
                <a:gd name="T48" fmla="*/ 154 w 155"/>
                <a:gd name="T49" fmla="*/ 61 h 125"/>
                <a:gd name="T50" fmla="*/ 154 w 155"/>
                <a:gd name="T51" fmla="*/ 61 h 125"/>
                <a:gd name="T52" fmla="*/ 154 w 155"/>
                <a:gd name="T53" fmla="*/ 61 h 125"/>
                <a:gd name="T54" fmla="*/ 154 w 155"/>
                <a:gd name="T55" fmla="*/ 61 h 125"/>
                <a:gd name="T56" fmla="*/ 124 w 155"/>
                <a:gd name="T57" fmla="*/ 61 h 125"/>
                <a:gd name="T58" fmla="*/ 124 w 155"/>
                <a:gd name="T59" fmla="*/ 61 h 125"/>
                <a:gd name="T60" fmla="*/ 124 w 155"/>
                <a:gd name="T61" fmla="*/ 61 h 125"/>
                <a:gd name="T62" fmla="*/ 124 w 155"/>
                <a:gd name="T63" fmla="*/ 61 h 125"/>
                <a:gd name="T64" fmla="*/ 93 w 155"/>
                <a:gd name="T65" fmla="*/ 30 h 125"/>
                <a:gd name="T66" fmla="*/ 93 w 155"/>
                <a:gd name="T67" fmla="*/ 30 h 125"/>
                <a:gd name="T68" fmla="*/ 61 w 155"/>
                <a:gd name="T69" fmla="*/ 30 h 125"/>
                <a:gd name="T70" fmla="*/ 61 w 155"/>
                <a:gd name="T71" fmla="*/ 30 h 125"/>
                <a:gd name="T72" fmla="*/ 61 w 155"/>
                <a:gd name="T73" fmla="*/ 30 h 125"/>
                <a:gd name="T74" fmla="*/ 30 w 155"/>
                <a:gd name="T75" fmla="*/ 0 h 125"/>
                <a:gd name="T76" fmla="*/ 30 w 155"/>
                <a:gd name="T77" fmla="*/ 0 h 125"/>
                <a:gd name="T78" fmla="*/ 30 w 155"/>
                <a:gd name="T79" fmla="*/ 0 h 125"/>
                <a:gd name="T80" fmla="*/ 30 w 155"/>
                <a:gd name="T81" fmla="*/ 0 h 125"/>
                <a:gd name="T82" fmla="*/ 30 w 155"/>
                <a:gd name="T83" fmla="*/ 0 h 125"/>
                <a:gd name="T84" fmla="*/ 0 w 155"/>
                <a:gd name="T85" fmla="*/ 30 h 125"/>
                <a:gd name="T86" fmla="*/ 0 w 155"/>
                <a:gd name="T87" fmla="*/ 61 h 125"/>
                <a:gd name="T88" fmla="*/ 0 w 155"/>
                <a:gd name="T89" fmla="*/ 61 h 125"/>
                <a:gd name="T90" fmla="*/ 0 w 155"/>
                <a:gd name="T91" fmla="*/ 61 h 125"/>
                <a:gd name="T92" fmla="*/ 0 w 155"/>
                <a:gd name="T93" fmla="*/ 61 h 125"/>
                <a:gd name="T94" fmla="*/ 0 w 155"/>
                <a:gd name="T9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125">
                  <a:moveTo>
                    <a:pt x="0" y="93"/>
                  </a:moveTo>
                  <a:lnTo>
                    <a:pt x="0" y="93"/>
                  </a:lnTo>
                  <a:cubicBezTo>
                    <a:pt x="0" y="124"/>
                    <a:pt x="0" y="124"/>
                    <a:pt x="0" y="124"/>
                  </a:cubicBezTo>
                  <a:lnTo>
                    <a:pt x="0" y="124"/>
                  </a:lnTo>
                  <a:lnTo>
                    <a:pt x="0" y="124"/>
                  </a:lnTo>
                  <a:lnTo>
                    <a:pt x="0" y="124"/>
                  </a:lnTo>
                  <a:lnTo>
                    <a:pt x="0" y="124"/>
                  </a:lnTo>
                  <a:cubicBezTo>
                    <a:pt x="0" y="124"/>
                    <a:pt x="0" y="124"/>
                    <a:pt x="30" y="124"/>
                  </a:cubicBezTo>
                  <a:lnTo>
                    <a:pt x="30" y="124"/>
                  </a:lnTo>
                  <a:lnTo>
                    <a:pt x="30" y="124"/>
                  </a:lnTo>
                  <a:lnTo>
                    <a:pt x="30" y="124"/>
                  </a:lnTo>
                  <a:lnTo>
                    <a:pt x="61" y="124"/>
                  </a:lnTo>
                  <a:lnTo>
                    <a:pt x="61" y="124"/>
                  </a:lnTo>
                  <a:lnTo>
                    <a:pt x="61" y="124"/>
                  </a:lnTo>
                  <a:lnTo>
                    <a:pt x="61" y="124"/>
                  </a:lnTo>
                  <a:lnTo>
                    <a:pt x="61" y="124"/>
                  </a:lnTo>
                  <a:cubicBezTo>
                    <a:pt x="93" y="124"/>
                    <a:pt x="93" y="124"/>
                    <a:pt x="93" y="124"/>
                  </a:cubicBezTo>
                  <a:lnTo>
                    <a:pt x="93" y="124"/>
                  </a:lnTo>
                  <a:lnTo>
                    <a:pt x="124" y="124"/>
                  </a:lnTo>
                  <a:lnTo>
                    <a:pt x="124" y="124"/>
                  </a:lnTo>
                  <a:cubicBezTo>
                    <a:pt x="124" y="93"/>
                    <a:pt x="124" y="93"/>
                    <a:pt x="124" y="93"/>
                  </a:cubicBezTo>
                  <a:lnTo>
                    <a:pt x="124" y="93"/>
                  </a:lnTo>
                  <a:lnTo>
                    <a:pt x="154" y="93"/>
                  </a:lnTo>
                  <a:lnTo>
                    <a:pt x="154" y="93"/>
                  </a:lnTo>
                  <a:lnTo>
                    <a:pt x="154" y="61"/>
                  </a:lnTo>
                  <a:lnTo>
                    <a:pt x="154" y="61"/>
                  </a:lnTo>
                  <a:lnTo>
                    <a:pt x="154" y="61"/>
                  </a:lnTo>
                  <a:lnTo>
                    <a:pt x="154" y="61"/>
                  </a:lnTo>
                  <a:lnTo>
                    <a:pt x="124" y="61"/>
                  </a:lnTo>
                  <a:lnTo>
                    <a:pt x="124" y="61"/>
                  </a:lnTo>
                  <a:lnTo>
                    <a:pt x="124" y="61"/>
                  </a:lnTo>
                  <a:lnTo>
                    <a:pt x="124" y="61"/>
                  </a:lnTo>
                  <a:cubicBezTo>
                    <a:pt x="93" y="61"/>
                    <a:pt x="93" y="61"/>
                    <a:pt x="93" y="30"/>
                  </a:cubicBezTo>
                  <a:lnTo>
                    <a:pt x="93" y="30"/>
                  </a:lnTo>
                  <a:lnTo>
                    <a:pt x="61" y="30"/>
                  </a:lnTo>
                  <a:lnTo>
                    <a:pt x="61" y="30"/>
                  </a:lnTo>
                  <a:lnTo>
                    <a:pt x="61" y="30"/>
                  </a:lnTo>
                  <a:cubicBezTo>
                    <a:pt x="61" y="30"/>
                    <a:pt x="61" y="0"/>
                    <a:pt x="30" y="0"/>
                  </a:cubicBezTo>
                  <a:lnTo>
                    <a:pt x="30" y="0"/>
                  </a:lnTo>
                  <a:lnTo>
                    <a:pt x="30" y="0"/>
                  </a:lnTo>
                  <a:lnTo>
                    <a:pt x="30" y="0"/>
                  </a:lnTo>
                  <a:lnTo>
                    <a:pt x="30" y="0"/>
                  </a:lnTo>
                  <a:cubicBezTo>
                    <a:pt x="30" y="30"/>
                    <a:pt x="0" y="30"/>
                    <a:pt x="0" y="30"/>
                  </a:cubicBezTo>
                  <a:cubicBezTo>
                    <a:pt x="0" y="30"/>
                    <a:pt x="0" y="30"/>
                    <a:pt x="0" y="61"/>
                  </a:cubicBezTo>
                  <a:lnTo>
                    <a:pt x="0" y="61"/>
                  </a:lnTo>
                  <a:lnTo>
                    <a:pt x="0" y="61"/>
                  </a:lnTo>
                  <a:lnTo>
                    <a:pt x="0" y="61"/>
                  </a:lnTo>
                  <a:cubicBezTo>
                    <a:pt x="0" y="61"/>
                    <a:pt x="0" y="61"/>
                    <a:pt x="0" y="9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4" name="Freeform 73"/>
            <p:cNvSpPr>
              <a:spLocks noChangeArrowheads="1"/>
            </p:cNvSpPr>
            <p:nvPr/>
          </p:nvSpPr>
          <p:spPr bwMode="auto">
            <a:xfrm>
              <a:off x="5029200" y="1735138"/>
              <a:ext cx="44450" cy="44450"/>
            </a:xfrm>
            <a:custGeom>
              <a:avLst/>
              <a:gdLst>
                <a:gd name="T0" fmla="*/ 94 w 125"/>
                <a:gd name="T1" fmla="*/ 31 h 125"/>
                <a:gd name="T2" fmla="*/ 94 w 125"/>
                <a:gd name="T3" fmla="*/ 31 h 125"/>
                <a:gd name="T4" fmla="*/ 94 w 125"/>
                <a:gd name="T5" fmla="*/ 31 h 125"/>
                <a:gd name="T6" fmla="*/ 63 w 125"/>
                <a:gd name="T7" fmla="*/ 31 h 125"/>
                <a:gd name="T8" fmla="*/ 31 w 125"/>
                <a:gd name="T9" fmla="*/ 31 h 125"/>
                <a:gd name="T10" fmla="*/ 31 w 125"/>
                <a:gd name="T11" fmla="*/ 31 h 125"/>
                <a:gd name="T12" fmla="*/ 31 w 125"/>
                <a:gd name="T13" fmla="*/ 31 h 125"/>
                <a:gd name="T14" fmla="*/ 0 w 125"/>
                <a:gd name="T15" fmla="*/ 0 h 125"/>
                <a:gd name="T16" fmla="*/ 0 w 125"/>
                <a:gd name="T17" fmla="*/ 31 h 125"/>
                <a:gd name="T18" fmla="*/ 0 w 125"/>
                <a:gd name="T19" fmla="*/ 31 h 125"/>
                <a:gd name="T20" fmla="*/ 0 w 125"/>
                <a:gd name="T21" fmla="*/ 31 h 125"/>
                <a:gd name="T22" fmla="*/ 0 w 125"/>
                <a:gd name="T23" fmla="*/ 31 h 125"/>
                <a:gd name="T24" fmla="*/ 0 w 125"/>
                <a:gd name="T25" fmla="*/ 31 h 125"/>
                <a:gd name="T26" fmla="*/ 0 w 125"/>
                <a:gd name="T27" fmla="*/ 31 h 125"/>
                <a:gd name="T28" fmla="*/ 0 w 125"/>
                <a:gd name="T29" fmla="*/ 61 h 125"/>
                <a:gd name="T30" fmla="*/ 0 w 125"/>
                <a:gd name="T31" fmla="*/ 61 h 125"/>
                <a:gd name="T32" fmla="*/ 0 w 125"/>
                <a:gd name="T33" fmla="*/ 61 h 125"/>
                <a:gd name="T34" fmla="*/ 0 w 125"/>
                <a:gd name="T35" fmla="*/ 92 h 125"/>
                <a:gd name="T36" fmla="*/ 0 w 125"/>
                <a:gd name="T37" fmla="*/ 92 h 125"/>
                <a:gd name="T38" fmla="*/ 0 w 125"/>
                <a:gd name="T39" fmla="*/ 92 h 125"/>
                <a:gd name="T40" fmla="*/ 0 w 125"/>
                <a:gd name="T41" fmla="*/ 92 h 125"/>
                <a:gd name="T42" fmla="*/ 0 w 125"/>
                <a:gd name="T43" fmla="*/ 124 h 125"/>
                <a:gd name="T44" fmla="*/ 0 w 125"/>
                <a:gd name="T45" fmla="*/ 124 h 125"/>
                <a:gd name="T46" fmla="*/ 0 w 125"/>
                <a:gd name="T47" fmla="*/ 124 h 125"/>
                <a:gd name="T48" fmla="*/ 31 w 125"/>
                <a:gd name="T49" fmla="*/ 124 h 125"/>
                <a:gd name="T50" fmla="*/ 31 w 125"/>
                <a:gd name="T51" fmla="*/ 124 h 125"/>
                <a:gd name="T52" fmla="*/ 31 w 125"/>
                <a:gd name="T53" fmla="*/ 124 h 125"/>
                <a:gd name="T54" fmla="*/ 31 w 125"/>
                <a:gd name="T55" fmla="*/ 92 h 125"/>
                <a:gd name="T56" fmla="*/ 31 w 125"/>
                <a:gd name="T57" fmla="*/ 92 h 125"/>
                <a:gd name="T58" fmla="*/ 63 w 125"/>
                <a:gd name="T59" fmla="*/ 92 h 125"/>
                <a:gd name="T60" fmla="*/ 63 w 125"/>
                <a:gd name="T61" fmla="*/ 92 h 125"/>
                <a:gd name="T62" fmla="*/ 63 w 125"/>
                <a:gd name="T63" fmla="*/ 92 h 125"/>
                <a:gd name="T64" fmla="*/ 63 w 125"/>
                <a:gd name="T65" fmla="*/ 92 h 125"/>
                <a:gd name="T66" fmla="*/ 94 w 125"/>
                <a:gd name="T67" fmla="*/ 61 h 125"/>
                <a:gd name="T68" fmla="*/ 94 w 125"/>
                <a:gd name="T69" fmla="*/ 61 h 125"/>
                <a:gd name="T70" fmla="*/ 124 w 125"/>
                <a:gd name="T71" fmla="*/ 61 h 125"/>
                <a:gd name="T72" fmla="*/ 94 w 125"/>
                <a:gd name="T73"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25">
                  <a:moveTo>
                    <a:pt x="94" y="31"/>
                  </a:moveTo>
                  <a:lnTo>
                    <a:pt x="94" y="31"/>
                  </a:lnTo>
                  <a:lnTo>
                    <a:pt x="94" y="31"/>
                  </a:lnTo>
                  <a:lnTo>
                    <a:pt x="63" y="31"/>
                  </a:lnTo>
                  <a:lnTo>
                    <a:pt x="31" y="31"/>
                  </a:lnTo>
                  <a:lnTo>
                    <a:pt x="31" y="31"/>
                  </a:lnTo>
                  <a:lnTo>
                    <a:pt x="31" y="31"/>
                  </a:lnTo>
                  <a:cubicBezTo>
                    <a:pt x="31" y="31"/>
                    <a:pt x="31" y="31"/>
                    <a:pt x="0" y="0"/>
                  </a:cubicBezTo>
                  <a:cubicBezTo>
                    <a:pt x="0" y="31"/>
                    <a:pt x="0" y="31"/>
                    <a:pt x="0" y="31"/>
                  </a:cubicBezTo>
                  <a:lnTo>
                    <a:pt x="0" y="31"/>
                  </a:lnTo>
                  <a:lnTo>
                    <a:pt x="0" y="31"/>
                  </a:lnTo>
                  <a:lnTo>
                    <a:pt x="0" y="31"/>
                  </a:lnTo>
                  <a:lnTo>
                    <a:pt x="0" y="31"/>
                  </a:lnTo>
                  <a:lnTo>
                    <a:pt x="0" y="31"/>
                  </a:lnTo>
                  <a:lnTo>
                    <a:pt x="0" y="61"/>
                  </a:lnTo>
                  <a:lnTo>
                    <a:pt x="0" y="61"/>
                  </a:lnTo>
                  <a:lnTo>
                    <a:pt x="0" y="61"/>
                  </a:lnTo>
                  <a:cubicBezTo>
                    <a:pt x="0" y="92"/>
                    <a:pt x="0" y="92"/>
                    <a:pt x="0" y="92"/>
                  </a:cubicBezTo>
                  <a:lnTo>
                    <a:pt x="0" y="92"/>
                  </a:lnTo>
                  <a:lnTo>
                    <a:pt x="0" y="92"/>
                  </a:lnTo>
                  <a:lnTo>
                    <a:pt x="0" y="92"/>
                  </a:lnTo>
                  <a:lnTo>
                    <a:pt x="0" y="124"/>
                  </a:lnTo>
                  <a:lnTo>
                    <a:pt x="0" y="124"/>
                  </a:lnTo>
                  <a:lnTo>
                    <a:pt x="0" y="124"/>
                  </a:lnTo>
                  <a:cubicBezTo>
                    <a:pt x="31" y="124"/>
                    <a:pt x="31" y="124"/>
                    <a:pt x="31" y="124"/>
                  </a:cubicBezTo>
                  <a:lnTo>
                    <a:pt x="31" y="124"/>
                  </a:lnTo>
                  <a:lnTo>
                    <a:pt x="31" y="124"/>
                  </a:lnTo>
                  <a:lnTo>
                    <a:pt x="31" y="92"/>
                  </a:lnTo>
                  <a:lnTo>
                    <a:pt x="31" y="92"/>
                  </a:lnTo>
                  <a:cubicBezTo>
                    <a:pt x="63" y="92"/>
                    <a:pt x="63" y="92"/>
                    <a:pt x="63" y="92"/>
                  </a:cubicBezTo>
                  <a:lnTo>
                    <a:pt x="63" y="92"/>
                  </a:lnTo>
                  <a:lnTo>
                    <a:pt x="63" y="92"/>
                  </a:lnTo>
                  <a:lnTo>
                    <a:pt x="63" y="92"/>
                  </a:lnTo>
                  <a:lnTo>
                    <a:pt x="94" y="61"/>
                  </a:lnTo>
                  <a:lnTo>
                    <a:pt x="94" y="61"/>
                  </a:lnTo>
                  <a:cubicBezTo>
                    <a:pt x="94" y="61"/>
                    <a:pt x="94" y="61"/>
                    <a:pt x="124" y="61"/>
                  </a:cubicBezTo>
                  <a:cubicBezTo>
                    <a:pt x="94" y="31"/>
                    <a:pt x="94" y="31"/>
                    <a:pt x="94"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5" name="Freeform 74"/>
            <p:cNvSpPr>
              <a:spLocks noChangeArrowheads="1"/>
            </p:cNvSpPr>
            <p:nvPr/>
          </p:nvSpPr>
          <p:spPr bwMode="auto">
            <a:xfrm>
              <a:off x="5073650" y="1668463"/>
              <a:ext cx="168275" cy="68262"/>
            </a:xfrm>
            <a:custGeom>
              <a:avLst/>
              <a:gdLst>
                <a:gd name="T0" fmla="*/ 187 w 466"/>
                <a:gd name="T1" fmla="*/ 124 h 188"/>
                <a:gd name="T2" fmla="*/ 187 w 466"/>
                <a:gd name="T3" fmla="*/ 94 h 188"/>
                <a:gd name="T4" fmla="*/ 217 w 466"/>
                <a:gd name="T5" fmla="*/ 94 h 188"/>
                <a:gd name="T6" fmla="*/ 217 w 466"/>
                <a:gd name="T7" fmla="*/ 94 h 188"/>
                <a:gd name="T8" fmla="*/ 248 w 466"/>
                <a:gd name="T9" fmla="*/ 94 h 188"/>
                <a:gd name="T10" fmla="*/ 248 w 466"/>
                <a:gd name="T11" fmla="*/ 94 h 188"/>
                <a:gd name="T12" fmla="*/ 280 w 466"/>
                <a:gd name="T13" fmla="*/ 124 h 188"/>
                <a:gd name="T14" fmla="*/ 311 w 466"/>
                <a:gd name="T15" fmla="*/ 94 h 188"/>
                <a:gd name="T16" fmla="*/ 311 w 466"/>
                <a:gd name="T17" fmla="*/ 63 h 188"/>
                <a:gd name="T18" fmla="*/ 341 w 466"/>
                <a:gd name="T19" fmla="*/ 63 h 188"/>
                <a:gd name="T20" fmla="*/ 341 w 466"/>
                <a:gd name="T21" fmla="*/ 63 h 188"/>
                <a:gd name="T22" fmla="*/ 404 w 466"/>
                <a:gd name="T23" fmla="*/ 63 h 188"/>
                <a:gd name="T24" fmla="*/ 465 w 466"/>
                <a:gd name="T25" fmla="*/ 31 h 188"/>
                <a:gd name="T26" fmla="*/ 465 w 466"/>
                <a:gd name="T27" fmla="*/ 31 h 188"/>
                <a:gd name="T28" fmla="*/ 435 w 466"/>
                <a:gd name="T29" fmla="*/ 0 h 188"/>
                <a:gd name="T30" fmla="*/ 435 w 466"/>
                <a:gd name="T31" fmla="*/ 0 h 188"/>
                <a:gd name="T32" fmla="*/ 372 w 466"/>
                <a:gd name="T33" fmla="*/ 0 h 188"/>
                <a:gd name="T34" fmla="*/ 372 w 466"/>
                <a:gd name="T35" fmla="*/ 0 h 188"/>
                <a:gd name="T36" fmla="*/ 341 w 466"/>
                <a:gd name="T37" fmla="*/ 0 h 188"/>
                <a:gd name="T38" fmla="*/ 311 w 466"/>
                <a:gd name="T39" fmla="*/ 0 h 188"/>
                <a:gd name="T40" fmla="*/ 311 w 466"/>
                <a:gd name="T41" fmla="*/ 0 h 188"/>
                <a:gd name="T42" fmla="*/ 248 w 466"/>
                <a:gd name="T43" fmla="*/ 0 h 188"/>
                <a:gd name="T44" fmla="*/ 217 w 466"/>
                <a:gd name="T45" fmla="*/ 0 h 188"/>
                <a:gd name="T46" fmla="*/ 187 w 466"/>
                <a:gd name="T47" fmla="*/ 0 h 188"/>
                <a:gd name="T48" fmla="*/ 187 w 466"/>
                <a:gd name="T49" fmla="*/ 0 h 188"/>
                <a:gd name="T50" fmla="*/ 187 w 466"/>
                <a:gd name="T51" fmla="*/ 0 h 188"/>
                <a:gd name="T52" fmla="*/ 156 w 466"/>
                <a:gd name="T53" fmla="*/ 31 h 188"/>
                <a:gd name="T54" fmla="*/ 93 w 466"/>
                <a:gd name="T55" fmla="*/ 31 h 188"/>
                <a:gd name="T56" fmla="*/ 63 w 466"/>
                <a:gd name="T57" fmla="*/ 0 h 188"/>
                <a:gd name="T58" fmla="*/ 32 w 466"/>
                <a:gd name="T59" fmla="*/ 31 h 188"/>
                <a:gd name="T60" fmla="*/ 0 w 466"/>
                <a:gd name="T61" fmla="*/ 63 h 188"/>
                <a:gd name="T62" fmla="*/ 0 w 466"/>
                <a:gd name="T63" fmla="*/ 63 h 188"/>
                <a:gd name="T64" fmla="*/ 32 w 466"/>
                <a:gd name="T65" fmla="*/ 63 h 188"/>
                <a:gd name="T66" fmla="*/ 93 w 466"/>
                <a:gd name="T67" fmla="*/ 63 h 188"/>
                <a:gd name="T68" fmla="*/ 124 w 466"/>
                <a:gd name="T69" fmla="*/ 124 h 188"/>
                <a:gd name="T70" fmla="*/ 124 w 466"/>
                <a:gd name="T71" fmla="*/ 124 h 188"/>
                <a:gd name="T72" fmla="*/ 93 w 466"/>
                <a:gd name="T73" fmla="*/ 155 h 188"/>
                <a:gd name="T74" fmla="*/ 63 w 466"/>
                <a:gd name="T75" fmla="*/ 187 h 188"/>
                <a:gd name="T76" fmla="*/ 63 w 466"/>
                <a:gd name="T77" fmla="*/ 187 h 188"/>
                <a:gd name="T78" fmla="*/ 63 w 466"/>
                <a:gd name="T79" fmla="*/ 187 h 188"/>
                <a:gd name="T80" fmla="*/ 93 w 466"/>
                <a:gd name="T81" fmla="*/ 187 h 188"/>
                <a:gd name="T82" fmla="*/ 93 w 466"/>
                <a:gd name="T83" fmla="*/ 187 h 188"/>
                <a:gd name="T84" fmla="*/ 93 w 466"/>
                <a:gd name="T85" fmla="*/ 155 h 188"/>
                <a:gd name="T86" fmla="*/ 124 w 466"/>
                <a:gd name="T87" fmla="*/ 187 h 188"/>
                <a:gd name="T88" fmla="*/ 156 w 466"/>
                <a:gd name="T89" fmla="*/ 155 h 188"/>
                <a:gd name="T90" fmla="*/ 187 w 466"/>
                <a:gd name="T91" fmla="*/ 12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6" h="188">
                  <a:moveTo>
                    <a:pt x="187" y="124"/>
                  </a:moveTo>
                  <a:lnTo>
                    <a:pt x="187" y="124"/>
                  </a:lnTo>
                  <a:lnTo>
                    <a:pt x="187" y="124"/>
                  </a:lnTo>
                  <a:cubicBezTo>
                    <a:pt x="187" y="124"/>
                    <a:pt x="187" y="124"/>
                    <a:pt x="187" y="94"/>
                  </a:cubicBezTo>
                  <a:lnTo>
                    <a:pt x="187" y="94"/>
                  </a:lnTo>
                  <a:cubicBezTo>
                    <a:pt x="217" y="94"/>
                    <a:pt x="217" y="94"/>
                    <a:pt x="217" y="94"/>
                  </a:cubicBezTo>
                  <a:lnTo>
                    <a:pt x="217" y="94"/>
                  </a:lnTo>
                  <a:lnTo>
                    <a:pt x="217" y="94"/>
                  </a:lnTo>
                  <a:lnTo>
                    <a:pt x="217" y="94"/>
                  </a:lnTo>
                  <a:cubicBezTo>
                    <a:pt x="248" y="94"/>
                    <a:pt x="248" y="94"/>
                    <a:pt x="248" y="94"/>
                  </a:cubicBezTo>
                  <a:lnTo>
                    <a:pt x="248" y="94"/>
                  </a:lnTo>
                  <a:lnTo>
                    <a:pt x="248" y="94"/>
                  </a:lnTo>
                  <a:lnTo>
                    <a:pt x="248" y="94"/>
                  </a:lnTo>
                  <a:cubicBezTo>
                    <a:pt x="280" y="94"/>
                    <a:pt x="280" y="94"/>
                    <a:pt x="280" y="124"/>
                  </a:cubicBezTo>
                  <a:cubicBezTo>
                    <a:pt x="280" y="124"/>
                    <a:pt x="280" y="94"/>
                    <a:pt x="311" y="94"/>
                  </a:cubicBezTo>
                  <a:lnTo>
                    <a:pt x="311" y="94"/>
                  </a:lnTo>
                  <a:cubicBezTo>
                    <a:pt x="311" y="94"/>
                    <a:pt x="311" y="94"/>
                    <a:pt x="311" y="63"/>
                  </a:cubicBezTo>
                  <a:lnTo>
                    <a:pt x="311" y="63"/>
                  </a:lnTo>
                  <a:cubicBezTo>
                    <a:pt x="341" y="63"/>
                    <a:pt x="341" y="63"/>
                    <a:pt x="341" y="63"/>
                  </a:cubicBezTo>
                  <a:lnTo>
                    <a:pt x="341" y="63"/>
                  </a:lnTo>
                  <a:lnTo>
                    <a:pt x="341" y="63"/>
                  </a:lnTo>
                  <a:lnTo>
                    <a:pt x="341" y="63"/>
                  </a:lnTo>
                  <a:cubicBezTo>
                    <a:pt x="341" y="63"/>
                    <a:pt x="372" y="63"/>
                    <a:pt x="404" y="63"/>
                  </a:cubicBezTo>
                  <a:lnTo>
                    <a:pt x="404" y="63"/>
                  </a:lnTo>
                  <a:cubicBezTo>
                    <a:pt x="404" y="31"/>
                    <a:pt x="435" y="31"/>
                    <a:pt x="435" y="31"/>
                  </a:cubicBezTo>
                  <a:cubicBezTo>
                    <a:pt x="435" y="31"/>
                    <a:pt x="435" y="31"/>
                    <a:pt x="465" y="31"/>
                  </a:cubicBezTo>
                  <a:lnTo>
                    <a:pt x="465" y="31"/>
                  </a:lnTo>
                  <a:lnTo>
                    <a:pt x="465" y="31"/>
                  </a:lnTo>
                  <a:cubicBezTo>
                    <a:pt x="435" y="31"/>
                    <a:pt x="435" y="0"/>
                    <a:pt x="435" y="0"/>
                  </a:cubicBezTo>
                  <a:lnTo>
                    <a:pt x="435" y="0"/>
                  </a:lnTo>
                  <a:lnTo>
                    <a:pt x="435" y="0"/>
                  </a:lnTo>
                  <a:lnTo>
                    <a:pt x="435" y="0"/>
                  </a:lnTo>
                  <a:cubicBezTo>
                    <a:pt x="404" y="0"/>
                    <a:pt x="404" y="0"/>
                    <a:pt x="404" y="0"/>
                  </a:cubicBezTo>
                  <a:cubicBezTo>
                    <a:pt x="404" y="0"/>
                    <a:pt x="404" y="0"/>
                    <a:pt x="372" y="0"/>
                  </a:cubicBezTo>
                  <a:lnTo>
                    <a:pt x="372" y="0"/>
                  </a:lnTo>
                  <a:lnTo>
                    <a:pt x="372" y="0"/>
                  </a:lnTo>
                  <a:cubicBezTo>
                    <a:pt x="341" y="0"/>
                    <a:pt x="341" y="0"/>
                    <a:pt x="341" y="0"/>
                  </a:cubicBezTo>
                  <a:lnTo>
                    <a:pt x="341" y="0"/>
                  </a:lnTo>
                  <a:cubicBezTo>
                    <a:pt x="311" y="0"/>
                    <a:pt x="311" y="0"/>
                    <a:pt x="311" y="0"/>
                  </a:cubicBezTo>
                  <a:lnTo>
                    <a:pt x="311" y="0"/>
                  </a:lnTo>
                  <a:lnTo>
                    <a:pt x="311" y="0"/>
                  </a:lnTo>
                  <a:lnTo>
                    <a:pt x="311" y="0"/>
                  </a:lnTo>
                  <a:cubicBezTo>
                    <a:pt x="280" y="0"/>
                    <a:pt x="280" y="0"/>
                    <a:pt x="280" y="0"/>
                  </a:cubicBezTo>
                  <a:cubicBezTo>
                    <a:pt x="280" y="0"/>
                    <a:pt x="280" y="0"/>
                    <a:pt x="248" y="0"/>
                  </a:cubicBezTo>
                  <a:lnTo>
                    <a:pt x="248" y="0"/>
                  </a:lnTo>
                  <a:cubicBezTo>
                    <a:pt x="217" y="0"/>
                    <a:pt x="217" y="0"/>
                    <a:pt x="217" y="0"/>
                  </a:cubicBezTo>
                  <a:cubicBezTo>
                    <a:pt x="217" y="0"/>
                    <a:pt x="217" y="0"/>
                    <a:pt x="187" y="0"/>
                  </a:cubicBezTo>
                  <a:lnTo>
                    <a:pt x="187" y="0"/>
                  </a:lnTo>
                  <a:lnTo>
                    <a:pt x="187" y="0"/>
                  </a:lnTo>
                  <a:lnTo>
                    <a:pt x="187" y="0"/>
                  </a:lnTo>
                  <a:lnTo>
                    <a:pt x="187" y="0"/>
                  </a:lnTo>
                  <a:lnTo>
                    <a:pt x="187" y="0"/>
                  </a:lnTo>
                  <a:cubicBezTo>
                    <a:pt x="187" y="31"/>
                    <a:pt x="187" y="31"/>
                    <a:pt x="156" y="31"/>
                  </a:cubicBezTo>
                  <a:lnTo>
                    <a:pt x="156" y="31"/>
                  </a:lnTo>
                  <a:cubicBezTo>
                    <a:pt x="124" y="31"/>
                    <a:pt x="124" y="31"/>
                    <a:pt x="124" y="31"/>
                  </a:cubicBezTo>
                  <a:cubicBezTo>
                    <a:pt x="93" y="31"/>
                    <a:pt x="93" y="31"/>
                    <a:pt x="93" y="31"/>
                  </a:cubicBezTo>
                  <a:cubicBezTo>
                    <a:pt x="63" y="0"/>
                    <a:pt x="63" y="0"/>
                    <a:pt x="63" y="0"/>
                  </a:cubicBezTo>
                  <a:lnTo>
                    <a:pt x="63" y="0"/>
                  </a:lnTo>
                  <a:cubicBezTo>
                    <a:pt x="32" y="0"/>
                    <a:pt x="32" y="31"/>
                    <a:pt x="32" y="31"/>
                  </a:cubicBezTo>
                  <a:lnTo>
                    <a:pt x="32" y="31"/>
                  </a:lnTo>
                  <a:cubicBezTo>
                    <a:pt x="0" y="31"/>
                    <a:pt x="0" y="63"/>
                    <a:pt x="0" y="63"/>
                  </a:cubicBezTo>
                  <a:lnTo>
                    <a:pt x="0" y="63"/>
                  </a:lnTo>
                  <a:lnTo>
                    <a:pt x="0" y="63"/>
                  </a:lnTo>
                  <a:lnTo>
                    <a:pt x="0" y="63"/>
                  </a:lnTo>
                  <a:lnTo>
                    <a:pt x="0" y="63"/>
                  </a:lnTo>
                  <a:cubicBezTo>
                    <a:pt x="32" y="63"/>
                    <a:pt x="32" y="63"/>
                    <a:pt x="32" y="63"/>
                  </a:cubicBezTo>
                  <a:lnTo>
                    <a:pt x="32" y="63"/>
                  </a:lnTo>
                  <a:cubicBezTo>
                    <a:pt x="63" y="63"/>
                    <a:pt x="93" y="63"/>
                    <a:pt x="93" y="63"/>
                  </a:cubicBezTo>
                  <a:lnTo>
                    <a:pt x="93" y="63"/>
                  </a:lnTo>
                  <a:cubicBezTo>
                    <a:pt x="124" y="94"/>
                    <a:pt x="124" y="94"/>
                    <a:pt x="124" y="124"/>
                  </a:cubicBezTo>
                  <a:lnTo>
                    <a:pt x="124" y="124"/>
                  </a:lnTo>
                  <a:lnTo>
                    <a:pt x="124" y="124"/>
                  </a:lnTo>
                  <a:cubicBezTo>
                    <a:pt x="124" y="155"/>
                    <a:pt x="93" y="155"/>
                    <a:pt x="93" y="155"/>
                  </a:cubicBezTo>
                  <a:lnTo>
                    <a:pt x="93" y="155"/>
                  </a:lnTo>
                  <a:lnTo>
                    <a:pt x="93" y="155"/>
                  </a:lnTo>
                  <a:cubicBezTo>
                    <a:pt x="93" y="155"/>
                    <a:pt x="63" y="155"/>
                    <a:pt x="63" y="187"/>
                  </a:cubicBezTo>
                  <a:lnTo>
                    <a:pt x="63" y="187"/>
                  </a:lnTo>
                  <a:lnTo>
                    <a:pt x="63" y="187"/>
                  </a:lnTo>
                  <a:lnTo>
                    <a:pt x="63" y="187"/>
                  </a:lnTo>
                  <a:lnTo>
                    <a:pt x="63" y="187"/>
                  </a:lnTo>
                  <a:cubicBezTo>
                    <a:pt x="63" y="187"/>
                    <a:pt x="63" y="187"/>
                    <a:pt x="93" y="187"/>
                  </a:cubicBezTo>
                  <a:lnTo>
                    <a:pt x="93" y="187"/>
                  </a:lnTo>
                  <a:lnTo>
                    <a:pt x="93" y="187"/>
                  </a:lnTo>
                  <a:lnTo>
                    <a:pt x="93" y="187"/>
                  </a:lnTo>
                  <a:lnTo>
                    <a:pt x="93" y="155"/>
                  </a:lnTo>
                  <a:lnTo>
                    <a:pt x="93" y="155"/>
                  </a:lnTo>
                  <a:cubicBezTo>
                    <a:pt x="124" y="155"/>
                    <a:pt x="124" y="155"/>
                    <a:pt x="124" y="187"/>
                  </a:cubicBezTo>
                  <a:lnTo>
                    <a:pt x="124" y="187"/>
                  </a:lnTo>
                  <a:lnTo>
                    <a:pt x="124" y="187"/>
                  </a:lnTo>
                  <a:cubicBezTo>
                    <a:pt x="156" y="155"/>
                    <a:pt x="156" y="155"/>
                    <a:pt x="156" y="155"/>
                  </a:cubicBezTo>
                  <a:lnTo>
                    <a:pt x="156" y="124"/>
                  </a:lnTo>
                  <a:cubicBezTo>
                    <a:pt x="156" y="124"/>
                    <a:pt x="156" y="124"/>
                    <a:pt x="187"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6" name="Freeform 75"/>
            <p:cNvSpPr>
              <a:spLocks noChangeArrowheads="1"/>
            </p:cNvSpPr>
            <p:nvPr/>
          </p:nvSpPr>
          <p:spPr bwMode="auto">
            <a:xfrm>
              <a:off x="5443538" y="2003425"/>
              <a:ext cx="33337" cy="22225"/>
            </a:xfrm>
            <a:custGeom>
              <a:avLst/>
              <a:gdLst>
                <a:gd name="T0" fmla="*/ 31 w 93"/>
                <a:gd name="T1" fmla="*/ 31 h 62"/>
                <a:gd name="T2" fmla="*/ 31 w 93"/>
                <a:gd name="T3" fmla="*/ 31 h 62"/>
                <a:gd name="T4" fmla="*/ 31 w 93"/>
                <a:gd name="T5" fmla="*/ 31 h 62"/>
                <a:gd name="T6" fmla="*/ 31 w 93"/>
                <a:gd name="T7" fmla="*/ 31 h 62"/>
                <a:gd name="T8" fmla="*/ 61 w 93"/>
                <a:gd name="T9" fmla="*/ 31 h 62"/>
                <a:gd name="T10" fmla="*/ 61 w 93"/>
                <a:gd name="T11" fmla="*/ 31 h 62"/>
                <a:gd name="T12" fmla="*/ 61 w 93"/>
                <a:gd name="T13" fmla="*/ 61 h 62"/>
                <a:gd name="T14" fmla="*/ 92 w 93"/>
                <a:gd name="T15" fmla="*/ 61 h 62"/>
                <a:gd name="T16" fmla="*/ 92 w 93"/>
                <a:gd name="T17" fmla="*/ 61 h 62"/>
                <a:gd name="T18" fmla="*/ 92 w 93"/>
                <a:gd name="T19" fmla="*/ 61 h 62"/>
                <a:gd name="T20" fmla="*/ 92 w 93"/>
                <a:gd name="T21" fmla="*/ 61 h 62"/>
                <a:gd name="T22" fmla="*/ 92 w 93"/>
                <a:gd name="T23" fmla="*/ 61 h 62"/>
                <a:gd name="T24" fmla="*/ 92 w 93"/>
                <a:gd name="T25" fmla="*/ 61 h 62"/>
                <a:gd name="T26" fmla="*/ 92 w 93"/>
                <a:gd name="T27" fmla="*/ 31 h 62"/>
                <a:gd name="T28" fmla="*/ 61 w 93"/>
                <a:gd name="T29" fmla="*/ 31 h 62"/>
                <a:gd name="T30" fmla="*/ 61 w 93"/>
                <a:gd name="T31" fmla="*/ 31 h 62"/>
                <a:gd name="T32" fmla="*/ 61 w 93"/>
                <a:gd name="T33" fmla="*/ 31 h 62"/>
                <a:gd name="T34" fmla="*/ 31 w 93"/>
                <a:gd name="T35" fmla="*/ 0 h 62"/>
                <a:gd name="T36" fmla="*/ 0 w 93"/>
                <a:gd name="T37" fmla="*/ 31 h 62"/>
                <a:gd name="T38" fmla="*/ 0 w 93"/>
                <a:gd name="T39" fmla="*/ 31 h 62"/>
                <a:gd name="T40" fmla="*/ 0 w 93"/>
                <a:gd name="T41" fmla="*/ 31 h 62"/>
                <a:gd name="T42" fmla="*/ 0 w 93"/>
                <a:gd name="T43" fmla="*/ 31 h 62"/>
                <a:gd name="T44" fmla="*/ 31 w 93"/>
                <a:gd name="T4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2">
                  <a:moveTo>
                    <a:pt x="31" y="31"/>
                  </a:moveTo>
                  <a:lnTo>
                    <a:pt x="31" y="31"/>
                  </a:lnTo>
                  <a:lnTo>
                    <a:pt x="31" y="31"/>
                  </a:lnTo>
                  <a:lnTo>
                    <a:pt x="31" y="31"/>
                  </a:lnTo>
                  <a:cubicBezTo>
                    <a:pt x="31" y="31"/>
                    <a:pt x="31" y="31"/>
                    <a:pt x="61" y="31"/>
                  </a:cubicBezTo>
                  <a:lnTo>
                    <a:pt x="61" y="31"/>
                  </a:lnTo>
                  <a:lnTo>
                    <a:pt x="61" y="61"/>
                  </a:lnTo>
                  <a:cubicBezTo>
                    <a:pt x="92" y="61"/>
                    <a:pt x="92" y="61"/>
                    <a:pt x="92" y="61"/>
                  </a:cubicBezTo>
                  <a:lnTo>
                    <a:pt x="92" y="61"/>
                  </a:lnTo>
                  <a:lnTo>
                    <a:pt x="92" y="61"/>
                  </a:lnTo>
                  <a:lnTo>
                    <a:pt x="92" y="61"/>
                  </a:lnTo>
                  <a:lnTo>
                    <a:pt x="92" y="61"/>
                  </a:lnTo>
                  <a:lnTo>
                    <a:pt x="92" y="61"/>
                  </a:lnTo>
                  <a:cubicBezTo>
                    <a:pt x="92" y="31"/>
                    <a:pt x="92" y="31"/>
                    <a:pt x="92" y="31"/>
                  </a:cubicBezTo>
                  <a:cubicBezTo>
                    <a:pt x="92" y="31"/>
                    <a:pt x="92" y="31"/>
                    <a:pt x="61" y="31"/>
                  </a:cubicBezTo>
                  <a:lnTo>
                    <a:pt x="61" y="31"/>
                  </a:lnTo>
                  <a:lnTo>
                    <a:pt x="61" y="31"/>
                  </a:lnTo>
                  <a:cubicBezTo>
                    <a:pt x="31" y="31"/>
                    <a:pt x="31" y="31"/>
                    <a:pt x="31" y="0"/>
                  </a:cubicBezTo>
                  <a:cubicBezTo>
                    <a:pt x="31" y="31"/>
                    <a:pt x="31" y="31"/>
                    <a:pt x="0" y="31"/>
                  </a:cubicBezTo>
                  <a:lnTo>
                    <a:pt x="0" y="31"/>
                  </a:lnTo>
                  <a:lnTo>
                    <a:pt x="0" y="31"/>
                  </a:lnTo>
                  <a:lnTo>
                    <a:pt x="0" y="31"/>
                  </a:lnTo>
                  <a:lnTo>
                    <a:pt x="31"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7" name="Freeform 76"/>
            <p:cNvSpPr>
              <a:spLocks noChangeArrowheads="1"/>
            </p:cNvSpPr>
            <p:nvPr/>
          </p:nvSpPr>
          <p:spPr bwMode="auto">
            <a:xfrm>
              <a:off x="6156325" y="1690688"/>
              <a:ext cx="77788" cy="77787"/>
            </a:xfrm>
            <a:custGeom>
              <a:avLst/>
              <a:gdLst>
                <a:gd name="T0" fmla="*/ 185 w 217"/>
                <a:gd name="T1" fmla="*/ 0 h 217"/>
                <a:gd name="T2" fmla="*/ 185 w 217"/>
                <a:gd name="T3" fmla="*/ 0 h 217"/>
                <a:gd name="T4" fmla="*/ 185 w 217"/>
                <a:gd name="T5" fmla="*/ 0 h 217"/>
                <a:gd name="T6" fmla="*/ 185 w 217"/>
                <a:gd name="T7" fmla="*/ 0 h 217"/>
                <a:gd name="T8" fmla="*/ 185 w 217"/>
                <a:gd name="T9" fmla="*/ 31 h 217"/>
                <a:gd name="T10" fmla="*/ 154 w 217"/>
                <a:gd name="T11" fmla="*/ 61 h 217"/>
                <a:gd name="T12" fmla="*/ 154 w 217"/>
                <a:gd name="T13" fmla="*/ 61 h 217"/>
                <a:gd name="T14" fmla="*/ 92 w 217"/>
                <a:gd name="T15" fmla="*/ 31 h 217"/>
                <a:gd name="T16" fmla="*/ 92 w 217"/>
                <a:gd name="T17" fmla="*/ 31 h 217"/>
                <a:gd name="T18" fmla="*/ 92 w 217"/>
                <a:gd name="T19" fmla="*/ 31 h 217"/>
                <a:gd name="T20" fmla="*/ 61 w 217"/>
                <a:gd name="T21" fmla="*/ 61 h 217"/>
                <a:gd name="T22" fmla="*/ 61 w 217"/>
                <a:gd name="T23" fmla="*/ 61 h 217"/>
                <a:gd name="T24" fmla="*/ 30 w 217"/>
                <a:gd name="T25" fmla="*/ 92 h 217"/>
                <a:gd name="T26" fmla="*/ 0 w 217"/>
                <a:gd name="T27" fmla="*/ 92 h 217"/>
                <a:gd name="T28" fmla="*/ 0 w 217"/>
                <a:gd name="T29" fmla="*/ 92 h 217"/>
                <a:gd name="T30" fmla="*/ 0 w 217"/>
                <a:gd name="T31" fmla="*/ 92 h 217"/>
                <a:gd name="T32" fmla="*/ 30 w 217"/>
                <a:gd name="T33" fmla="*/ 155 h 217"/>
                <a:gd name="T34" fmla="*/ 30 w 217"/>
                <a:gd name="T35" fmla="*/ 155 h 217"/>
                <a:gd name="T36" fmla="*/ 30 w 217"/>
                <a:gd name="T37" fmla="*/ 185 h 217"/>
                <a:gd name="T38" fmla="*/ 30 w 217"/>
                <a:gd name="T39" fmla="*/ 216 h 217"/>
                <a:gd name="T40" fmla="*/ 30 w 217"/>
                <a:gd name="T41" fmla="*/ 216 h 217"/>
                <a:gd name="T42" fmla="*/ 30 w 217"/>
                <a:gd name="T43" fmla="*/ 216 h 217"/>
                <a:gd name="T44" fmla="*/ 61 w 217"/>
                <a:gd name="T45" fmla="*/ 216 h 217"/>
                <a:gd name="T46" fmla="*/ 61 w 217"/>
                <a:gd name="T47" fmla="*/ 216 h 217"/>
                <a:gd name="T48" fmla="*/ 61 w 217"/>
                <a:gd name="T49" fmla="*/ 216 h 217"/>
                <a:gd name="T50" fmla="*/ 92 w 217"/>
                <a:gd name="T51" fmla="*/ 185 h 217"/>
                <a:gd name="T52" fmla="*/ 92 w 217"/>
                <a:gd name="T53" fmla="*/ 185 h 217"/>
                <a:gd name="T54" fmla="*/ 123 w 217"/>
                <a:gd name="T55" fmla="*/ 185 h 217"/>
                <a:gd name="T56" fmla="*/ 154 w 217"/>
                <a:gd name="T57" fmla="*/ 185 h 217"/>
                <a:gd name="T58" fmla="*/ 154 w 217"/>
                <a:gd name="T59" fmla="*/ 185 h 217"/>
                <a:gd name="T60" fmla="*/ 123 w 217"/>
                <a:gd name="T61" fmla="*/ 155 h 217"/>
                <a:gd name="T62" fmla="*/ 123 w 217"/>
                <a:gd name="T63" fmla="*/ 124 h 217"/>
                <a:gd name="T64" fmla="*/ 154 w 217"/>
                <a:gd name="T65" fmla="*/ 92 h 217"/>
                <a:gd name="T66" fmla="*/ 185 w 217"/>
                <a:gd name="T67" fmla="*/ 61 h 217"/>
                <a:gd name="T68" fmla="*/ 185 w 217"/>
                <a:gd name="T69" fmla="*/ 61 h 217"/>
                <a:gd name="T70" fmla="*/ 216 w 217"/>
                <a:gd name="T71" fmla="*/ 31 h 217"/>
                <a:gd name="T72" fmla="*/ 216 w 217"/>
                <a:gd name="T73" fmla="*/ 31 h 217"/>
                <a:gd name="T74" fmla="*/ 216 w 217"/>
                <a:gd name="T75" fmla="*/ 0 h 217"/>
                <a:gd name="T76" fmla="*/ 216 w 217"/>
                <a:gd name="T77" fmla="*/ 0 h 217"/>
                <a:gd name="T78" fmla="*/ 216 w 217"/>
                <a:gd name="T79" fmla="*/ 0 h 217"/>
                <a:gd name="T80" fmla="*/ 216 w 217"/>
                <a:gd name="T81" fmla="*/ 0 h 217"/>
                <a:gd name="T82" fmla="*/ 185 w 217"/>
                <a:gd name="T83"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217">
                  <a:moveTo>
                    <a:pt x="185" y="0"/>
                  </a:moveTo>
                  <a:lnTo>
                    <a:pt x="185" y="0"/>
                  </a:lnTo>
                  <a:lnTo>
                    <a:pt x="185" y="0"/>
                  </a:lnTo>
                  <a:lnTo>
                    <a:pt x="185" y="0"/>
                  </a:lnTo>
                  <a:lnTo>
                    <a:pt x="185" y="31"/>
                  </a:lnTo>
                  <a:cubicBezTo>
                    <a:pt x="185" y="31"/>
                    <a:pt x="154" y="31"/>
                    <a:pt x="154" y="61"/>
                  </a:cubicBezTo>
                  <a:lnTo>
                    <a:pt x="154" y="61"/>
                  </a:lnTo>
                  <a:cubicBezTo>
                    <a:pt x="123" y="61"/>
                    <a:pt x="123" y="31"/>
                    <a:pt x="92" y="31"/>
                  </a:cubicBezTo>
                  <a:lnTo>
                    <a:pt x="92" y="31"/>
                  </a:lnTo>
                  <a:lnTo>
                    <a:pt x="92" y="31"/>
                  </a:lnTo>
                  <a:cubicBezTo>
                    <a:pt x="92" y="61"/>
                    <a:pt x="61" y="61"/>
                    <a:pt x="61" y="61"/>
                  </a:cubicBezTo>
                  <a:lnTo>
                    <a:pt x="61" y="61"/>
                  </a:lnTo>
                  <a:cubicBezTo>
                    <a:pt x="30" y="61"/>
                    <a:pt x="30" y="92"/>
                    <a:pt x="30" y="92"/>
                  </a:cubicBezTo>
                  <a:cubicBezTo>
                    <a:pt x="30" y="92"/>
                    <a:pt x="30" y="92"/>
                    <a:pt x="0" y="92"/>
                  </a:cubicBezTo>
                  <a:lnTo>
                    <a:pt x="0" y="92"/>
                  </a:lnTo>
                  <a:lnTo>
                    <a:pt x="0" y="92"/>
                  </a:lnTo>
                  <a:cubicBezTo>
                    <a:pt x="30" y="92"/>
                    <a:pt x="30" y="124"/>
                    <a:pt x="30" y="155"/>
                  </a:cubicBezTo>
                  <a:lnTo>
                    <a:pt x="30" y="155"/>
                  </a:lnTo>
                  <a:lnTo>
                    <a:pt x="30" y="185"/>
                  </a:lnTo>
                  <a:lnTo>
                    <a:pt x="30" y="216"/>
                  </a:lnTo>
                  <a:lnTo>
                    <a:pt x="30" y="216"/>
                  </a:lnTo>
                  <a:lnTo>
                    <a:pt x="30" y="216"/>
                  </a:lnTo>
                  <a:cubicBezTo>
                    <a:pt x="61" y="216"/>
                    <a:pt x="61" y="216"/>
                    <a:pt x="61" y="216"/>
                  </a:cubicBezTo>
                  <a:lnTo>
                    <a:pt x="61" y="216"/>
                  </a:lnTo>
                  <a:lnTo>
                    <a:pt x="61" y="216"/>
                  </a:lnTo>
                  <a:lnTo>
                    <a:pt x="92" y="185"/>
                  </a:lnTo>
                  <a:lnTo>
                    <a:pt x="92" y="185"/>
                  </a:lnTo>
                  <a:cubicBezTo>
                    <a:pt x="123" y="185"/>
                    <a:pt x="123" y="185"/>
                    <a:pt x="123" y="185"/>
                  </a:cubicBezTo>
                  <a:lnTo>
                    <a:pt x="154" y="185"/>
                  </a:lnTo>
                  <a:lnTo>
                    <a:pt x="154" y="185"/>
                  </a:lnTo>
                  <a:lnTo>
                    <a:pt x="123" y="155"/>
                  </a:lnTo>
                  <a:cubicBezTo>
                    <a:pt x="123" y="155"/>
                    <a:pt x="92" y="124"/>
                    <a:pt x="123" y="124"/>
                  </a:cubicBezTo>
                  <a:cubicBezTo>
                    <a:pt x="123" y="92"/>
                    <a:pt x="123" y="92"/>
                    <a:pt x="154" y="92"/>
                  </a:cubicBezTo>
                  <a:cubicBezTo>
                    <a:pt x="154" y="61"/>
                    <a:pt x="154" y="61"/>
                    <a:pt x="185" y="61"/>
                  </a:cubicBezTo>
                  <a:lnTo>
                    <a:pt x="185" y="61"/>
                  </a:lnTo>
                  <a:cubicBezTo>
                    <a:pt x="185" y="61"/>
                    <a:pt x="185" y="31"/>
                    <a:pt x="216" y="31"/>
                  </a:cubicBezTo>
                  <a:lnTo>
                    <a:pt x="216" y="31"/>
                  </a:lnTo>
                  <a:cubicBezTo>
                    <a:pt x="216" y="31"/>
                    <a:pt x="216" y="31"/>
                    <a:pt x="216" y="0"/>
                  </a:cubicBezTo>
                  <a:lnTo>
                    <a:pt x="216" y="0"/>
                  </a:lnTo>
                  <a:lnTo>
                    <a:pt x="216" y="0"/>
                  </a:lnTo>
                  <a:lnTo>
                    <a:pt x="216" y="0"/>
                  </a:lnTo>
                  <a:lnTo>
                    <a:pt x="185"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8" name="Freeform 77"/>
            <p:cNvSpPr>
              <a:spLocks noChangeArrowheads="1"/>
            </p:cNvSpPr>
            <p:nvPr/>
          </p:nvSpPr>
          <p:spPr bwMode="auto">
            <a:xfrm>
              <a:off x="4014788" y="1512888"/>
              <a:ext cx="55562" cy="22225"/>
            </a:xfrm>
            <a:custGeom>
              <a:avLst/>
              <a:gdLst>
                <a:gd name="T0" fmla="*/ 124 w 156"/>
                <a:gd name="T1" fmla="*/ 31 h 63"/>
                <a:gd name="T2" fmla="*/ 124 w 156"/>
                <a:gd name="T3" fmla="*/ 31 h 63"/>
                <a:gd name="T4" fmla="*/ 93 w 156"/>
                <a:gd name="T5" fmla="*/ 31 h 63"/>
                <a:gd name="T6" fmla="*/ 93 w 156"/>
                <a:gd name="T7" fmla="*/ 31 h 63"/>
                <a:gd name="T8" fmla="*/ 93 w 156"/>
                <a:gd name="T9" fmla="*/ 0 h 63"/>
                <a:gd name="T10" fmla="*/ 62 w 156"/>
                <a:gd name="T11" fmla="*/ 0 h 63"/>
                <a:gd name="T12" fmla="*/ 62 w 156"/>
                <a:gd name="T13" fmla="*/ 0 h 63"/>
                <a:gd name="T14" fmla="*/ 62 w 156"/>
                <a:gd name="T15" fmla="*/ 0 h 63"/>
                <a:gd name="T16" fmla="*/ 62 w 156"/>
                <a:gd name="T17" fmla="*/ 31 h 63"/>
                <a:gd name="T18" fmla="*/ 31 w 156"/>
                <a:gd name="T19" fmla="*/ 31 h 63"/>
                <a:gd name="T20" fmla="*/ 0 w 156"/>
                <a:gd name="T21" fmla="*/ 62 h 63"/>
                <a:gd name="T22" fmla="*/ 0 w 156"/>
                <a:gd name="T23" fmla="*/ 62 h 63"/>
                <a:gd name="T24" fmla="*/ 0 w 156"/>
                <a:gd name="T25" fmla="*/ 62 h 63"/>
                <a:gd name="T26" fmla="*/ 0 w 156"/>
                <a:gd name="T27" fmla="*/ 62 h 63"/>
                <a:gd name="T28" fmla="*/ 0 w 156"/>
                <a:gd name="T29" fmla="*/ 62 h 63"/>
                <a:gd name="T30" fmla="*/ 0 w 156"/>
                <a:gd name="T31" fmla="*/ 62 h 63"/>
                <a:gd name="T32" fmla="*/ 0 w 156"/>
                <a:gd name="T33" fmla="*/ 62 h 63"/>
                <a:gd name="T34" fmla="*/ 31 w 156"/>
                <a:gd name="T35" fmla="*/ 62 h 63"/>
                <a:gd name="T36" fmla="*/ 31 w 156"/>
                <a:gd name="T37" fmla="*/ 62 h 63"/>
                <a:gd name="T38" fmla="*/ 31 w 156"/>
                <a:gd name="T39" fmla="*/ 62 h 63"/>
                <a:gd name="T40" fmla="*/ 31 w 156"/>
                <a:gd name="T41" fmla="*/ 62 h 63"/>
                <a:gd name="T42" fmla="*/ 93 w 156"/>
                <a:gd name="T43" fmla="*/ 31 h 63"/>
                <a:gd name="T44" fmla="*/ 93 w 156"/>
                <a:gd name="T45" fmla="*/ 31 h 63"/>
                <a:gd name="T46" fmla="*/ 93 w 156"/>
                <a:gd name="T47" fmla="*/ 31 h 63"/>
                <a:gd name="T48" fmla="*/ 93 w 156"/>
                <a:gd name="T49" fmla="*/ 62 h 63"/>
                <a:gd name="T50" fmla="*/ 93 w 156"/>
                <a:gd name="T51" fmla="*/ 62 h 63"/>
                <a:gd name="T52" fmla="*/ 124 w 156"/>
                <a:gd name="T53" fmla="*/ 31 h 63"/>
                <a:gd name="T54" fmla="*/ 124 w 156"/>
                <a:gd name="T55" fmla="*/ 31 h 63"/>
                <a:gd name="T56" fmla="*/ 155 w 156"/>
                <a:gd name="T57" fmla="*/ 31 h 63"/>
                <a:gd name="T58" fmla="*/ 155 w 156"/>
                <a:gd name="T59" fmla="*/ 31 h 63"/>
                <a:gd name="T60" fmla="*/ 155 w 156"/>
                <a:gd name="T61" fmla="*/ 31 h 63"/>
                <a:gd name="T62" fmla="*/ 124 w 156"/>
                <a:gd name="T63"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63">
                  <a:moveTo>
                    <a:pt x="124" y="31"/>
                  </a:moveTo>
                  <a:lnTo>
                    <a:pt x="124" y="31"/>
                  </a:lnTo>
                  <a:cubicBezTo>
                    <a:pt x="124" y="31"/>
                    <a:pt x="124" y="31"/>
                    <a:pt x="93" y="31"/>
                  </a:cubicBezTo>
                  <a:lnTo>
                    <a:pt x="93" y="31"/>
                  </a:lnTo>
                  <a:cubicBezTo>
                    <a:pt x="93" y="0"/>
                    <a:pt x="93" y="0"/>
                    <a:pt x="93" y="0"/>
                  </a:cubicBezTo>
                  <a:lnTo>
                    <a:pt x="62" y="0"/>
                  </a:lnTo>
                  <a:lnTo>
                    <a:pt x="62" y="0"/>
                  </a:lnTo>
                  <a:lnTo>
                    <a:pt x="62" y="0"/>
                  </a:lnTo>
                  <a:cubicBezTo>
                    <a:pt x="62" y="31"/>
                    <a:pt x="62" y="31"/>
                    <a:pt x="62" y="31"/>
                  </a:cubicBezTo>
                  <a:lnTo>
                    <a:pt x="31" y="31"/>
                  </a:lnTo>
                  <a:cubicBezTo>
                    <a:pt x="31" y="62"/>
                    <a:pt x="31" y="62"/>
                    <a:pt x="0" y="62"/>
                  </a:cubicBezTo>
                  <a:lnTo>
                    <a:pt x="0" y="62"/>
                  </a:lnTo>
                  <a:lnTo>
                    <a:pt x="0" y="62"/>
                  </a:lnTo>
                  <a:lnTo>
                    <a:pt x="0" y="62"/>
                  </a:lnTo>
                  <a:lnTo>
                    <a:pt x="0" y="62"/>
                  </a:lnTo>
                  <a:lnTo>
                    <a:pt x="0" y="62"/>
                  </a:lnTo>
                  <a:lnTo>
                    <a:pt x="0" y="62"/>
                  </a:lnTo>
                  <a:lnTo>
                    <a:pt x="31" y="62"/>
                  </a:lnTo>
                  <a:lnTo>
                    <a:pt x="31" y="62"/>
                  </a:lnTo>
                  <a:lnTo>
                    <a:pt x="31" y="62"/>
                  </a:lnTo>
                  <a:lnTo>
                    <a:pt x="31" y="62"/>
                  </a:lnTo>
                  <a:cubicBezTo>
                    <a:pt x="62" y="62"/>
                    <a:pt x="62" y="31"/>
                    <a:pt x="93" y="31"/>
                  </a:cubicBezTo>
                  <a:lnTo>
                    <a:pt x="93" y="31"/>
                  </a:lnTo>
                  <a:lnTo>
                    <a:pt x="93" y="31"/>
                  </a:lnTo>
                  <a:cubicBezTo>
                    <a:pt x="93" y="62"/>
                    <a:pt x="93" y="62"/>
                    <a:pt x="93" y="62"/>
                  </a:cubicBezTo>
                  <a:lnTo>
                    <a:pt x="93" y="62"/>
                  </a:lnTo>
                  <a:cubicBezTo>
                    <a:pt x="124" y="31"/>
                    <a:pt x="124" y="31"/>
                    <a:pt x="124" y="31"/>
                  </a:cubicBezTo>
                  <a:lnTo>
                    <a:pt x="124" y="31"/>
                  </a:lnTo>
                  <a:lnTo>
                    <a:pt x="155" y="31"/>
                  </a:lnTo>
                  <a:lnTo>
                    <a:pt x="155" y="31"/>
                  </a:lnTo>
                  <a:lnTo>
                    <a:pt x="155" y="31"/>
                  </a:lnTo>
                  <a:cubicBezTo>
                    <a:pt x="124" y="31"/>
                    <a:pt x="124" y="31"/>
                    <a:pt x="124"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19" name="Freeform 78"/>
            <p:cNvSpPr>
              <a:spLocks noChangeArrowheads="1"/>
            </p:cNvSpPr>
            <p:nvPr/>
          </p:nvSpPr>
          <p:spPr bwMode="auto">
            <a:xfrm>
              <a:off x="4092575" y="1355725"/>
              <a:ext cx="88900" cy="44450"/>
            </a:xfrm>
            <a:custGeom>
              <a:avLst/>
              <a:gdLst>
                <a:gd name="T0" fmla="*/ 0 w 249"/>
                <a:gd name="T1" fmla="*/ 30 h 125"/>
                <a:gd name="T2" fmla="*/ 0 w 249"/>
                <a:gd name="T3" fmla="*/ 30 h 125"/>
                <a:gd name="T4" fmla="*/ 31 w 249"/>
                <a:gd name="T5" fmla="*/ 30 h 125"/>
                <a:gd name="T6" fmla="*/ 31 w 249"/>
                <a:gd name="T7" fmla="*/ 30 h 125"/>
                <a:gd name="T8" fmla="*/ 62 w 249"/>
                <a:gd name="T9" fmla="*/ 30 h 125"/>
                <a:gd name="T10" fmla="*/ 62 w 249"/>
                <a:gd name="T11" fmla="*/ 30 h 125"/>
                <a:gd name="T12" fmla="*/ 93 w 249"/>
                <a:gd name="T13" fmla="*/ 61 h 125"/>
                <a:gd name="T14" fmla="*/ 93 w 249"/>
                <a:gd name="T15" fmla="*/ 93 h 125"/>
                <a:gd name="T16" fmla="*/ 93 w 249"/>
                <a:gd name="T17" fmla="*/ 93 h 125"/>
                <a:gd name="T18" fmla="*/ 124 w 249"/>
                <a:gd name="T19" fmla="*/ 93 h 125"/>
                <a:gd name="T20" fmla="*/ 124 w 249"/>
                <a:gd name="T21" fmla="*/ 93 h 125"/>
                <a:gd name="T22" fmla="*/ 124 w 249"/>
                <a:gd name="T23" fmla="*/ 93 h 125"/>
                <a:gd name="T24" fmla="*/ 154 w 249"/>
                <a:gd name="T25" fmla="*/ 124 h 125"/>
                <a:gd name="T26" fmla="*/ 154 w 249"/>
                <a:gd name="T27" fmla="*/ 124 h 125"/>
                <a:gd name="T28" fmla="*/ 154 w 249"/>
                <a:gd name="T29" fmla="*/ 93 h 125"/>
                <a:gd name="T30" fmla="*/ 186 w 249"/>
                <a:gd name="T31" fmla="*/ 93 h 125"/>
                <a:gd name="T32" fmla="*/ 186 w 249"/>
                <a:gd name="T33" fmla="*/ 93 h 125"/>
                <a:gd name="T34" fmla="*/ 186 w 249"/>
                <a:gd name="T35" fmla="*/ 93 h 125"/>
                <a:gd name="T36" fmla="*/ 186 w 249"/>
                <a:gd name="T37" fmla="*/ 93 h 125"/>
                <a:gd name="T38" fmla="*/ 217 w 249"/>
                <a:gd name="T39" fmla="*/ 93 h 125"/>
                <a:gd name="T40" fmla="*/ 248 w 249"/>
                <a:gd name="T41" fmla="*/ 30 h 125"/>
                <a:gd name="T42" fmla="*/ 248 w 249"/>
                <a:gd name="T43" fmla="*/ 30 h 125"/>
                <a:gd name="T44" fmla="*/ 248 w 249"/>
                <a:gd name="T45" fmla="*/ 30 h 125"/>
                <a:gd name="T46" fmla="*/ 248 w 249"/>
                <a:gd name="T47" fmla="*/ 30 h 125"/>
                <a:gd name="T48" fmla="*/ 217 w 249"/>
                <a:gd name="T49" fmla="*/ 30 h 125"/>
                <a:gd name="T50" fmla="*/ 217 w 249"/>
                <a:gd name="T51" fmla="*/ 30 h 125"/>
                <a:gd name="T52" fmla="*/ 217 w 249"/>
                <a:gd name="T53" fmla="*/ 30 h 125"/>
                <a:gd name="T54" fmla="*/ 186 w 249"/>
                <a:gd name="T55" fmla="*/ 0 h 125"/>
                <a:gd name="T56" fmla="*/ 186 w 249"/>
                <a:gd name="T57" fmla="*/ 0 h 125"/>
                <a:gd name="T58" fmla="*/ 186 w 249"/>
                <a:gd name="T59" fmla="*/ 0 h 125"/>
                <a:gd name="T60" fmla="*/ 186 w 249"/>
                <a:gd name="T61" fmla="*/ 0 h 125"/>
                <a:gd name="T62" fmla="*/ 186 w 249"/>
                <a:gd name="T63" fmla="*/ 0 h 125"/>
                <a:gd name="T64" fmla="*/ 154 w 249"/>
                <a:gd name="T65" fmla="*/ 0 h 125"/>
                <a:gd name="T66" fmla="*/ 124 w 249"/>
                <a:gd name="T67" fmla="*/ 0 h 125"/>
                <a:gd name="T68" fmla="*/ 124 w 249"/>
                <a:gd name="T69" fmla="*/ 0 h 125"/>
                <a:gd name="T70" fmla="*/ 124 w 249"/>
                <a:gd name="T71" fmla="*/ 0 h 125"/>
                <a:gd name="T72" fmla="*/ 124 w 249"/>
                <a:gd name="T73" fmla="*/ 0 h 125"/>
                <a:gd name="T74" fmla="*/ 93 w 249"/>
                <a:gd name="T75" fmla="*/ 0 h 125"/>
                <a:gd name="T76" fmla="*/ 62 w 249"/>
                <a:gd name="T77" fmla="*/ 0 h 125"/>
                <a:gd name="T78" fmla="*/ 31 w 249"/>
                <a:gd name="T79" fmla="*/ 0 h 125"/>
                <a:gd name="T80" fmla="*/ 0 w 249"/>
                <a:gd name="T81" fmla="*/ 0 h 125"/>
                <a:gd name="T82" fmla="*/ 0 w 249"/>
                <a:gd name="T8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9" h="125">
                  <a:moveTo>
                    <a:pt x="0" y="30"/>
                  </a:moveTo>
                  <a:lnTo>
                    <a:pt x="0" y="30"/>
                  </a:lnTo>
                  <a:lnTo>
                    <a:pt x="31" y="30"/>
                  </a:lnTo>
                  <a:lnTo>
                    <a:pt x="31" y="30"/>
                  </a:lnTo>
                  <a:lnTo>
                    <a:pt x="62" y="30"/>
                  </a:lnTo>
                  <a:lnTo>
                    <a:pt x="62" y="30"/>
                  </a:lnTo>
                  <a:cubicBezTo>
                    <a:pt x="93" y="61"/>
                    <a:pt x="93" y="61"/>
                    <a:pt x="93" y="61"/>
                  </a:cubicBezTo>
                  <a:cubicBezTo>
                    <a:pt x="93" y="93"/>
                    <a:pt x="93" y="93"/>
                    <a:pt x="93" y="93"/>
                  </a:cubicBezTo>
                  <a:lnTo>
                    <a:pt x="93" y="93"/>
                  </a:lnTo>
                  <a:lnTo>
                    <a:pt x="124" y="93"/>
                  </a:lnTo>
                  <a:lnTo>
                    <a:pt x="124" y="93"/>
                  </a:lnTo>
                  <a:lnTo>
                    <a:pt x="124" y="93"/>
                  </a:lnTo>
                  <a:cubicBezTo>
                    <a:pt x="154" y="93"/>
                    <a:pt x="154" y="124"/>
                    <a:pt x="154" y="124"/>
                  </a:cubicBezTo>
                  <a:lnTo>
                    <a:pt x="154" y="124"/>
                  </a:lnTo>
                  <a:cubicBezTo>
                    <a:pt x="154" y="93"/>
                    <a:pt x="154" y="93"/>
                    <a:pt x="154" y="93"/>
                  </a:cubicBezTo>
                  <a:cubicBezTo>
                    <a:pt x="186" y="93"/>
                    <a:pt x="186" y="93"/>
                    <a:pt x="186" y="93"/>
                  </a:cubicBezTo>
                  <a:lnTo>
                    <a:pt x="186" y="93"/>
                  </a:lnTo>
                  <a:lnTo>
                    <a:pt x="186" y="93"/>
                  </a:lnTo>
                  <a:lnTo>
                    <a:pt x="186" y="93"/>
                  </a:lnTo>
                  <a:lnTo>
                    <a:pt x="217" y="93"/>
                  </a:lnTo>
                  <a:cubicBezTo>
                    <a:pt x="217" y="61"/>
                    <a:pt x="217" y="30"/>
                    <a:pt x="248" y="30"/>
                  </a:cubicBezTo>
                  <a:lnTo>
                    <a:pt x="248" y="30"/>
                  </a:lnTo>
                  <a:lnTo>
                    <a:pt x="248" y="30"/>
                  </a:lnTo>
                  <a:lnTo>
                    <a:pt x="248" y="30"/>
                  </a:lnTo>
                  <a:lnTo>
                    <a:pt x="217" y="30"/>
                  </a:lnTo>
                  <a:lnTo>
                    <a:pt x="217" y="30"/>
                  </a:lnTo>
                  <a:lnTo>
                    <a:pt x="217" y="30"/>
                  </a:lnTo>
                  <a:cubicBezTo>
                    <a:pt x="217" y="30"/>
                    <a:pt x="186" y="30"/>
                    <a:pt x="186" y="0"/>
                  </a:cubicBezTo>
                  <a:lnTo>
                    <a:pt x="186" y="0"/>
                  </a:lnTo>
                  <a:lnTo>
                    <a:pt x="186" y="0"/>
                  </a:lnTo>
                  <a:lnTo>
                    <a:pt x="186" y="0"/>
                  </a:lnTo>
                  <a:lnTo>
                    <a:pt x="186" y="0"/>
                  </a:lnTo>
                  <a:cubicBezTo>
                    <a:pt x="154" y="0"/>
                    <a:pt x="154" y="0"/>
                    <a:pt x="154" y="0"/>
                  </a:cubicBezTo>
                  <a:lnTo>
                    <a:pt x="124" y="0"/>
                  </a:lnTo>
                  <a:lnTo>
                    <a:pt x="124" y="0"/>
                  </a:lnTo>
                  <a:lnTo>
                    <a:pt x="124" y="0"/>
                  </a:lnTo>
                  <a:lnTo>
                    <a:pt x="124" y="0"/>
                  </a:lnTo>
                  <a:cubicBezTo>
                    <a:pt x="93" y="0"/>
                    <a:pt x="93" y="0"/>
                    <a:pt x="93" y="0"/>
                  </a:cubicBezTo>
                  <a:cubicBezTo>
                    <a:pt x="62" y="0"/>
                    <a:pt x="62" y="0"/>
                    <a:pt x="62" y="0"/>
                  </a:cubicBezTo>
                  <a:lnTo>
                    <a:pt x="31" y="0"/>
                  </a:lnTo>
                  <a:cubicBezTo>
                    <a:pt x="31" y="0"/>
                    <a:pt x="31" y="0"/>
                    <a:pt x="0" y="0"/>
                  </a:cubicBezTo>
                  <a:cubicBezTo>
                    <a:pt x="0" y="0"/>
                    <a:pt x="0" y="0"/>
                    <a:pt x="0" y="3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0" name="Freeform 79"/>
            <p:cNvSpPr>
              <a:spLocks noChangeArrowheads="1"/>
            </p:cNvSpPr>
            <p:nvPr/>
          </p:nvSpPr>
          <p:spPr bwMode="auto">
            <a:xfrm>
              <a:off x="4003675" y="1535113"/>
              <a:ext cx="100013" cy="44450"/>
            </a:xfrm>
            <a:custGeom>
              <a:avLst/>
              <a:gdLst>
                <a:gd name="T0" fmla="*/ 248 w 280"/>
                <a:gd name="T1" fmla="*/ 0 h 125"/>
                <a:gd name="T2" fmla="*/ 248 w 280"/>
                <a:gd name="T3" fmla="*/ 0 h 125"/>
                <a:gd name="T4" fmla="*/ 217 w 280"/>
                <a:gd name="T5" fmla="*/ 0 h 125"/>
                <a:gd name="T6" fmla="*/ 217 w 280"/>
                <a:gd name="T7" fmla="*/ 30 h 125"/>
                <a:gd name="T8" fmla="*/ 186 w 280"/>
                <a:gd name="T9" fmla="*/ 30 h 125"/>
                <a:gd name="T10" fmla="*/ 186 w 280"/>
                <a:gd name="T11" fmla="*/ 30 h 125"/>
                <a:gd name="T12" fmla="*/ 186 w 280"/>
                <a:gd name="T13" fmla="*/ 30 h 125"/>
                <a:gd name="T14" fmla="*/ 155 w 280"/>
                <a:gd name="T15" fmla="*/ 30 h 125"/>
                <a:gd name="T16" fmla="*/ 124 w 280"/>
                <a:gd name="T17" fmla="*/ 62 h 125"/>
                <a:gd name="T18" fmla="*/ 124 w 280"/>
                <a:gd name="T19" fmla="*/ 30 h 125"/>
                <a:gd name="T20" fmla="*/ 124 w 280"/>
                <a:gd name="T21" fmla="*/ 30 h 125"/>
                <a:gd name="T22" fmla="*/ 124 w 280"/>
                <a:gd name="T23" fmla="*/ 30 h 125"/>
                <a:gd name="T24" fmla="*/ 93 w 280"/>
                <a:gd name="T25" fmla="*/ 62 h 125"/>
                <a:gd name="T26" fmla="*/ 62 w 280"/>
                <a:gd name="T27" fmla="*/ 62 h 125"/>
                <a:gd name="T28" fmla="*/ 62 w 280"/>
                <a:gd name="T29" fmla="*/ 62 h 125"/>
                <a:gd name="T30" fmla="*/ 62 w 280"/>
                <a:gd name="T31" fmla="*/ 62 h 125"/>
                <a:gd name="T32" fmla="*/ 62 w 280"/>
                <a:gd name="T33" fmla="*/ 62 h 125"/>
                <a:gd name="T34" fmla="*/ 62 w 280"/>
                <a:gd name="T35" fmla="*/ 62 h 125"/>
                <a:gd name="T36" fmla="*/ 62 w 280"/>
                <a:gd name="T37" fmla="*/ 62 h 125"/>
                <a:gd name="T38" fmla="*/ 31 w 280"/>
                <a:gd name="T39" fmla="*/ 62 h 125"/>
                <a:gd name="T40" fmla="*/ 0 w 280"/>
                <a:gd name="T41" fmla="*/ 62 h 125"/>
                <a:gd name="T42" fmla="*/ 0 w 280"/>
                <a:gd name="T43" fmla="*/ 62 h 125"/>
                <a:gd name="T44" fmla="*/ 0 w 280"/>
                <a:gd name="T45" fmla="*/ 62 h 125"/>
                <a:gd name="T46" fmla="*/ 0 w 280"/>
                <a:gd name="T47" fmla="*/ 62 h 125"/>
                <a:gd name="T48" fmla="*/ 0 w 280"/>
                <a:gd name="T49" fmla="*/ 93 h 125"/>
                <a:gd name="T50" fmla="*/ 0 w 280"/>
                <a:gd name="T51" fmla="*/ 93 h 125"/>
                <a:gd name="T52" fmla="*/ 0 w 280"/>
                <a:gd name="T53" fmla="*/ 93 h 125"/>
                <a:gd name="T54" fmla="*/ 0 w 280"/>
                <a:gd name="T55" fmla="*/ 93 h 125"/>
                <a:gd name="T56" fmla="*/ 0 w 280"/>
                <a:gd name="T57" fmla="*/ 124 h 125"/>
                <a:gd name="T58" fmla="*/ 0 w 280"/>
                <a:gd name="T59" fmla="*/ 124 h 125"/>
                <a:gd name="T60" fmla="*/ 31 w 280"/>
                <a:gd name="T61" fmla="*/ 124 h 125"/>
                <a:gd name="T62" fmla="*/ 31 w 280"/>
                <a:gd name="T63" fmla="*/ 124 h 125"/>
                <a:gd name="T64" fmla="*/ 31 w 280"/>
                <a:gd name="T65" fmla="*/ 124 h 125"/>
                <a:gd name="T66" fmla="*/ 31 w 280"/>
                <a:gd name="T67" fmla="*/ 124 h 125"/>
                <a:gd name="T68" fmla="*/ 31 w 280"/>
                <a:gd name="T69" fmla="*/ 124 h 125"/>
                <a:gd name="T70" fmla="*/ 31 w 280"/>
                <a:gd name="T71" fmla="*/ 124 h 125"/>
                <a:gd name="T72" fmla="*/ 62 w 280"/>
                <a:gd name="T73" fmla="*/ 124 h 125"/>
                <a:gd name="T74" fmla="*/ 93 w 280"/>
                <a:gd name="T75" fmla="*/ 124 h 125"/>
                <a:gd name="T76" fmla="*/ 93 w 280"/>
                <a:gd name="T77" fmla="*/ 124 h 125"/>
                <a:gd name="T78" fmla="*/ 124 w 280"/>
                <a:gd name="T79" fmla="*/ 124 h 125"/>
                <a:gd name="T80" fmla="*/ 124 w 280"/>
                <a:gd name="T81" fmla="*/ 124 h 125"/>
                <a:gd name="T82" fmla="*/ 124 w 280"/>
                <a:gd name="T83" fmla="*/ 124 h 125"/>
                <a:gd name="T84" fmla="*/ 124 w 280"/>
                <a:gd name="T85" fmla="*/ 124 h 125"/>
                <a:gd name="T86" fmla="*/ 124 w 280"/>
                <a:gd name="T87" fmla="*/ 124 h 125"/>
                <a:gd name="T88" fmla="*/ 124 w 280"/>
                <a:gd name="T89" fmla="*/ 124 h 125"/>
                <a:gd name="T90" fmla="*/ 155 w 280"/>
                <a:gd name="T91" fmla="*/ 124 h 125"/>
                <a:gd name="T92" fmla="*/ 155 w 280"/>
                <a:gd name="T93" fmla="*/ 124 h 125"/>
                <a:gd name="T94" fmla="*/ 155 w 280"/>
                <a:gd name="T95" fmla="*/ 124 h 125"/>
                <a:gd name="T96" fmla="*/ 155 w 280"/>
                <a:gd name="T97" fmla="*/ 124 h 125"/>
                <a:gd name="T98" fmla="*/ 186 w 280"/>
                <a:gd name="T99" fmla="*/ 124 h 125"/>
                <a:gd name="T100" fmla="*/ 186 w 280"/>
                <a:gd name="T101" fmla="*/ 124 h 125"/>
                <a:gd name="T102" fmla="*/ 186 w 280"/>
                <a:gd name="T103" fmla="*/ 93 h 125"/>
                <a:gd name="T104" fmla="*/ 217 w 280"/>
                <a:gd name="T105" fmla="*/ 93 h 125"/>
                <a:gd name="T106" fmla="*/ 248 w 280"/>
                <a:gd name="T107" fmla="*/ 30 h 125"/>
                <a:gd name="T108" fmla="*/ 279 w 280"/>
                <a:gd name="T109" fmla="*/ 30 h 125"/>
                <a:gd name="T110" fmla="*/ 279 w 280"/>
                <a:gd name="T111" fmla="*/ 30 h 125"/>
                <a:gd name="T112" fmla="*/ 248 w 280"/>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 h="125">
                  <a:moveTo>
                    <a:pt x="248" y="0"/>
                  </a:moveTo>
                  <a:lnTo>
                    <a:pt x="248" y="0"/>
                  </a:lnTo>
                  <a:cubicBezTo>
                    <a:pt x="217" y="0"/>
                    <a:pt x="217" y="0"/>
                    <a:pt x="217" y="0"/>
                  </a:cubicBezTo>
                  <a:cubicBezTo>
                    <a:pt x="217" y="0"/>
                    <a:pt x="217" y="0"/>
                    <a:pt x="217" y="30"/>
                  </a:cubicBezTo>
                  <a:cubicBezTo>
                    <a:pt x="186" y="30"/>
                    <a:pt x="186" y="30"/>
                    <a:pt x="186" y="30"/>
                  </a:cubicBezTo>
                  <a:lnTo>
                    <a:pt x="186" y="30"/>
                  </a:lnTo>
                  <a:lnTo>
                    <a:pt x="186" y="30"/>
                  </a:lnTo>
                  <a:cubicBezTo>
                    <a:pt x="155" y="30"/>
                    <a:pt x="155" y="30"/>
                    <a:pt x="155" y="30"/>
                  </a:cubicBezTo>
                  <a:cubicBezTo>
                    <a:pt x="155" y="30"/>
                    <a:pt x="155" y="62"/>
                    <a:pt x="124" y="62"/>
                  </a:cubicBezTo>
                  <a:lnTo>
                    <a:pt x="124" y="30"/>
                  </a:lnTo>
                  <a:lnTo>
                    <a:pt x="124" y="30"/>
                  </a:lnTo>
                  <a:lnTo>
                    <a:pt x="124" y="30"/>
                  </a:lnTo>
                  <a:cubicBezTo>
                    <a:pt x="93" y="62"/>
                    <a:pt x="93" y="62"/>
                    <a:pt x="93" y="62"/>
                  </a:cubicBezTo>
                  <a:cubicBezTo>
                    <a:pt x="93" y="62"/>
                    <a:pt x="93" y="62"/>
                    <a:pt x="62" y="62"/>
                  </a:cubicBezTo>
                  <a:lnTo>
                    <a:pt x="62" y="62"/>
                  </a:lnTo>
                  <a:lnTo>
                    <a:pt x="62" y="62"/>
                  </a:lnTo>
                  <a:lnTo>
                    <a:pt x="62" y="62"/>
                  </a:lnTo>
                  <a:lnTo>
                    <a:pt x="62" y="62"/>
                  </a:lnTo>
                  <a:lnTo>
                    <a:pt x="62" y="62"/>
                  </a:lnTo>
                  <a:cubicBezTo>
                    <a:pt x="31" y="62"/>
                    <a:pt x="31" y="62"/>
                    <a:pt x="31" y="62"/>
                  </a:cubicBezTo>
                  <a:cubicBezTo>
                    <a:pt x="31" y="62"/>
                    <a:pt x="31" y="62"/>
                    <a:pt x="0" y="62"/>
                  </a:cubicBezTo>
                  <a:lnTo>
                    <a:pt x="0" y="62"/>
                  </a:lnTo>
                  <a:lnTo>
                    <a:pt x="0" y="62"/>
                  </a:lnTo>
                  <a:lnTo>
                    <a:pt x="0" y="62"/>
                  </a:lnTo>
                  <a:cubicBezTo>
                    <a:pt x="0" y="93"/>
                    <a:pt x="0" y="93"/>
                    <a:pt x="0" y="93"/>
                  </a:cubicBezTo>
                  <a:lnTo>
                    <a:pt x="0" y="93"/>
                  </a:lnTo>
                  <a:lnTo>
                    <a:pt x="0" y="93"/>
                  </a:lnTo>
                  <a:lnTo>
                    <a:pt x="0" y="93"/>
                  </a:lnTo>
                  <a:cubicBezTo>
                    <a:pt x="0" y="93"/>
                    <a:pt x="0" y="93"/>
                    <a:pt x="0" y="124"/>
                  </a:cubicBezTo>
                  <a:lnTo>
                    <a:pt x="0" y="124"/>
                  </a:lnTo>
                  <a:cubicBezTo>
                    <a:pt x="31" y="124"/>
                    <a:pt x="31" y="124"/>
                    <a:pt x="31" y="124"/>
                  </a:cubicBezTo>
                  <a:lnTo>
                    <a:pt x="31" y="124"/>
                  </a:lnTo>
                  <a:lnTo>
                    <a:pt x="31" y="124"/>
                  </a:lnTo>
                  <a:lnTo>
                    <a:pt x="31" y="124"/>
                  </a:lnTo>
                  <a:lnTo>
                    <a:pt x="31" y="124"/>
                  </a:lnTo>
                  <a:lnTo>
                    <a:pt x="31" y="124"/>
                  </a:lnTo>
                  <a:cubicBezTo>
                    <a:pt x="62" y="124"/>
                    <a:pt x="62" y="124"/>
                    <a:pt x="62" y="124"/>
                  </a:cubicBezTo>
                  <a:cubicBezTo>
                    <a:pt x="62" y="124"/>
                    <a:pt x="62" y="124"/>
                    <a:pt x="93" y="124"/>
                  </a:cubicBezTo>
                  <a:lnTo>
                    <a:pt x="93" y="124"/>
                  </a:lnTo>
                  <a:lnTo>
                    <a:pt x="124" y="124"/>
                  </a:lnTo>
                  <a:lnTo>
                    <a:pt x="124" y="124"/>
                  </a:lnTo>
                  <a:lnTo>
                    <a:pt x="124" y="124"/>
                  </a:lnTo>
                  <a:lnTo>
                    <a:pt x="124" y="124"/>
                  </a:lnTo>
                  <a:lnTo>
                    <a:pt x="124" y="124"/>
                  </a:lnTo>
                  <a:lnTo>
                    <a:pt x="124" y="124"/>
                  </a:lnTo>
                  <a:cubicBezTo>
                    <a:pt x="155" y="124"/>
                    <a:pt x="155" y="124"/>
                    <a:pt x="155" y="124"/>
                  </a:cubicBezTo>
                  <a:lnTo>
                    <a:pt x="155" y="124"/>
                  </a:lnTo>
                  <a:lnTo>
                    <a:pt x="155" y="124"/>
                  </a:lnTo>
                  <a:lnTo>
                    <a:pt x="155" y="124"/>
                  </a:lnTo>
                  <a:cubicBezTo>
                    <a:pt x="155" y="124"/>
                    <a:pt x="155" y="124"/>
                    <a:pt x="186" y="124"/>
                  </a:cubicBezTo>
                  <a:lnTo>
                    <a:pt x="186" y="124"/>
                  </a:lnTo>
                  <a:lnTo>
                    <a:pt x="186" y="93"/>
                  </a:lnTo>
                  <a:lnTo>
                    <a:pt x="217" y="93"/>
                  </a:lnTo>
                  <a:cubicBezTo>
                    <a:pt x="217" y="62"/>
                    <a:pt x="248" y="62"/>
                    <a:pt x="248" y="30"/>
                  </a:cubicBezTo>
                  <a:lnTo>
                    <a:pt x="279" y="30"/>
                  </a:lnTo>
                  <a:lnTo>
                    <a:pt x="279" y="30"/>
                  </a:lnTo>
                  <a:cubicBezTo>
                    <a:pt x="248" y="30"/>
                    <a:pt x="248" y="0"/>
                    <a:pt x="248"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1" name="Freeform 80"/>
            <p:cNvSpPr>
              <a:spLocks noChangeArrowheads="1"/>
            </p:cNvSpPr>
            <p:nvPr/>
          </p:nvSpPr>
          <p:spPr bwMode="auto">
            <a:xfrm>
              <a:off x="3757613" y="1423988"/>
              <a:ext cx="44450" cy="33337"/>
            </a:xfrm>
            <a:custGeom>
              <a:avLst/>
              <a:gdLst>
                <a:gd name="T0" fmla="*/ 31 w 125"/>
                <a:gd name="T1" fmla="*/ 92 h 93"/>
                <a:gd name="T2" fmla="*/ 31 w 125"/>
                <a:gd name="T3" fmla="*/ 92 h 93"/>
                <a:gd name="T4" fmla="*/ 62 w 125"/>
                <a:gd name="T5" fmla="*/ 62 h 93"/>
                <a:gd name="T6" fmla="*/ 94 w 125"/>
                <a:gd name="T7" fmla="*/ 62 h 93"/>
                <a:gd name="T8" fmla="*/ 94 w 125"/>
                <a:gd name="T9" fmla="*/ 62 h 93"/>
                <a:gd name="T10" fmla="*/ 94 w 125"/>
                <a:gd name="T11" fmla="*/ 62 h 93"/>
                <a:gd name="T12" fmla="*/ 94 w 125"/>
                <a:gd name="T13" fmla="*/ 31 h 93"/>
                <a:gd name="T14" fmla="*/ 94 w 125"/>
                <a:gd name="T15" fmla="*/ 31 h 93"/>
                <a:gd name="T16" fmla="*/ 94 w 125"/>
                <a:gd name="T17" fmla="*/ 31 h 93"/>
                <a:gd name="T18" fmla="*/ 94 w 125"/>
                <a:gd name="T19" fmla="*/ 0 h 93"/>
                <a:gd name="T20" fmla="*/ 94 w 125"/>
                <a:gd name="T21" fmla="*/ 0 h 93"/>
                <a:gd name="T22" fmla="*/ 94 w 125"/>
                <a:gd name="T23" fmla="*/ 0 h 93"/>
                <a:gd name="T24" fmla="*/ 124 w 125"/>
                <a:gd name="T25" fmla="*/ 0 h 93"/>
                <a:gd name="T26" fmla="*/ 124 w 125"/>
                <a:gd name="T27" fmla="*/ 0 h 93"/>
                <a:gd name="T28" fmla="*/ 124 w 125"/>
                <a:gd name="T29" fmla="*/ 0 h 93"/>
                <a:gd name="T30" fmla="*/ 94 w 125"/>
                <a:gd name="T31" fmla="*/ 0 h 93"/>
                <a:gd name="T32" fmla="*/ 62 w 125"/>
                <a:gd name="T33" fmla="*/ 0 h 93"/>
                <a:gd name="T34" fmla="*/ 31 w 125"/>
                <a:gd name="T35" fmla="*/ 0 h 93"/>
                <a:gd name="T36" fmla="*/ 31 w 125"/>
                <a:gd name="T37" fmla="*/ 0 h 93"/>
                <a:gd name="T38" fmla="*/ 31 w 125"/>
                <a:gd name="T39" fmla="*/ 0 h 93"/>
                <a:gd name="T40" fmla="*/ 31 w 125"/>
                <a:gd name="T41" fmla="*/ 31 h 93"/>
                <a:gd name="T42" fmla="*/ 0 w 125"/>
                <a:gd name="T43" fmla="*/ 31 h 93"/>
                <a:gd name="T44" fmla="*/ 31 w 125"/>
                <a:gd name="T45" fmla="*/ 62 h 93"/>
                <a:gd name="T46" fmla="*/ 31 w 125"/>
                <a:gd name="T4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93">
                  <a:moveTo>
                    <a:pt x="31" y="92"/>
                  </a:moveTo>
                  <a:lnTo>
                    <a:pt x="31" y="92"/>
                  </a:lnTo>
                  <a:lnTo>
                    <a:pt x="62" y="62"/>
                  </a:lnTo>
                  <a:cubicBezTo>
                    <a:pt x="62" y="62"/>
                    <a:pt x="62" y="62"/>
                    <a:pt x="94" y="62"/>
                  </a:cubicBezTo>
                  <a:lnTo>
                    <a:pt x="94" y="62"/>
                  </a:lnTo>
                  <a:lnTo>
                    <a:pt x="94" y="62"/>
                  </a:lnTo>
                  <a:lnTo>
                    <a:pt x="94" y="31"/>
                  </a:lnTo>
                  <a:lnTo>
                    <a:pt x="94" y="31"/>
                  </a:lnTo>
                  <a:lnTo>
                    <a:pt x="94" y="31"/>
                  </a:lnTo>
                  <a:cubicBezTo>
                    <a:pt x="94" y="31"/>
                    <a:pt x="94" y="31"/>
                    <a:pt x="94" y="0"/>
                  </a:cubicBezTo>
                  <a:lnTo>
                    <a:pt x="94" y="0"/>
                  </a:lnTo>
                  <a:lnTo>
                    <a:pt x="94" y="0"/>
                  </a:lnTo>
                  <a:cubicBezTo>
                    <a:pt x="124" y="0"/>
                    <a:pt x="124" y="0"/>
                    <a:pt x="124" y="0"/>
                  </a:cubicBezTo>
                  <a:lnTo>
                    <a:pt x="124" y="0"/>
                  </a:lnTo>
                  <a:lnTo>
                    <a:pt x="124" y="0"/>
                  </a:lnTo>
                  <a:lnTo>
                    <a:pt x="94" y="0"/>
                  </a:lnTo>
                  <a:cubicBezTo>
                    <a:pt x="94" y="0"/>
                    <a:pt x="94" y="0"/>
                    <a:pt x="62" y="0"/>
                  </a:cubicBezTo>
                  <a:cubicBezTo>
                    <a:pt x="62" y="0"/>
                    <a:pt x="62" y="0"/>
                    <a:pt x="31" y="0"/>
                  </a:cubicBezTo>
                  <a:lnTo>
                    <a:pt x="31" y="0"/>
                  </a:lnTo>
                  <a:lnTo>
                    <a:pt x="31" y="0"/>
                  </a:lnTo>
                  <a:cubicBezTo>
                    <a:pt x="31" y="0"/>
                    <a:pt x="31" y="0"/>
                    <a:pt x="31" y="31"/>
                  </a:cubicBezTo>
                  <a:cubicBezTo>
                    <a:pt x="31" y="31"/>
                    <a:pt x="31" y="31"/>
                    <a:pt x="0" y="31"/>
                  </a:cubicBezTo>
                  <a:cubicBezTo>
                    <a:pt x="31" y="62"/>
                    <a:pt x="31" y="62"/>
                    <a:pt x="31" y="62"/>
                  </a:cubicBezTo>
                  <a:lnTo>
                    <a:pt x="31" y="9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2" name="Freeform 81"/>
            <p:cNvSpPr>
              <a:spLocks noChangeArrowheads="1"/>
            </p:cNvSpPr>
            <p:nvPr/>
          </p:nvSpPr>
          <p:spPr bwMode="auto">
            <a:xfrm>
              <a:off x="3579813" y="1479550"/>
              <a:ext cx="234950" cy="179388"/>
            </a:xfrm>
            <a:custGeom>
              <a:avLst/>
              <a:gdLst>
                <a:gd name="T0" fmla="*/ 186 w 652"/>
                <a:gd name="T1" fmla="*/ 465 h 497"/>
                <a:gd name="T2" fmla="*/ 186 w 652"/>
                <a:gd name="T3" fmla="*/ 465 h 497"/>
                <a:gd name="T4" fmla="*/ 218 w 652"/>
                <a:gd name="T5" fmla="*/ 465 h 497"/>
                <a:gd name="T6" fmla="*/ 248 w 652"/>
                <a:gd name="T7" fmla="*/ 496 h 497"/>
                <a:gd name="T8" fmla="*/ 310 w 652"/>
                <a:gd name="T9" fmla="*/ 496 h 497"/>
                <a:gd name="T10" fmla="*/ 342 w 652"/>
                <a:gd name="T11" fmla="*/ 496 h 497"/>
                <a:gd name="T12" fmla="*/ 372 w 652"/>
                <a:gd name="T13" fmla="*/ 496 h 497"/>
                <a:gd name="T14" fmla="*/ 403 w 652"/>
                <a:gd name="T15" fmla="*/ 465 h 497"/>
                <a:gd name="T16" fmla="*/ 466 w 652"/>
                <a:gd name="T17" fmla="*/ 433 h 497"/>
                <a:gd name="T18" fmla="*/ 527 w 652"/>
                <a:gd name="T19" fmla="*/ 465 h 497"/>
                <a:gd name="T20" fmla="*/ 590 w 652"/>
                <a:gd name="T21" fmla="*/ 465 h 497"/>
                <a:gd name="T22" fmla="*/ 620 w 652"/>
                <a:gd name="T23" fmla="*/ 433 h 497"/>
                <a:gd name="T24" fmla="*/ 590 w 652"/>
                <a:gd name="T25" fmla="*/ 403 h 497"/>
                <a:gd name="T26" fmla="*/ 590 w 652"/>
                <a:gd name="T27" fmla="*/ 372 h 497"/>
                <a:gd name="T28" fmla="*/ 590 w 652"/>
                <a:gd name="T29" fmla="*/ 341 h 497"/>
                <a:gd name="T30" fmla="*/ 558 w 652"/>
                <a:gd name="T31" fmla="*/ 309 h 497"/>
                <a:gd name="T32" fmla="*/ 558 w 652"/>
                <a:gd name="T33" fmla="*/ 248 h 497"/>
                <a:gd name="T34" fmla="*/ 558 w 652"/>
                <a:gd name="T35" fmla="*/ 248 h 497"/>
                <a:gd name="T36" fmla="*/ 558 w 652"/>
                <a:gd name="T37" fmla="*/ 248 h 497"/>
                <a:gd name="T38" fmla="*/ 590 w 652"/>
                <a:gd name="T39" fmla="*/ 217 h 497"/>
                <a:gd name="T40" fmla="*/ 620 w 652"/>
                <a:gd name="T41" fmla="*/ 185 h 497"/>
                <a:gd name="T42" fmla="*/ 620 w 652"/>
                <a:gd name="T43" fmla="*/ 185 h 497"/>
                <a:gd name="T44" fmla="*/ 651 w 652"/>
                <a:gd name="T45" fmla="*/ 124 h 497"/>
                <a:gd name="T46" fmla="*/ 620 w 652"/>
                <a:gd name="T47" fmla="*/ 124 h 497"/>
                <a:gd name="T48" fmla="*/ 590 w 652"/>
                <a:gd name="T49" fmla="*/ 124 h 497"/>
                <a:gd name="T50" fmla="*/ 590 w 652"/>
                <a:gd name="T51" fmla="*/ 124 h 497"/>
                <a:gd name="T52" fmla="*/ 558 w 652"/>
                <a:gd name="T53" fmla="*/ 124 h 497"/>
                <a:gd name="T54" fmla="*/ 558 w 652"/>
                <a:gd name="T55" fmla="*/ 124 h 497"/>
                <a:gd name="T56" fmla="*/ 527 w 652"/>
                <a:gd name="T57" fmla="*/ 93 h 497"/>
                <a:gd name="T58" fmla="*/ 496 w 652"/>
                <a:gd name="T59" fmla="*/ 93 h 497"/>
                <a:gd name="T60" fmla="*/ 466 w 652"/>
                <a:gd name="T61" fmla="*/ 93 h 497"/>
                <a:gd name="T62" fmla="*/ 434 w 652"/>
                <a:gd name="T63" fmla="*/ 61 h 497"/>
                <a:gd name="T64" fmla="*/ 403 w 652"/>
                <a:gd name="T65" fmla="*/ 31 h 497"/>
                <a:gd name="T66" fmla="*/ 372 w 652"/>
                <a:gd name="T67" fmla="*/ 0 h 497"/>
                <a:gd name="T68" fmla="*/ 342 w 652"/>
                <a:gd name="T69" fmla="*/ 0 h 497"/>
                <a:gd name="T70" fmla="*/ 403 w 652"/>
                <a:gd name="T71" fmla="*/ 61 h 497"/>
                <a:gd name="T72" fmla="*/ 342 w 652"/>
                <a:gd name="T73" fmla="*/ 61 h 497"/>
                <a:gd name="T74" fmla="*/ 218 w 652"/>
                <a:gd name="T75" fmla="*/ 124 h 497"/>
                <a:gd name="T76" fmla="*/ 155 w 652"/>
                <a:gd name="T77" fmla="*/ 93 h 497"/>
                <a:gd name="T78" fmla="*/ 124 w 652"/>
                <a:gd name="T79" fmla="*/ 155 h 497"/>
                <a:gd name="T80" fmla="*/ 124 w 652"/>
                <a:gd name="T81" fmla="*/ 155 h 497"/>
                <a:gd name="T82" fmla="*/ 124 w 652"/>
                <a:gd name="T83" fmla="*/ 155 h 497"/>
                <a:gd name="T84" fmla="*/ 62 w 652"/>
                <a:gd name="T85" fmla="*/ 124 h 497"/>
                <a:gd name="T86" fmla="*/ 0 w 652"/>
                <a:gd name="T87" fmla="*/ 155 h 497"/>
                <a:gd name="T88" fmla="*/ 0 w 652"/>
                <a:gd name="T89" fmla="*/ 155 h 497"/>
                <a:gd name="T90" fmla="*/ 0 w 652"/>
                <a:gd name="T91" fmla="*/ 155 h 497"/>
                <a:gd name="T92" fmla="*/ 31 w 652"/>
                <a:gd name="T93" fmla="*/ 155 h 497"/>
                <a:gd name="T94" fmla="*/ 62 w 652"/>
                <a:gd name="T95" fmla="*/ 185 h 497"/>
                <a:gd name="T96" fmla="*/ 94 w 652"/>
                <a:gd name="T97" fmla="*/ 185 h 497"/>
                <a:gd name="T98" fmla="*/ 124 w 652"/>
                <a:gd name="T99" fmla="*/ 217 h 497"/>
                <a:gd name="T100" fmla="*/ 155 w 652"/>
                <a:gd name="T101" fmla="*/ 248 h 497"/>
                <a:gd name="T102" fmla="*/ 186 w 652"/>
                <a:gd name="T103" fmla="*/ 403 h 497"/>
                <a:gd name="T104" fmla="*/ 186 w 652"/>
                <a:gd name="T105" fmla="*/ 46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497">
                  <a:moveTo>
                    <a:pt x="186" y="465"/>
                  </a:moveTo>
                  <a:lnTo>
                    <a:pt x="186" y="465"/>
                  </a:lnTo>
                  <a:lnTo>
                    <a:pt x="186" y="465"/>
                  </a:lnTo>
                  <a:lnTo>
                    <a:pt x="186" y="465"/>
                  </a:lnTo>
                  <a:lnTo>
                    <a:pt x="186" y="465"/>
                  </a:lnTo>
                  <a:lnTo>
                    <a:pt x="218" y="465"/>
                  </a:lnTo>
                  <a:cubicBezTo>
                    <a:pt x="218" y="496"/>
                    <a:pt x="218" y="496"/>
                    <a:pt x="248" y="496"/>
                  </a:cubicBezTo>
                  <a:lnTo>
                    <a:pt x="248" y="496"/>
                  </a:lnTo>
                  <a:lnTo>
                    <a:pt x="279" y="496"/>
                  </a:lnTo>
                  <a:lnTo>
                    <a:pt x="310" y="496"/>
                  </a:lnTo>
                  <a:lnTo>
                    <a:pt x="310" y="496"/>
                  </a:lnTo>
                  <a:lnTo>
                    <a:pt x="342" y="496"/>
                  </a:lnTo>
                  <a:cubicBezTo>
                    <a:pt x="342" y="496"/>
                    <a:pt x="342" y="496"/>
                    <a:pt x="372" y="496"/>
                  </a:cubicBezTo>
                  <a:lnTo>
                    <a:pt x="372" y="496"/>
                  </a:lnTo>
                  <a:lnTo>
                    <a:pt x="372" y="496"/>
                  </a:lnTo>
                  <a:cubicBezTo>
                    <a:pt x="403" y="465"/>
                    <a:pt x="403" y="465"/>
                    <a:pt x="403" y="465"/>
                  </a:cubicBezTo>
                  <a:cubicBezTo>
                    <a:pt x="434" y="433"/>
                    <a:pt x="434" y="433"/>
                    <a:pt x="434" y="433"/>
                  </a:cubicBezTo>
                  <a:cubicBezTo>
                    <a:pt x="466" y="433"/>
                    <a:pt x="466" y="433"/>
                    <a:pt x="466" y="433"/>
                  </a:cubicBezTo>
                  <a:cubicBezTo>
                    <a:pt x="466" y="433"/>
                    <a:pt x="496" y="433"/>
                    <a:pt x="527" y="465"/>
                  </a:cubicBezTo>
                  <a:lnTo>
                    <a:pt x="527" y="465"/>
                  </a:lnTo>
                  <a:cubicBezTo>
                    <a:pt x="558" y="465"/>
                    <a:pt x="558" y="465"/>
                    <a:pt x="558" y="465"/>
                  </a:cubicBezTo>
                  <a:cubicBezTo>
                    <a:pt x="558" y="465"/>
                    <a:pt x="558" y="465"/>
                    <a:pt x="590" y="465"/>
                  </a:cubicBezTo>
                  <a:lnTo>
                    <a:pt x="590" y="465"/>
                  </a:lnTo>
                  <a:lnTo>
                    <a:pt x="620" y="433"/>
                  </a:lnTo>
                  <a:cubicBezTo>
                    <a:pt x="590" y="433"/>
                    <a:pt x="590" y="433"/>
                    <a:pt x="590" y="403"/>
                  </a:cubicBezTo>
                  <a:lnTo>
                    <a:pt x="590" y="403"/>
                  </a:lnTo>
                  <a:lnTo>
                    <a:pt x="590" y="403"/>
                  </a:lnTo>
                  <a:lnTo>
                    <a:pt x="590" y="372"/>
                  </a:lnTo>
                  <a:lnTo>
                    <a:pt x="590" y="372"/>
                  </a:lnTo>
                  <a:cubicBezTo>
                    <a:pt x="590" y="341"/>
                    <a:pt x="590" y="341"/>
                    <a:pt x="590" y="341"/>
                  </a:cubicBezTo>
                  <a:lnTo>
                    <a:pt x="558" y="309"/>
                  </a:lnTo>
                  <a:lnTo>
                    <a:pt x="558" y="309"/>
                  </a:lnTo>
                  <a:lnTo>
                    <a:pt x="527" y="279"/>
                  </a:lnTo>
                  <a:cubicBezTo>
                    <a:pt x="527" y="279"/>
                    <a:pt x="527" y="279"/>
                    <a:pt x="558" y="248"/>
                  </a:cubicBezTo>
                  <a:lnTo>
                    <a:pt x="558" y="248"/>
                  </a:lnTo>
                  <a:lnTo>
                    <a:pt x="558" y="248"/>
                  </a:lnTo>
                  <a:lnTo>
                    <a:pt x="558" y="248"/>
                  </a:lnTo>
                  <a:lnTo>
                    <a:pt x="558" y="248"/>
                  </a:lnTo>
                  <a:cubicBezTo>
                    <a:pt x="590" y="217"/>
                    <a:pt x="590" y="217"/>
                    <a:pt x="590" y="217"/>
                  </a:cubicBezTo>
                  <a:lnTo>
                    <a:pt x="590" y="217"/>
                  </a:lnTo>
                  <a:cubicBezTo>
                    <a:pt x="590" y="217"/>
                    <a:pt x="590" y="217"/>
                    <a:pt x="590" y="185"/>
                  </a:cubicBezTo>
                  <a:cubicBezTo>
                    <a:pt x="620" y="185"/>
                    <a:pt x="620" y="185"/>
                    <a:pt x="620" y="185"/>
                  </a:cubicBezTo>
                  <a:lnTo>
                    <a:pt x="620" y="185"/>
                  </a:lnTo>
                  <a:lnTo>
                    <a:pt x="620" y="185"/>
                  </a:lnTo>
                  <a:lnTo>
                    <a:pt x="620" y="185"/>
                  </a:lnTo>
                  <a:cubicBezTo>
                    <a:pt x="620" y="155"/>
                    <a:pt x="620" y="155"/>
                    <a:pt x="651" y="124"/>
                  </a:cubicBezTo>
                  <a:cubicBezTo>
                    <a:pt x="620" y="124"/>
                    <a:pt x="620" y="124"/>
                    <a:pt x="620" y="124"/>
                  </a:cubicBezTo>
                  <a:lnTo>
                    <a:pt x="620" y="124"/>
                  </a:lnTo>
                  <a:lnTo>
                    <a:pt x="620" y="124"/>
                  </a:lnTo>
                  <a:cubicBezTo>
                    <a:pt x="590" y="124"/>
                    <a:pt x="590" y="124"/>
                    <a:pt x="590" y="124"/>
                  </a:cubicBezTo>
                  <a:lnTo>
                    <a:pt x="590" y="124"/>
                  </a:lnTo>
                  <a:lnTo>
                    <a:pt x="590" y="124"/>
                  </a:lnTo>
                  <a:lnTo>
                    <a:pt x="590" y="124"/>
                  </a:lnTo>
                  <a:lnTo>
                    <a:pt x="558" y="124"/>
                  </a:lnTo>
                  <a:lnTo>
                    <a:pt x="558" y="124"/>
                  </a:lnTo>
                  <a:lnTo>
                    <a:pt x="558" y="124"/>
                  </a:lnTo>
                  <a:lnTo>
                    <a:pt x="558" y="124"/>
                  </a:lnTo>
                  <a:cubicBezTo>
                    <a:pt x="527" y="124"/>
                    <a:pt x="527" y="93"/>
                    <a:pt x="527" y="93"/>
                  </a:cubicBezTo>
                  <a:lnTo>
                    <a:pt x="527" y="93"/>
                  </a:lnTo>
                  <a:cubicBezTo>
                    <a:pt x="496" y="93"/>
                    <a:pt x="496" y="93"/>
                    <a:pt x="496" y="93"/>
                  </a:cubicBezTo>
                  <a:lnTo>
                    <a:pt x="496" y="93"/>
                  </a:lnTo>
                  <a:lnTo>
                    <a:pt x="466" y="93"/>
                  </a:lnTo>
                  <a:lnTo>
                    <a:pt x="466" y="93"/>
                  </a:lnTo>
                  <a:lnTo>
                    <a:pt x="434" y="61"/>
                  </a:lnTo>
                  <a:cubicBezTo>
                    <a:pt x="434" y="61"/>
                    <a:pt x="403" y="61"/>
                    <a:pt x="403" y="31"/>
                  </a:cubicBezTo>
                  <a:lnTo>
                    <a:pt x="403" y="31"/>
                  </a:lnTo>
                  <a:lnTo>
                    <a:pt x="403" y="31"/>
                  </a:lnTo>
                  <a:cubicBezTo>
                    <a:pt x="372" y="31"/>
                    <a:pt x="372" y="31"/>
                    <a:pt x="372" y="0"/>
                  </a:cubicBezTo>
                  <a:lnTo>
                    <a:pt x="372" y="0"/>
                  </a:lnTo>
                  <a:cubicBezTo>
                    <a:pt x="342" y="0"/>
                    <a:pt x="342" y="0"/>
                    <a:pt x="342" y="0"/>
                  </a:cubicBezTo>
                  <a:lnTo>
                    <a:pt x="342" y="0"/>
                  </a:lnTo>
                  <a:cubicBezTo>
                    <a:pt x="403" y="61"/>
                    <a:pt x="403" y="61"/>
                    <a:pt x="403" y="61"/>
                  </a:cubicBezTo>
                  <a:cubicBezTo>
                    <a:pt x="342" y="61"/>
                    <a:pt x="342" y="61"/>
                    <a:pt x="342" y="61"/>
                  </a:cubicBezTo>
                  <a:lnTo>
                    <a:pt x="342" y="61"/>
                  </a:lnTo>
                  <a:cubicBezTo>
                    <a:pt x="310" y="61"/>
                    <a:pt x="310" y="61"/>
                    <a:pt x="310" y="61"/>
                  </a:cubicBezTo>
                  <a:cubicBezTo>
                    <a:pt x="279" y="93"/>
                    <a:pt x="218" y="124"/>
                    <a:pt x="218" y="124"/>
                  </a:cubicBezTo>
                  <a:cubicBezTo>
                    <a:pt x="186" y="124"/>
                    <a:pt x="186" y="93"/>
                    <a:pt x="155" y="93"/>
                  </a:cubicBezTo>
                  <a:lnTo>
                    <a:pt x="155" y="93"/>
                  </a:lnTo>
                  <a:cubicBezTo>
                    <a:pt x="186" y="124"/>
                    <a:pt x="186" y="124"/>
                    <a:pt x="155" y="155"/>
                  </a:cubicBezTo>
                  <a:cubicBezTo>
                    <a:pt x="155" y="155"/>
                    <a:pt x="155" y="155"/>
                    <a:pt x="124" y="155"/>
                  </a:cubicBezTo>
                  <a:lnTo>
                    <a:pt x="124" y="155"/>
                  </a:lnTo>
                  <a:lnTo>
                    <a:pt x="124" y="155"/>
                  </a:lnTo>
                  <a:lnTo>
                    <a:pt x="124" y="155"/>
                  </a:lnTo>
                  <a:lnTo>
                    <a:pt x="124" y="155"/>
                  </a:lnTo>
                  <a:lnTo>
                    <a:pt x="94" y="155"/>
                  </a:lnTo>
                  <a:cubicBezTo>
                    <a:pt x="94" y="155"/>
                    <a:pt x="62" y="155"/>
                    <a:pt x="62" y="124"/>
                  </a:cubicBezTo>
                  <a:lnTo>
                    <a:pt x="62" y="124"/>
                  </a:lnTo>
                  <a:cubicBezTo>
                    <a:pt x="31" y="155"/>
                    <a:pt x="31" y="155"/>
                    <a:pt x="0" y="155"/>
                  </a:cubicBezTo>
                  <a:lnTo>
                    <a:pt x="0" y="155"/>
                  </a:lnTo>
                  <a:lnTo>
                    <a:pt x="0" y="155"/>
                  </a:lnTo>
                  <a:lnTo>
                    <a:pt x="0" y="155"/>
                  </a:lnTo>
                  <a:lnTo>
                    <a:pt x="0" y="155"/>
                  </a:lnTo>
                  <a:lnTo>
                    <a:pt x="0" y="155"/>
                  </a:lnTo>
                  <a:cubicBezTo>
                    <a:pt x="31" y="155"/>
                    <a:pt x="31" y="155"/>
                    <a:pt x="31" y="155"/>
                  </a:cubicBezTo>
                  <a:cubicBezTo>
                    <a:pt x="31" y="155"/>
                    <a:pt x="31" y="155"/>
                    <a:pt x="62" y="155"/>
                  </a:cubicBezTo>
                  <a:cubicBezTo>
                    <a:pt x="62" y="155"/>
                    <a:pt x="62" y="155"/>
                    <a:pt x="62" y="185"/>
                  </a:cubicBezTo>
                  <a:lnTo>
                    <a:pt x="62" y="185"/>
                  </a:lnTo>
                  <a:lnTo>
                    <a:pt x="94" y="185"/>
                  </a:lnTo>
                  <a:cubicBezTo>
                    <a:pt x="94" y="185"/>
                    <a:pt x="124" y="185"/>
                    <a:pt x="124" y="217"/>
                  </a:cubicBezTo>
                  <a:lnTo>
                    <a:pt x="124" y="217"/>
                  </a:lnTo>
                  <a:lnTo>
                    <a:pt x="124" y="248"/>
                  </a:lnTo>
                  <a:lnTo>
                    <a:pt x="155" y="248"/>
                  </a:lnTo>
                  <a:lnTo>
                    <a:pt x="186" y="279"/>
                  </a:lnTo>
                  <a:cubicBezTo>
                    <a:pt x="218" y="309"/>
                    <a:pt x="218" y="309"/>
                    <a:pt x="186" y="403"/>
                  </a:cubicBezTo>
                  <a:lnTo>
                    <a:pt x="186" y="433"/>
                  </a:lnTo>
                  <a:cubicBezTo>
                    <a:pt x="186" y="433"/>
                    <a:pt x="186" y="433"/>
                    <a:pt x="186" y="46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3" name="Freeform 82"/>
            <p:cNvSpPr>
              <a:spLocks noChangeArrowheads="1"/>
            </p:cNvSpPr>
            <p:nvPr/>
          </p:nvSpPr>
          <p:spPr bwMode="auto">
            <a:xfrm>
              <a:off x="3802063" y="1557338"/>
              <a:ext cx="44450" cy="22225"/>
            </a:xfrm>
            <a:custGeom>
              <a:avLst/>
              <a:gdLst>
                <a:gd name="T0" fmla="*/ 124 w 125"/>
                <a:gd name="T1" fmla="*/ 0 h 63"/>
                <a:gd name="T2" fmla="*/ 124 w 125"/>
                <a:gd name="T3" fmla="*/ 0 h 63"/>
                <a:gd name="T4" fmla="*/ 94 w 125"/>
                <a:gd name="T5" fmla="*/ 0 h 63"/>
                <a:gd name="T6" fmla="*/ 94 w 125"/>
                <a:gd name="T7" fmla="*/ 0 h 63"/>
                <a:gd name="T8" fmla="*/ 62 w 125"/>
                <a:gd name="T9" fmla="*/ 31 h 63"/>
                <a:gd name="T10" fmla="*/ 62 w 125"/>
                <a:gd name="T11" fmla="*/ 31 h 63"/>
                <a:gd name="T12" fmla="*/ 62 w 125"/>
                <a:gd name="T13" fmla="*/ 31 h 63"/>
                <a:gd name="T14" fmla="*/ 62 w 125"/>
                <a:gd name="T15" fmla="*/ 31 h 63"/>
                <a:gd name="T16" fmla="*/ 31 w 125"/>
                <a:gd name="T17" fmla="*/ 31 h 63"/>
                <a:gd name="T18" fmla="*/ 31 w 125"/>
                <a:gd name="T19" fmla="*/ 31 h 63"/>
                <a:gd name="T20" fmla="*/ 31 w 125"/>
                <a:gd name="T21" fmla="*/ 31 h 63"/>
                <a:gd name="T22" fmla="*/ 0 w 125"/>
                <a:gd name="T23" fmla="*/ 31 h 63"/>
                <a:gd name="T24" fmla="*/ 0 w 125"/>
                <a:gd name="T25" fmla="*/ 62 h 63"/>
                <a:gd name="T26" fmla="*/ 0 w 125"/>
                <a:gd name="T27" fmla="*/ 62 h 63"/>
                <a:gd name="T28" fmla="*/ 0 w 125"/>
                <a:gd name="T29" fmla="*/ 62 h 63"/>
                <a:gd name="T30" fmla="*/ 31 w 125"/>
                <a:gd name="T31" fmla="*/ 62 h 63"/>
                <a:gd name="T32" fmla="*/ 31 w 125"/>
                <a:gd name="T33" fmla="*/ 62 h 63"/>
                <a:gd name="T34" fmla="*/ 31 w 125"/>
                <a:gd name="T35" fmla="*/ 62 h 63"/>
                <a:gd name="T36" fmla="*/ 31 w 125"/>
                <a:gd name="T37" fmla="*/ 62 h 63"/>
                <a:gd name="T38" fmla="*/ 31 w 125"/>
                <a:gd name="T39" fmla="*/ 62 h 63"/>
                <a:gd name="T40" fmla="*/ 62 w 125"/>
                <a:gd name="T41" fmla="*/ 62 h 63"/>
                <a:gd name="T42" fmla="*/ 62 w 125"/>
                <a:gd name="T43" fmla="*/ 62 h 63"/>
                <a:gd name="T44" fmla="*/ 62 w 125"/>
                <a:gd name="T45" fmla="*/ 31 h 63"/>
                <a:gd name="T46" fmla="*/ 62 w 125"/>
                <a:gd name="T47" fmla="*/ 31 h 63"/>
                <a:gd name="T48" fmla="*/ 94 w 125"/>
                <a:gd name="T49" fmla="*/ 31 h 63"/>
                <a:gd name="T50" fmla="*/ 94 w 125"/>
                <a:gd name="T51" fmla="*/ 62 h 63"/>
                <a:gd name="T52" fmla="*/ 124 w 125"/>
                <a:gd name="T53" fmla="*/ 31 h 63"/>
                <a:gd name="T54" fmla="*/ 124 w 125"/>
                <a:gd name="T55" fmla="*/ 31 h 63"/>
                <a:gd name="T56" fmla="*/ 124 w 125"/>
                <a:gd name="T57" fmla="*/ 31 h 63"/>
                <a:gd name="T58" fmla="*/ 124 w 125"/>
                <a:gd name="T59" fmla="*/ 31 h 63"/>
                <a:gd name="T60" fmla="*/ 124 w 125"/>
                <a:gd name="T6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63">
                  <a:moveTo>
                    <a:pt x="124" y="0"/>
                  </a:moveTo>
                  <a:lnTo>
                    <a:pt x="124" y="0"/>
                  </a:lnTo>
                  <a:cubicBezTo>
                    <a:pt x="94" y="0"/>
                    <a:pt x="94" y="0"/>
                    <a:pt x="94" y="0"/>
                  </a:cubicBezTo>
                  <a:lnTo>
                    <a:pt x="94" y="0"/>
                  </a:lnTo>
                  <a:lnTo>
                    <a:pt x="62" y="31"/>
                  </a:lnTo>
                  <a:lnTo>
                    <a:pt x="62" y="31"/>
                  </a:lnTo>
                  <a:lnTo>
                    <a:pt x="62" y="31"/>
                  </a:lnTo>
                  <a:lnTo>
                    <a:pt x="62" y="31"/>
                  </a:lnTo>
                  <a:cubicBezTo>
                    <a:pt x="31" y="31"/>
                    <a:pt x="31" y="31"/>
                    <a:pt x="31" y="31"/>
                  </a:cubicBezTo>
                  <a:lnTo>
                    <a:pt x="31" y="31"/>
                  </a:lnTo>
                  <a:lnTo>
                    <a:pt x="31" y="31"/>
                  </a:lnTo>
                  <a:lnTo>
                    <a:pt x="0" y="31"/>
                  </a:lnTo>
                  <a:lnTo>
                    <a:pt x="0" y="62"/>
                  </a:lnTo>
                  <a:lnTo>
                    <a:pt x="0" y="62"/>
                  </a:lnTo>
                  <a:lnTo>
                    <a:pt x="0" y="62"/>
                  </a:lnTo>
                  <a:lnTo>
                    <a:pt x="31" y="62"/>
                  </a:lnTo>
                  <a:lnTo>
                    <a:pt x="31" y="62"/>
                  </a:lnTo>
                  <a:lnTo>
                    <a:pt x="31" y="62"/>
                  </a:lnTo>
                  <a:lnTo>
                    <a:pt x="31" y="62"/>
                  </a:lnTo>
                  <a:lnTo>
                    <a:pt x="31" y="62"/>
                  </a:lnTo>
                  <a:cubicBezTo>
                    <a:pt x="31" y="62"/>
                    <a:pt x="31" y="62"/>
                    <a:pt x="62" y="62"/>
                  </a:cubicBezTo>
                  <a:lnTo>
                    <a:pt x="62" y="62"/>
                  </a:lnTo>
                  <a:cubicBezTo>
                    <a:pt x="62" y="31"/>
                    <a:pt x="62" y="31"/>
                    <a:pt x="62" y="31"/>
                  </a:cubicBezTo>
                  <a:lnTo>
                    <a:pt x="62" y="31"/>
                  </a:lnTo>
                  <a:cubicBezTo>
                    <a:pt x="94" y="31"/>
                    <a:pt x="94" y="31"/>
                    <a:pt x="94" y="31"/>
                  </a:cubicBezTo>
                  <a:cubicBezTo>
                    <a:pt x="94" y="31"/>
                    <a:pt x="94" y="31"/>
                    <a:pt x="94" y="62"/>
                  </a:cubicBezTo>
                  <a:cubicBezTo>
                    <a:pt x="124" y="31"/>
                    <a:pt x="124" y="31"/>
                    <a:pt x="124" y="31"/>
                  </a:cubicBezTo>
                  <a:lnTo>
                    <a:pt x="124" y="31"/>
                  </a:lnTo>
                  <a:lnTo>
                    <a:pt x="124" y="31"/>
                  </a:lnTo>
                  <a:lnTo>
                    <a:pt x="124" y="31"/>
                  </a:lnTo>
                  <a:lnTo>
                    <a:pt x="124"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4" name="Freeform 83"/>
            <p:cNvSpPr>
              <a:spLocks noChangeArrowheads="1"/>
            </p:cNvSpPr>
            <p:nvPr/>
          </p:nvSpPr>
          <p:spPr bwMode="auto">
            <a:xfrm>
              <a:off x="3802063" y="1579563"/>
              <a:ext cx="190500" cy="144462"/>
            </a:xfrm>
            <a:custGeom>
              <a:avLst/>
              <a:gdLst>
                <a:gd name="T0" fmla="*/ 31 w 527"/>
                <a:gd name="T1" fmla="*/ 124 h 403"/>
                <a:gd name="T2" fmla="*/ 62 w 527"/>
                <a:gd name="T3" fmla="*/ 124 h 403"/>
                <a:gd name="T4" fmla="*/ 94 w 527"/>
                <a:gd name="T5" fmla="*/ 93 h 403"/>
                <a:gd name="T6" fmla="*/ 155 w 527"/>
                <a:gd name="T7" fmla="*/ 124 h 403"/>
                <a:gd name="T8" fmla="*/ 218 w 527"/>
                <a:gd name="T9" fmla="*/ 186 h 403"/>
                <a:gd name="T10" fmla="*/ 218 w 527"/>
                <a:gd name="T11" fmla="*/ 217 h 403"/>
                <a:gd name="T12" fmla="*/ 247 w 527"/>
                <a:gd name="T13" fmla="*/ 217 h 403"/>
                <a:gd name="T14" fmla="*/ 247 w 527"/>
                <a:gd name="T15" fmla="*/ 217 h 403"/>
                <a:gd name="T16" fmla="*/ 309 w 527"/>
                <a:gd name="T17" fmla="*/ 278 h 403"/>
                <a:gd name="T18" fmla="*/ 340 w 527"/>
                <a:gd name="T19" fmla="*/ 310 h 403"/>
                <a:gd name="T20" fmla="*/ 340 w 527"/>
                <a:gd name="T21" fmla="*/ 310 h 403"/>
                <a:gd name="T22" fmla="*/ 402 w 527"/>
                <a:gd name="T23" fmla="*/ 341 h 403"/>
                <a:gd name="T24" fmla="*/ 433 w 527"/>
                <a:gd name="T25" fmla="*/ 341 h 403"/>
                <a:gd name="T26" fmla="*/ 464 w 527"/>
                <a:gd name="T27" fmla="*/ 371 h 403"/>
                <a:gd name="T28" fmla="*/ 464 w 527"/>
                <a:gd name="T29" fmla="*/ 371 h 403"/>
                <a:gd name="T30" fmla="*/ 495 w 527"/>
                <a:gd name="T31" fmla="*/ 402 h 403"/>
                <a:gd name="T32" fmla="*/ 526 w 527"/>
                <a:gd name="T33" fmla="*/ 371 h 403"/>
                <a:gd name="T34" fmla="*/ 495 w 527"/>
                <a:gd name="T35" fmla="*/ 341 h 403"/>
                <a:gd name="T36" fmla="*/ 433 w 527"/>
                <a:gd name="T37" fmla="*/ 310 h 403"/>
                <a:gd name="T38" fmla="*/ 402 w 527"/>
                <a:gd name="T39" fmla="*/ 278 h 403"/>
                <a:gd name="T40" fmla="*/ 371 w 527"/>
                <a:gd name="T41" fmla="*/ 217 h 403"/>
                <a:gd name="T42" fmla="*/ 340 w 527"/>
                <a:gd name="T43" fmla="*/ 217 h 403"/>
                <a:gd name="T44" fmla="*/ 278 w 527"/>
                <a:gd name="T45" fmla="*/ 154 h 403"/>
                <a:gd name="T46" fmla="*/ 278 w 527"/>
                <a:gd name="T47" fmla="*/ 124 h 403"/>
                <a:gd name="T48" fmla="*/ 278 w 527"/>
                <a:gd name="T49" fmla="*/ 62 h 403"/>
                <a:gd name="T50" fmla="*/ 309 w 527"/>
                <a:gd name="T51" fmla="*/ 30 h 403"/>
                <a:gd name="T52" fmla="*/ 340 w 527"/>
                <a:gd name="T53" fmla="*/ 0 h 403"/>
                <a:gd name="T54" fmla="*/ 309 w 527"/>
                <a:gd name="T55" fmla="*/ 0 h 403"/>
                <a:gd name="T56" fmla="*/ 278 w 527"/>
                <a:gd name="T57" fmla="*/ 0 h 403"/>
                <a:gd name="T58" fmla="*/ 247 w 527"/>
                <a:gd name="T59" fmla="*/ 0 h 403"/>
                <a:gd name="T60" fmla="*/ 247 w 527"/>
                <a:gd name="T61" fmla="*/ 0 h 403"/>
                <a:gd name="T62" fmla="*/ 218 w 527"/>
                <a:gd name="T63" fmla="*/ 0 h 403"/>
                <a:gd name="T64" fmla="*/ 218 w 527"/>
                <a:gd name="T65" fmla="*/ 0 h 403"/>
                <a:gd name="T66" fmla="*/ 186 w 527"/>
                <a:gd name="T67" fmla="*/ 30 h 403"/>
                <a:gd name="T68" fmla="*/ 186 w 527"/>
                <a:gd name="T69" fmla="*/ 30 h 403"/>
                <a:gd name="T70" fmla="*/ 155 w 527"/>
                <a:gd name="T71" fmla="*/ 30 h 403"/>
                <a:gd name="T72" fmla="*/ 155 w 527"/>
                <a:gd name="T73" fmla="*/ 30 h 403"/>
                <a:gd name="T74" fmla="*/ 155 w 527"/>
                <a:gd name="T75" fmla="*/ 30 h 403"/>
                <a:gd name="T76" fmla="*/ 124 w 527"/>
                <a:gd name="T77" fmla="*/ 62 h 403"/>
                <a:gd name="T78" fmla="*/ 94 w 527"/>
                <a:gd name="T79" fmla="*/ 62 h 403"/>
                <a:gd name="T80" fmla="*/ 62 w 527"/>
                <a:gd name="T81" fmla="*/ 30 h 403"/>
                <a:gd name="T82" fmla="*/ 31 w 527"/>
                <a:gd name="T83" fmla="*/ 62 h 403"/>
                <a:gd name="T84" fmla="*/ 31 w 527"/>
                <a:gd name="T85" fmla="*/ 62 h 403"/>
                <a:gd name="T86" fmla="*/ 31 w 527"/>
                <a:gd name="T87" fmla="*/ 62 h 403"/>
                <a:gd name="T88" fmla="*/ 0 w 527"/>
                <a:gd name="T89" fmla="*/ 9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7" h="403">
                  <a:moveTo>
                    <a:pt x="31" y="124"/>
                  </a:moveTo>
                  <a:lnTo>
                    <a:pt x="31" y="124"/>
                  </a:lnTo>
                  <a:lnTo>
                    <a:pt x="31" y="124"/>
                  </a:lnTo>
                  <a:lnTo>
                    <a:pt x="62" y="124"/>
                  </a:lnTo>
                  <a:lnTo>
                    <a:pt x="62" y="124"/>
                  </a:lnTo>
                  <a:lnTo>
                    <a:pt x="94" y="93"/>
                  </a:lnTo>
                  <a:cubicBezTo>
                    <a:pt x="124" y="93"/>
                    <a:pt x="124" y="93"/>
                    <a:pt x="124" y="93"/>
                  </a:cubicBezTo>
                  <a:lnTo>
                    <a:pt x="155" y="124"/>
                  </a:lnTo>
                  <a:lnTo>
                    <a:pt x="155" y="124"/>
                  </a:lnTo>
                  <a:cubicBezTo>
                    <a:pt x="217" y="124"/>
                    <a:pt x="218" y="186"/>
                    <a:pt x="218" y="186"/>
                  </a:cubicBezTo>
                  <a:lnTo>
                    <a:pt x="218" y="186"/>
                  </a:lnTo>
                  <a:cubicBezTo>
                    <a:pt x="218" y="217"/>
                    <a:pt x="218" y="217"/>
                    <a:pt x="218" y="217"/>
                  </a:cubicBezTo>
                  <a:lnTo>
                    <a:pt x="247" y="217"/>
                  </a:lnTo>
                  <a:lnTo>
                    <a:pt x="247" y="217"/>
                  </a:lnTo>
                  <a:lnTo>
                    <a:pt x="247" y="217"/>
                  </a:lnTo>
                  <a:lnTo>
                    <a:pt x="247" y="217"/>
                  </a:lnTo>
                  <a:cubicBezTo>
                    <a:pt x="278" y="217"/>
                    <a:pt x="278" y="247"/>
                    <a:pt x="278" y="247"/>
                  </a:cubicBezTo>
                  <a:cubicBezTo>
                    <a:pt x="278" y="247"/>
                    <a:pt x="278" y="278"/>
                    <a:pt x="309" y="278"/>
                  </a:cubicBezTo>
                  <a:lnTo>
                    <a:pt x="309" y="278"/>
                  </a:lnTo>
                  <a:lnTo>
                    <a:pt x="340" y="310"/>
                  </a:lnTo>
                  <a:lnTo>
                    <a:pt x="340" y="310"/>
                  </a:lnTo>
                  <a:lnTo>
                    <a:pt x="340" y="310"/>
                  </a:lnTo>
                  <a:cubicBezTo>
                    <a:pt x="371" y="310"/>
                    <a:pt x="371" y="310"/>
                    <a:pt x="402" y="310"/>
                  </a:cubicBezTo>
                  <a:cubicBezTo>
                    <a:pt x="402" y="341"/>
                    <a:pt x="402" y="341"/>
                    <a:pt x="402" y="341"/>
                  </a:cubicBezTo>
                  <a:lnTo>
                    <a:pt x="402" y="341"/>
                  </a:lnTo>
                  <a:cubicBezTo>
                    <a:pt x="433" y="341"/>
                    <a:pt x="433" y="341"/>
                    <a:pt x="433" y="341"/>
                  </a:cubicBezTo>
                  <a:cubicBezTo>
                    <a:pt x="464" y="341"/>
                    <a:pt x="464" y="371"/>
                    <a:pt x="464" y="371"/>
                  </a:cubicBezTo>
                  <a:lnTo>
                    <a:pt x="464" y="371"/>
                  </a:lnTo>
                  <a:lnTo>
                    <a:pt x="464" y="371"/>
                  </a:lnTo>
                  <a:lnTo>
                    <a:pt x="464" y="371"/>
                  </a:lnTo>
                  <a:lnTo>
                    <a:pt x="464" y="371"/>
                  </a:lnTo>
                  <a:cubicBezTo>
                    <a:pt x="495" y="371"/>
                    <a:pt x="495" y="371"/>
                    <a:pt x="495" y="402"/>
                  </a:cubicBezTo>
                  <a:cubicBezTo>
                    <a:pt x="526" y="371"/>
                    <a:pt x="526" y="371"/>
                    <a:pt x="526" y="371"/>
                  </a:cubicBezTo>
                  <a:lnTo>
                    <a:pt x="526" y="371"/>
                  </a:lnTo>
                  <a:cubicBezTo>
                    <a:pt x="526" y="371"/>
                    <a:pt x="526" y="341"/>
                    <a:pt x="495" y="341"/>
                  </a:cubicBezTo>
                  <a:lnTo>
                    <a:pt x="495" y="341"/>
                  </a:lnTo>
                  <a:cubicBezTo>
                    <a:pt x="464" y="310"/>
                    <a:pt x="464" y="310"/>
                    <a:pt x="464" y="310"/>
                  </a:cubicBezTo>
                  <a:lnTo>
                    <a:pt x="433" y="310"/>
                  </a:lnTo>
                  <a:cubicBezTo>
                    <a:pt x="402" y="278"/>
                    <a:pt x="402" y="278"/>
                    <a:pt x="402" y="278"/>
                  </a:cubicBezTo>
                  <a:lnTo>
                    <a:pt x="402" y="278"/>
                  </a:lnTo>
                  <a:cubicBezTo>
                    <a:pt x="371" y="278"/>
                    <a:pt x="371" y="247"/>
                    <a:pt x="371" y="247"/>
                  </a:cubicBezTo>
                  <a:cubicBezTo>
                    <a:pt x="371" y="217"/>
                    <a:pt x="371" y="217"/>
                    <a:pt x="371" y="217"/>
                  </a:cubicBezTo>
                  <a:lnTo>
                    <a:pt x="340" y="217"/>
                  </a:lnTo>
                  <a:lnTo>
                    <a:pt x="340" y="217"/>
                  </a:lnTo>
                  <a:cubicBezTo>
                    <a:pt x="340" y="186"/>
                    <a:pt x="340" y="186"/>
                    <a:pt x="309" y="186"/>
                  </a:cubicBezTo>
                  <a:cubicBezTo>
                    <a:pt x="309" y="186"/>
                    <a:pt x="278" y="186"/>
                    <a:pt x="278" y="154"/>
                  </a:cubicBezTo>
                  <a:lnTo>
                    <a:pt x="278" y="124"/>
                  </a:lnTo>
                  <a:lnTo>
                    <a:pt x="278" y="124"/>
                  </a:lnTo>
                  <a:lnTo>
                    <a:pt x="278" y="93"/>
                  </a:lnTo>
                  <a:cubicBezTo>
                    <a:pt x="278" y="93"/>
                    <a:pt x="278" y="93"/>
                    <a:pt x="278" y="62"/>
                  </a:cubicBezTo>
                  <a:cubicBezTo>
                    <a:pt x="278" y="62"/>
                    <a:pt x="278" y="30"/>
                    <a:pt x="309" y="30"/>
                  </a:cubicBezTo>
                  <a:lnTo>
                    <a:pt x="309" y="30"/>
                  </a:lnTo>
                  <a:lnTo>
                    <a:pt x="340" y="30"/>
                  </a:lnTo>
                  <a:lnTo>
                    <a:pt x="340" y="0"/>
                  </a:lnTo>
                  <a:cubicBezTo>
                    <a:pt x="309" y="0"/>
                    <a:pt x="309" y="0"/>
                    <a:pt x="309" y="0"/>
                  </a:cubicBezTo>
                  <a:lnTo>
                    <a:pt x="309" y="0"/>
                  </a:lnTo>
                  <a:lnTo>
                    <a:pt x="309" y="0"/>
                  </a:lnTo>
                  <a:cubicBezTo>
                    <a:pt x="278" y="0"/>
                    <a:pt x="278" y="0"/>
                    <a:pt x="278" y="0"/>
                  </a:cubicBezTo>
                  <a:lnTo>
                    <a:pt x="278" y="0"/>
                  </a:lnTo>
                  <a:cubicBezTo>
                    <a:pt x="278" y="0"/>
                    <a:pt x="278" y="0"/>
                    <a:pt x="247" y="0"/>
                  </a:cubicBezTo>
                  <a:lnTo>
                    <a:pt x="247" y="0"/>
                  </a:lnTo>
                  <a:lnTo>
                    <a:pt x="247" y="0"/>
                  </a:lnTo>
                  <a:cubicBezTo>
                    <a:pt x="247" y="0"/>
                    <a:pt x="247" y="0"/>
                    <a:pt x="218" y="0"/>
                  </a:cubicBezTo>
                  <a:lnTo>
                    <a:pt x="218" y="0"/>
                  </a:lnTo>
                  <a:lnTo>
                    <a:pt x="218" y="0"/>
                  </a:lnTo>
                  <a:lnTo>
                    <a:pt x="218" y="0"/>
                  </a:lnTo>
                  <a:lnTo>
                    <a:pt x="186" y="0"/>
                  </a:lnTo>
                  <a:cubicBezTo>
                    <a:pt x="186" y="30"/>
                    <a:pt x="186" y="30"/>
                    <a:pt x="186" y="30"/>
                  </a:cubicBezTo>
                  <a:lnTo>
                    <a:pt x="186" y="30"/>
                  </a:lnTo>
                  <a:lnTo>
                    <a:pt x="186" y="30"/>
                  </a:lnTo>
                  <a:cubicBezTo>
                    <a:pt x="186" y="30"/>
                    <a:pt x="186" y="30"/>
                    <a:pt x="155" y="30"/>
                  </a:cubicBezTo>
                  <a:lnTo>
                    <a:pt x="155" y="30"/>
                  </a:lnTo>
                  <a:lnTo>
                    <a:pt x="155" y="30"/>
                  </a:lnTo>
                  <a:lnTo>
                    <a:pt x="155" y="30"/>
                  </a:lnTo>
                  <a:lnTo>
                    <a:pt x="155" y="30"/>
                  </a:lnTo>
                  <a:lnTo>
                    <a:pt x="155" y="30"/>
                  </a:lnTo>
                  <a:cubicBezTo>
                    <a:pt x="155" y="62"/>
                    <a:pt x="124" y="62"/>
                    <a:pt x="124" y="62"/>
                  </a:cubicBezTo>
                  <a:lnTo>
                    <a:pt x="124" y="62"/>
                  </a:lnTo>
                  <a:cubicBezTo>
                    <a:pt x="94" y="62"/>
                    <a:pt x="94" y="62"/>
                    <a:pt x="94" y="62"/>
                  </a:cubicBezTo>
                  <a:lnTo>
                    <a:pt x="94" y="62"/>
                  </a:lnTo>
                  <a:lnTo>
                    <a:pt x="94" y="62"/>
                  </a:lnTo>
                  <a:cubicBezTo>
                    <a:pt x="94" y="30"/>
                    <a:pt x="94" y="30"/>
                    <a:pt x="62" y="30"/>
                  </a:cubicBezTo>
                  <a:lnTo>
                    <a:pt x="62" y="30"/>
                  </a:lnTo>
                  <a:cubicBezTo>
                    <a:pt x="62" y="62"/>
                    <a:pt x="31" y="62"/>
                    <a:pt x="31" y="62"/>
                  </a:cubicBezTo>
                  <a:lnTo>
                    <a:pt x="31" y="62"/>
                  </a:lnTo>
                  <a:lnTo>
                    <a:pt x="31" y="62"/>
                  </a:lnTo>
                  <a:lnTo>
                    <a:pt x="31" y="62"/>
                  </a:lnTo>
                  <a:lnTo>
                    <a:pt x="31" y="62"/>
                  </a:lnTo>
                  <a:cubicBezTo>
                    <a:pt x="31" y="62"/>
                    <a:pt x="31" y="93"/>
                    <a:pt x="0" y="93"/>
                  </a:cubicBezTo>
                  <a:lnTo>
                    <a:pt x="0" y="93"/>
                  </a:lnTo>
                  <a:cubicBezTo>
                    <a:pt x="31" y="93"/>
                    <a:pt x="31" y="93"/>
                    <a:pt x="31"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5" name="Freeform 84"/>
            <p:cNvSpPr>
              <a:spLocks noChangeArrowheads="1"/>
            </p:cNvSpPr>
            <p:nvPr/>
          </p:nvSpPr>
          <p:spPr bwMode="auto">
            <a:xfrm>
              <a:off x="3970338" y="1612900"/>
              <a:ext cx="11112" cy="22225"/>
            </a:xfrm>
            <a:custGeom>
              <a:avLst/>
              <a:gdLst>
                <a:gd name="T0" fmla="*/ 0 w 32"/>
                <a:gd name="T1" fmla="*/ 0 h 62"/>
                <a:gd name="T2" fmla="*/ 0 w 32"/>
                <a:gd name="T3" fmla="*/ 0 h 62"/>
                <a:gd name="T4" fmla="*/ 0 w 32"/>
                <a:gd name="T5" fmla="*/ 0 h 62"/>
                <a:gd name="T6" fmla="*/ 0 w 32"/>
                <a:gd name="T7" fmla="*/ 31 h 62"/>
                <a:gd name="T8" fmla="*/ 0 w 32"/>
                <a:gd name="T9" fmla="*/ 31 h 62"/>
                <a:gd name="T10" fmla="*/ 0 w 32"/>
                <a:gd name="T11" fmla="*/ 31 h 62"/>
                <a:gd name="T12" fmla="*/ 31 w 32"/>
                <a:gd name="T13" fmla="*/ 61 h 62"/>
                <a:gd name="T14" fmla="*/ 31 w 32"/>
                <a:gd name="T15" fmla="*/ 31 h 62"/>
                <a:gd name="T16" fmla="*/ 31 w 32"/>
                <a:gd name="T17" fmla="*/ 31 h 62"/>
                <a:gd name="T18" fmla="*/ 0 w 32"/>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62">
                  <a:moveTo>
                    <a:pt x="0" y="0"/>
                  </a:moveTo>
                  <a:lnTo>
                    <a:pt x="0" y="0"/>
                  </a:lnTo>
                  <a:lnTo>
                    <a:pt x="0" y="0"/>
                  </a:lnTo>
                  <a:lnTo>
                    <a:pt x="0" y="31"/>
                  </a:lnTo>
                  <a:lnTo>
                    <a:pt x="0" y="31"/>
                  </a:lnTo>
                  <a:lnTo>
                    <a:pt x="0" y="31"/>
                  </a:lnTo>
                  <a:cubicBezTo>
                    <a:pt x="0" y="61"/>
                    <a:pt x="31" y="61"/>
                    <a:pt x="31" y="61"/>
                  </a:cubicBezTo>
                  <a:cubicBezTo>
                    <a:pt x="31" y="61"/>
                    <a:pt x="31" y="61"/>
                    <a:pt x="31" y="31"/>
                  </a:cubicBezTo>
                  <a:lnTo>
                    <a:pt x="31" y="31"/>
                  </a:lnTo>
                  <a:cubicBezTo>
                    <a:pt x="0" y="31"/>
                    <a:pt x="0" y="31"/>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6" name="Freeform 85"/>
            <p:cNvSpPr>
              <a:spLocks noChangeArrowheads="1"/>
            </p:cNvSpPr>
            <p:nvPr/>
          </p:nvSpPr>
          <p:spPr bwMode="auto">
            <a:xfrm>
              <a:off x="3981450" y="1590675"/>
              <a:ext cx="22225" cy="11113"/>
            </a:xfrm>
            <a:custGeom>
              <a:avLst/>
              <a:gdLst>
                <a:gd name="T0" fmla="*/ 62 w 63"/>
                <a:gd name="T1" fmla="*/ 0 h 33"/>
                <a:gd name="T2" fmla="*/ 62 w 63"/>
                <a:gd name="T3" fmla="*/ 0 h 33"/>
                <a:gd name="T4" fmla="*/ 31 w 63"/>
                <a:gd name="T5" fmla="*/ 0 h 33"/>
                <a:gd name="T6" fmla="*/ 31 w 63"/>
                <a:gd name="T7" fmla="*/ 0 h 33"/>
                <a:gd name="T8" fmla="*/ 0 w 63"/>
                <a:gd name="T9" fmla="*/ 0 h 33"/>
                <a:gd name="T10" fmla="*/ 0 w 63"/>
                <a:gd name="T11" fmla="*/ 32 h 33"/>
                <a:gd name="T12" fmla="*/ 0 w 63"/>
                <a:gd name="T13" fmla="*/ 32 h 33"/>
                <a:gd name="T14" fmla="*/ 0 w 63"/>
                <a:gd name="T15" fmla="*/ 32 h 33"/>
                <a:gd name="T16" fmla="*/ 31 w 63"/>
                <a:gd name="T17" fmla="*/ 32 h 33"/>
                <a:gd name="T18" fmla="*/ 31 w 63"/>
                <a:gd name="T19" fmla="*/ 32 h 33"/>
                <a:gd name="T20" fmla="*/ 31 w 63"/>
                <a:gd name="T21" fmla="*/ 32 h 33"/>
                <a:gd name="T22" fmla="*/ 31 w 63"/>
                <a:gd name="T23" fmla="*/ 32 h 33"/>
                <a:gd name="T24" fmla="*/ 31 w 63"/>
                <a:gd name="T25" fmla="*/ 32 h 33"/>
                <a:gd name="T26" fmla="*/ 62 w 63"/>
                <a:gd name="T27" fmla="*/ 32 h 33"/>
                <a:gd name="T28" fmla="*/ 62 w 63"/>
                <a:gd name="T29" fmla="*/ 32 h 33"/>
                <a:gd name="T30" fmla="*/ 62 w 63"/>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33">
                  <a:moveTo>
                    <a:pt x="62" y="0"/>
                  </a:moveTo>
                  <a:lnTo>
                    <a:pt x="62" y="0"/>
                  </a:lnTo>
                  <a:lnTo>
                    <a:pt x="31" y="0"/>
                  </a:lnTo>
                  <a:lnTo>
                    <a:pt x="31" y="0"/>
                  </a:lnTo>
                  <a:cubicBezTo>
                    <a:pt x="31" y="0"/>
                    <a:pt x="31" y="0"/>
                    <a:pt x="0" y="0"/>
                  </a:cubicBezTo>
                  <a:cubicBezTo>
                    <a:pt x="0" y="0"/>
                    <a:pt x="0" y="0"/>
                    <a:pt x="0" y="32"/>
                  </a:cubicBezTo>
                  <a:lnTo>
                    <a:pt x="0" y="32"/>
                  </a:lnTo>
                  <a:lnTo>
                    <a:pt x="0" y="32"/>
                  </a:lnTo>
                  <a:cubicBezTo>
                    <a:pt x="31" y="32"/>
                    <a:pt x="31" y="32"/>
                    <a:pt x="31" y="32"/>
                  </a:cubicBezTo>
                  <a:lnTo>
                    <a:pt x="31" y="32"/>
                  </a:lnTo>
                  <a:lnTo>
                    <a:pt x="31" y="32"/>
                  </a:lnTo>
                  <a:lnTo>
                    <a:pt x="31" y="32"/>
                  </a:lnTo>
                  <a:lnTo>
                    <a:pt x="31" y="32"/>
                  </a:lnTo>
                  <a:cubicBezTo>
                    <a:pt x="62" y="32"/>
                    <a:pt x="62" y="32"/>
                    <a:pt x="62" y="32"/>
                  </a:cubicBezTo>
                  <a:lnTo>
                    <a:pt x="62" y="32"/>
                  </a:lnTo>
                  <a:cubicBezTo>
                    <a:pt x="62" y="0"/>
                    <a:pt x="62" y="0"/>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7" name="Freeform 86"/>
            <p:cNvSpPr>
              <a:spLocks noChangeArrowheads="1"/>
            </p:cNvSpPr>
            <p:nvPr/>
          </p:nvSpPr>
          <p:spPr bwMode="auto">
            <a:xfrm>
              <a:off x="4371975" y="1914525"/>
              <a:ext cx="33338" cy="55563"/>
            </a:xfrm>
            <a:custGeom>
              <a:avLst/>
              <a:gdLst>
                <a:gd name="T0" fmla="*/ 93 w 94"/>
                <a:gd name="T1" fmla="*/ 61 h 156"/>
                <a:gd name="T2" fmla="*/ 93 w 94"/>
                <a:gd name="T3" fmla="*/ 61 h 156"/>
                <a:gd name="T4" fmla="*/ 62 w 94"/>
                <a:gd name="T5" fmla="*/ 31 h 156"/>
                <a:gd name="T6" fmla="*/ 62 w 94"/>
                <a:gd name="T7" fmla="*/ 31 h 156"/>
                <a:gd name="T8" fmla="*/ 62 w 94"/>
                <a:gd name="T9" fmla="*/ 0 h 156"/>
                <a:gd name="T10" fmla="*/ 62 w 94"/>
                <a:gd name="T11" fmla="*/ 0 h 156"/>
                <a:gd name="T12" fmla="*/ 62 w 94"/>
                <a:gd name="T13" fmla="*/ 0 h 156"/>
                <a:gd name="T14" fmla="*/ 31 w 94"/>
                <a:gd name="T15" fmla="*/ 0 h 156"/>
                <a:gd name="T16" fmla="*/ 31 w 94"/>
                <a:gd name="T17" fmla="*/ 0 h 156"/>
                <a:gd name="T18" fmla="*/ 31 w 94"/>
                <a:gd name="T19" fmla="*/ 0 h 156"/>
                <a:gd name="T20" fmla="*/ 0 w 94"/>
                <a:gd name="T21" fmla="*/ 31 h 156"/>
                <a:gd name="T22" fmla="*/ 0 w 94"/>
                <a:gd name="T23" fmla="*/ 31 h 156"/>
                <a:gd name="T24" fmla="*/ 0 w 94"/>
                <a:gd name="T25" fmla="*/ 61 h 156"/>
                <a:gd name="T26" fmla="*/ 0 w 94"/>
                <a:gd name="T27" fmla="*/ 61 h 156"/>
                <a:gd name="T28" fmla="*/ 0 w 94"/>
                <a:gd name="T29" fmla="*/ 61 h 156"/>
                <a:gd name="T30" fmla="*/ 0 w 94"/>
                <a:gd name="T31" fmla="*/ 92 h 156"/>
                <a:gd name="T32" fmla="*/ 0 w 94"/>
                <a:gd name="T33" fmla="*/ 124 h 156"/>
                <a:gd name="T34" fmla="*/ 0 w 94"/>
                <a:gd name="T35" fmla="*/ 124 h 156"/>
                <a:gd name="T36" fmla="*/ 0 w 94"/>
                <a:gd name="T37" fmla="*/ 124 h 156"/>
                <a:gd name="T38" fmla="*/ 0 w 94"/>
                <a:gd name="T39" fmla="*/ 155 h 156"/>
                <a:gd name="T40" fmla="*/ 0 w 94"/>
                <a:gd name="T41" fmla="*/ 155 h 156"/>
                <a:gd name="T42" fmla="*/ 31 w 94"/>
                <a:gd name="T43" fmla="*/ 155 h 156"/>
                <a:gd name="T44" fmla="*/ 31 w 94"/>
                <a:gd name="T45" fmla="*/ 124 h 156"/>
                <a:gd name="T46" fmla="*/ 93 w 94"/>
                <a:gd name="T47" fmla="*/ 92 h 156"/>
                <a:gd name="T48" fmla="*/ 93 w 94"/>
                <a:gd name="T49" fmla="*/ 92 h 156"/>
                <a:gd name="T50" fmla="*/ 93 w 94"/>
                <a:gd name="T51" fmla="*/ 92 h 156"/>
                <a:gd name="T52" fmla="*/ 93 w 94"/>
                <a:gd name="T53" fmla="*/ 92 h 156"/>
                <a:gd name="T54" fmla="*/ 93 w 94"/>
                <a:gd name="T55" fmla="*/ 6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156">
                  <a:moveTo>
                    <a:pt x="93" y="61"/>
                  </a:moveTo>
                  <a:lnTo>
                    <a:pt x="93" y="61"/>
                  </a:lnTo>
                  <a:cubicBezTo>
                    <a:pt x="62" y="61"/>
                    <a:pt x="62" y="61"/>
                    <a:pt x="62" y="31"/>
                  </a:cubicBezTo>
                  <a:lnTo>
                    <a:pt x="62" y="31"/>
                  </a:lnTo>
                  <a:cubicBezTo>
                    <a:pt x="62" y="31"/>
                    <a:pt x="62" y="31"/>
                    <a:pt x="62" y="0"/>
                  </a:cubicBezTo>
                  <a:lnTo>
                    <a:pt x="62" y="0"/>
                  </a:lnTo>
                  <a:lnTo>
                    <a:pt x="62" y="0"/>
                  </a:lnTo>
                  <a:lnTo>
                    <a:pt x="31" y="0"/>
                  </a:lnTo>
                  <a:lnTo>
                    <a:pt x="31" y="0"/>
                  </a:lnTo>
                  <a:lnTo>
                    <a:pt x="31" y="0"/>
                  </a:lnTo>
                  <a:cubicBezTo>
                    <a:pt x="31" y="31"/>
                    <a:pt x="31" y="31"/>
                    <a:pt x="0" y="31"/>
                  </a:cubicBezTo>
                  <a:lnTo>
                    <a:pt x="0" y="31"/>
                  </a:lnTo>
                  <a:cubicBezTo>
                    <a:pt x="0" y="31"/>
                    <a:pt x="0" y="31"/>
                    <a:pt x="0" y="61"/>
                  </a:cubicBezTo>
                  <a:lnTo>
                    <a:pt x="0" y="61"/>
                  </a:lnTo>
                  <a:lnTo>
                    <a:pt x="0" y="61"/>
                  </a:lnTo>
                  <a:cubicBezTo>
                    <a:pt x="31" y="61"/>
                    <a:pt x="0" y="92"/>
                    <a:pt x="0" y="92"/>
                  </a:cubicBezTo>
                  <a:lnTo>
                    <a:pt x="0" y="124"/>
                  </a:lnTo>
                  <a:lnTo>
                    <a:pt x="0" y="124"/>
                  </a:lnTo>
                  <a:lnTo>
                    <a:pt x="0" y="124"/>
                  </a:lnTo>
                  <a:cubicBezTo>
                    <a:pt x="0" y="124"/>
                    <a:pt x="0" y="124"/>
                    <a:pt x="0" y="155"/>
                  </a:cubicBezTo>
                  <a:lnTo>
                    <a:pt x="0" y="155"/>
                  </a:lnTo>
                  <a:cubicBezTo>
                    <a:pt x="0" y="155"/>
                    <a:pt x="0" y="155"/>
                    <a:pt x="31" y="155"/>
                  </a:cubicBezTo>
                  <a:lnTo>
                    <a:pt x="31" y="124"/>
                  </a:lnTo>
                  <a:cubicBezTo>
                    <a:pt x="31" y="124"/>
                    <a:pt x="62" y="92"/>
                    <a:pt x="93" y="92"/>
                  </a:cubicBezTo>
                  <a:lnTo>
                    <a:pt x="93" y="92"/>
                  </a:lnTo>
                  <a:lnTo>
                    <a:pt x="93" y="92"/>
                  </a:lnTo>
                  <a:lnTo>
                    <a:pt x="93" y="92"/>
                  </a:lnTo>
                  <a:lnTo>
                    <a:pt x="93" y="6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8" name="Freeform 87"/>
            <p:cNvSpPr>
              <a:spLocks noChangeArrowheads="1"/>
            </p:cNvSpPr>
            <p:nvPr/>
          </p:nvSpPr>
          <p:spPr bwMode="auto">
            <a:xfrm>
              <a:off x="4383088" y="1801813"/>
              <a:ext cx="100012" cy="88900"/>
            </a:xfrm>
            <a:custGeom>
              <a:avLst/>
              <a:gdLst>
                <a:gd name="T0" fmla="*/ 31 w 280"/>
                <a:gd name="T1" fmla="*/ 94 h 249"/>
                <a:gd name="T2" fmla="*/ 31 w 280"/>
                <a:gd name="T3" fmla="*/ 94 h 249"/>
                <a:gd name="T4" fmla="*/ 31 w 280"/>
                <a:gd name="T5" fmla="*/ 94 h 249"/>
                <a:gd name="T6" fmla="*/ 31 w 280"/>
                <a:gd name="T7" fmla="*/ 124 h 249"/>
                <a:gd name="T8" fmla="*/ 62 w 280"/>
                <a:gd name="T9" fmla="*/ 155 h 249"/>
                <a:gd name="T10" fmla="*/ 62 w 280"/>
                <a:gd name="T11" fmla="*/ 187 h 249"/>
                <a:gd name="T12" fmla="*/ 62 w 280"/>
                <a:gd name="T13" fmla="*/ 187 h 249"/>
                <a:gd name="T14" fmla="*/ 31 w 280"/>
                <a:gd name="T15" fmla="*/ 187 h 249"/>
                <a:gd name="T16" fmla="*/ 31 w 280"/>
                <a:gd name="T17" fmla="*/ 187 h 249"/>
                <a:gd name="T18" fmla="*/ 31 w 280"/>
                <a:gd name="T19" fmla="*/ 187 h 249"/>
                <a:gd name="T20" fmla="*/ 31 w 280"/>
                <a:gd name="T21" fmla="*/ 218 h 249"/>
                <a:gd name="T22" fmla="*/ 0 w 280"/>
                <a:gd name="T23" fmla="*/ 248 h 249"/>
                <a:gd name="T24" fmla="*/ 31 w 280"/>
                <a:gd name="T25" fmla="*/ 248 h 249"/>
                <a:gd name="T26" fmla="*/ 31 w 280"/>
                <a:gd name="T27" fmla="*/ 248 h 249"/>
                <a:gd name="T28" fmla="*/ 31 w 280"/>
                <a:gd name="T29" fmla="*/ 248 h 249"/>
                <a:gd name="T30" fmla="*/ 62 w 280"/>
                <a:gd name="T31" fmla="*/ 248 h 249"/>
                <a:gd name="T32" fmla="*/ 62 w 280"/>
                <a:gd name="T33" fmla="*/ 248 h 249"/>
                <a:gd name="T34" fmla="*/ 124 w 280"/>
                <a:gd name="T35" fmla="*/ 218 h 249"/>
                <a:gd name="T36" fmla="*/ 124 w 280"/>
                <a:gd name="T37" fmla="*/ 187 h 249"/>
                <a:gd name="T38" fmla="*/ 124 w 280"/>
                <a:gd name="T39" fmla="*/ 187 h 249"/>
                <a:gd name="T40" fmla="*/ 216 w 280"/>
                <a:gd name="T41" fmla="*/ 155 h 249"/>
                <a:gd name="T42" fmla="*/ 248 w 280"/>
                <a:gd name="T43" fmla="*/ 94 h 249"/>
                <a:gd name="T44" fmla="*/ 279 w 280"/>
                <a:gd name="T45" fmla="*/ 94 h 249"/>
                <a:gd name="T46" fmla="*/ 248 w 280"/>
                <a:gd name="T47" fmla="*/ 63 h 249"/>
                <a:gd name="T48" fmla="*/ 248 w 280"/>
                <a:gd name="T49" fmla="*/ 31 h 249"/>
                <a:gd name="T50" fmla="*/ 248 w 280"/>
                <a:gd name="T51" fmla="*/ 31 h 249"/>
                <a:gd name="T52" fmla="*/ 248 w 280"/>
                <a:gd name="T53" fmla="*/ 31 h 249"/>
                <a:gd name="T54" fmla="*/ 248 w 280"/>
                <a:gd name="T55" fmla="*/ 31 h 249"/>
                <a:gd name="T56" fmla="*/ 248 w 280"/>
                <a:gd name="T57" fmla="*/ 0 h 249"/>
                <a:gd name="T58" fmla="*/ 248 w 280"/>
                <a:gd name="T59" fmla="*/ 0 h 249"/>
                <a:gd name="T60" fmla="*/ 248 w 280"/>
                <a:gd name="T61" fmla="*/ 0 h 249"/>
                <a:gd name="T62" fmla="*/ 216 w 280"/>
                <a:gd name="T63" fmla="*/ 31 h 249"/>
                <a:gd name="T64" fmla="*/ 186 w 280"/>
                <a:gd name="T65" fmla="*/ 31 h 249"/>
                <a:gd name="T66" fmla="*/ 186 w 280"/>
                <a:gd name="T67" fmla="*/ 31 h 249"/>
                <a:gd name="T68" fmla="*/ 155 w 280"/>
                <a:gd name="T69" fmla="*/ 31 h 249"/>
                <a:gd name="T70" fmla="*/ 124 w 280"/>
                <a:gd name="T71" fmla="*/ 31 h 249"/>
                <a:gd name="T72" fmla="*/ 124 w 280"/>
                <a:gd name="T73" fmla="*/ 31 h 249"/>
                <a:gd name="T74" fmla="*/ 124 w 280"/>
                <a:gd name="T75" fmla="*/ 31 h 249"/>
                <a:gd name="T76" fmla="*/ 93 w 280"/>
                <a:gd name="T77" fmla="*/ 31 h 249"/>
                <a:gd name="T78" fmla="*/ 93 w 280"/>
                <a:gd name="T79" fmla="*/ 31 h 249"/>
                <a:gd name="T80" fmla="*/ 93 w 280"/>
                <a:gd name="T81" fmla="*/ 31 h 249"/>
                <a:gd name="T82" fmla="*/ 62 w 280"/>
                <a:gd name="T83" fmla="*/ 31 h 249"/>
                <a:gd name="T84" fmla="*/ 62 w 280"/>
                <a:gd name="T85" fmla="*/ 31 h 249"/>
                <a:gd name="T86" fmla="*/ 62 w 280"/>
                <a:gd name="T87" fmla="*/ 31 h 249"/>
                <a:gd name="T88" fmla="*/ 31 w 280"/>
                <a:gd name="T89" fmla="*/ 63 h 249"/>
                <a:gd name="T90" fmla="*/ 31 w 280"/>
                <a:gd name="T91" fmla="*/ 63 h 249"/>
                <a:gd name="T92" fmla="*/ 31 w 280"/>
                <a:gd name="T93" fmla="*/ 63 h 249"/>
                <a:gd name="T94" fmla="*/ 0 w 280"/>
                <a:gd name="T95" fmla="*/ 63 h 249"/>
                <a:gd name="T96" fmla="*/ 0 w 280"/>
                <a:gd name="T97" fmla="*/ 63 h 249"/>
                <a:gd name="T98" fmla="*/ 0 w 280"/>
                <a:gd name="T99" fmla="*/ 94 h 249"/>
                <a:gd name="T100" fmla="*/ 31 w 280"/>
                <a:gd name="T101"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 h="249">
                  <a:moveTo>
                    <a:pt x="31" y="94"/>
                  </a:moveTo>
                  <a:lnTo>
                    <a:pt x="31" y="94"/>
                  </a:lnTo>
                  <a:lnTo>
                    <a:pt x="31" y="94"/>
                  </a:lnTo>
                  <a:cubicBezTo>
                    <a:pt x="31" y="94"/>
                    <a:pt x="31" y="94"/>
                    <a:pt x="31" y="124"/>
                  </a:cubicBezTo>
                  <a:cubicBezTo>
                    <a:pt x="62" y="124"/>
                    <a:pt x="62" y="124"/>
                    <a:pt x="62" y="155"/>
                  </a:cubicBezTo>
                  <a:cubicBezTo>
                    <a:pt x="62" y="155"/>
                    <a:pt x="62" y="155"/>
                    <a:pt x="62" y="187"/>
                  </a:cubicBezTo>
                  <a:lnTo>
                    <a:pt x="62" y="187"/>
                  </a:lnTo>
                  <a:lnTo>
                    <a:pt x="31" y="187"/>
                  </a:lnTo>
                  <a:lnTo>
                    <a:pt x="31" y="187"/>
                  </a:lnTo>
                  <a:lnTo>
                    <a:pt x="31" y="187"/>
                  </a:lnTo>
                  <a:cubicBezTo>
                    <a:pt x="31" y="218"/>
                    <a:pt x="31" y="218"/>
                    <a:pt x="31" y="218"/>
                  </a:cubicBezTo>
                  <a:lnTo>
                    <a:pt x="0" y="248"/>
                  </a:lnTo>
                  <a:cubicBezTo>
                    <a:pt x="0" y="248"/>
                    <a:pt x="0" y="248"/>
                    <a:pt x="31" y="248"/>
                  </a:cubicBezTo>
                  <a:lnTo>
                    <a:pt x="31" y="248"/>
                  </a:lnTo>
                  <a:lnTo>
                    <a:pt x="31" y="248"/>
                  </a:lnTo>
                  <a:lnTo>
                    <a:pt x="62" y="248"/>
                  </a:lnTo>
                  <a:lnTo>
                    <a:pt x="62" y="248"/>
                  </a:lnTo>
                  <a:cubicBezTo>
                    <a:pt x="62" y="218"/>
                    <a:pt x="93" y="218"/>
                    <a:pt x="124" y="218"/>
                  </a:cubicBezTo>
                  <a:lnTo>
                    <a:pt x="124" y="187"/>
                  </a:lnTo>
                  <a:lnTo>
                    <a:pt x="124" y="187"/>
                  </a:lnTo>
                  <a:cubicBezTo>
                    <a:pt x="155" y="187"/>
                    <a:pt x="216" y="155"/>
                    <a:pt x="216" y="155"/>
                  </a:cubicBezTo>
                  <a:cubicBezTo>
                    <a:pt x="248" y="124"/>
                    <a:pt x="248" y="124"/>
                    <a:pt x="248" y="94"/>
                  </a:cubicBezTo>
                  <a:cubicBezTo>
                    <a:pt x="279" y="94"/>
                    <a:pt x="279" y="94"/>
                    <a:pt x="279" y="94"/>
                  </a:cubicBezTo>
                  <a:cubicBezTo>
                    <a:pt x="248" y="94"/>
                    <a:pt x="248" y="63"/>
                    <a:pt x="248" y="63"/>
                  </a:cubicBezTo>
                  <a:lnTo>
                    <a:pt x="248" y="31"/>
                  </a:lnTo>
                  <a:lnTo>
                    <a:pt x="248" y="31"/>
                  </a:lnTo>
                  <a:lnTo>
                    <a:pt x="248" y="31"/>
                  </a:lnTo>
                  <a:lnTo>
                    <a:pt x="248" y="31"/>
                  </a:lnTo>
                  <a:lnTo>
                    <a:pt x="248" y="0"/>
                  </a:lnTo>
                  <a:lnTo>
                    <a:pt x="248" y="0"/>
                  </a:lnTo>
                  <a:lnTo>
                    <a:pt x="248" y="0"/>
                  </a:lnTo>
                  <a:cubicBezTo>
                    <a:pt x="248" y="0"/>
                    <a:pt x="248" y="0"/>
                    <a:pt x="216" y="31"/>
                  </a:cubicBezTo>
                  <a:cubicBezTo>
                    <a:pt x="216" y="31"/>
                    <a:pt x="216" y="31"/>
                    <a:pt x="186" y="31"/>
                  </a:cubicBezTo>
                  <a:lnTo>
                    <a:pt x="186" y="31"/>
                  </a:lnTo>
                  <a:cubicBezTo>
                    <a:pt x="155" y="31"/>
                    <a:pt x="155" y="31"/>
                    <a:pt x="155" y="31"/>
                  </a:cubicBezTo>
                  <a:cubicBezTo>
                    <a:pt x="155" y="31"/>
                    <a:pt x="155" y="31"/>
                    <a:pt x="124" y="31"/>
                  </a:cubicBezTo>
                  <a:lnTo>
                    <a:pt x="124" y="31"/>
                  </a:lnTo>
                  <a:lnTo>
                    <a:pt x="124" y="31"/>
                  </a:lnTo>
                  <a:cubicBezTo>
                    <a:pt x="93" y="31"/>
                    <a:pt x="93" y="31"/>
                    <a:pt x="93" y="31"/>
                  </a:cubicBezTo>
                  <a:lnTo>
                    <a:pt x="93" y="31"/>
                  </a:lnTo>
                  <a:lnTo>
                    <a:pt x="93" y="31"/>
                  </a:lnTo>
                  <a:cubicBezTo>
                    <a:pt x="62" y="31"/>
                    <a:pt x="62" y="31"/>
                    <a:pt x="62" y="31"/>
                  </a:cubicBezTo>
                  <a:lnTo>
                    <a:pt x="62" y="31"/>
                  </a:lnTo>
                  <a:lnTo>
                    <a:pt x="62" y="31"/>
                  </a:lnTo>
                  <a:cubicBezTo>
                    <a:pt x="62" y="63"/>
                    <a:pt x="31" y="63"/>
                    <a:pt x="31" y="63"/>
                  </a:cubicBezTo>
                  <a:lnTo>
                    <a:pt x="31" y="63"/>
                  </a:lnTo>
                  <a:lnTo>
                    <a:pt x="31" y="63"/>
                  </a:lnTo>
                  <a:cubicBezTo>
                    <a:pt x="31" y="63"/>
                    <a:pt x="31" y="63"/>
                    <a:pt x="0" y="63"/>
                  </a:cubicBezTo>
                  <a:lnTo>
                    <a:pt x="0" y="63"/>
                  </a:lnTo>
                  <a:cubicBezTo>
                    <a:pt x="0" y="94"/>
                    <a:pt x="0" y="94"/>
                    <a:pt x="0" y="94"/>
                  </a:cubicBezTo>
                  <a:cubicBezTo>
                    <a:pt x="0" y="94"/>
                    <a:pt x="0" y="94"/>
                    <a:pt x="31" y="9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29" name="Freeform 88"/>
            <p:cNvSpPr>
              <a:spLocks noChangeArrowheads="1"/>
            </p:cNvSpPr>
            <p:nvPr/>
          </p:nvSpPr>
          <p:spPr bwMode="auto">
            <a:xfrm>
              <a:off x="3924300" y="1490663"/>
              <a:ext cx="100013" cy="22225"/>
            </a:xfrm>
            <a:custGeom>
              <a:avLst/>
              <a:gdLst>
                <a:gd name="T0" fmla="*/ 0 w 280"/>
                <a:gd name="T1" fmla="*/ 30 h 63"/>
                <a:gd name="T2" fmla="*/ 0 w 280"/>
                <a:gd name="T3" fmla="*/ 30 h 63"/>
                <a:gd name="T4" fmla="*/ 0 w 280"/>
                <a:gd name="T5" fmla="*/ 30 h 63"/>
                <a:gd name="T6" fmla="*/ 31 w 280"/>
                <a:gd name="T7" fmla="*/ 62 h 63"/>
                <a:gd name="T8" fmla="*/ 31 w 280"/>
                <a:gd name="T9" fmla="*/ 62 h 63"/>
                <a:gd name="T10" fmla="*/ 62 w 280"/>
                <a:gd name="T11" fmla="*/ 62 h 63"/>
                <a:gd name="T12" fmla="*/ 62 w 280"/>
                <a:gd name="T13" fmla="*/ 62 h 63"/>
                <a:gd name="T14" fmla="*/ 62 w 280"/>
                <a:gd name="T15" fmla="*/ 62 h 63"/>
                <a:gd name="T16" fmla="*/ 93 w 280"/>
                <a:gd name="T17" fmla="*/ 62 h 63"/>
                <a:gd name="T18" fmla="*/ 93 w 280"/>
                <a:gd name="T19" fmla="*/ 62 h 63"/>
                <a:gd name="T20" fmla="*/ 124 w 280"/>
                <a:gd name="T21" fmla="*/ 62 h 63"/>
                <a:gd name="T22" fmla="*/ 124 w 280"/>
                <a:gd name="T23" fmla="*/ 62 h 63"/>
                <a:gd name="T24" fmla="*/ 186 w 280"/>
                <a:gd name="T25" fmla="*/ 62 h 63"/>
                <a:gd name="T26" fmla="*/ 186 w 280"/>
                <a:gd name="T27" fmla="*/ 62 h 63"/>
                <a:gd name="T28" fmla="*/ 186 w 280"/>
                <a:gd name="T29" fmla="*/ 62 h 63"/>
                <a:gd name="T30" fmla="*/ 186 w 280"/>
                <a:gd name="T31" fmla="*/ 62 h 63"/>
                <a:gd name="T32" fmla="*/ 186 w 280"/>
                <a:gd name="T33" fmla="*/ 62 h 63"/>
                <a:gd name="T34" fmla="*/ 217 w 280"/>
                <a:gd name="T35" fmla="*/ 62 h 63"/>
                <a:gd name="T36" fmla="*/ 248 w 280"/>
                <a:gd name="T37" fmla="*/ 62 h 63"/>
                <a:gd name="T38" fmla="*/ 248 w 280"/>
                <a:gd name="T39" fmla="*/ 62 h 63"/>
                <a:gd name="T40" fmla="*/ 248 w 280"/>
                <a:gd name="T41" fmla="*/ 62 h 63"/>
                <a:gd name="T42" fmla="*/ 279 w 280"/>
                <a:gd name="T43" fmla="*/ 30 h 63"/>
                <a:gd name="T44" fmla="*/ 279 w 280"/>
                <a:gd name="T45" fmla="*/ 30 h 63"/>
                <a:gd name="T46" fmla="*/ 279 w 280"/>
                <a:gd name="T47" fmla="*/ 30 h 63"/>
                <a:gd name="T48" fmla="*/ 248 w 280"/>
                <a:gd name="T49" fmla="*/ 30 h 63"/>
                <a:gd name="T50" fmla="*/ 217 w 280"/>
                <a:gd name="T51" fmla="*/ 30 h 63"/>
                <a:gd name="T52" fmla="*/ 217 w 280"/>
                <a:gd name="T53" fmla="*/ 30 h 63"/>
                <a:gd name="T54" fmla="*/ 217 w 280"/>
                <a:gd name="T55" fmla="*/ 30 h 63"/>
                <a:gd name="T56" fmla="*/ 217 w 280"/>
                <a:gd name="T57" fmla="*/ 30 h 63"/>
                <a:gd name="T58" fmla="*/ 217 w 280"/>
                <a:gd name="T59" fmla="*/ 30 h 63"/>
                <a:gd name="T60" fmla="*/ 217 w 280"/>
                <a:gd name="T61" fmla="*/ 30 h 63"/>
                <a:gd name="T62" fmla="*/ 186 w 280"/>
                <a:gd name="T63" fmla="*/ 30 h 63"/>
                <a:gd name="T64" fmla="*/ 186 w 280"/>
                <a:gd name="T65" fmla="*/ 30 h 63"/>
                <a:gd name="T66" fmla="*/ 186 w 280"/>
                <a:gd name="T67" fmla="*/ 30 h 63"/>
                <a:gd name="T68" fmla="*/ 155 w 280"/>
                <a:gd name="T69" fmla="*/ 0 h 63"/>
                <a:gd name="T70" fmla="*/ 155 w 280"/>
                <a:gd name="T71" fmla="*/ 0 h 63"/>
                <a:gd name="T72" fmla="*/ 124 w 280"/>
                <a:gd name="T73" fmla="*/ 0 h 63"/>
                <a:gd name="T74" fmla="*/ 124 w 280"/>
                <a:gd name="T75" fmla="*/ 0 h 63"/>
                <a:gd name="T76" fmla="*/ 124 w 280"/>
                <a:gd name="T77" fmla="*/ 0 h 63"/>
                <a:gd name="T78" fmla="*/ 93 w 280"/>
                <a:gd name="T79" fmla="*/ 0 h 63"/>
                <a:gd name="T80" fmla="*/ 93 w 280"/>
                <a:gd name="T81" fmla="*/ 0 h 63"/>
                <a:gd name="T82" fmla="*/ 93 w 280"/>
                <a:gd name="T83" fmla="*/ 0 h 63"/>
                <a:gd name="T84" fmla="*/ 62 w 280"/>
                <a:gd name="T85" fmla="*/ 0 h 63"/>
                <a:gd name="T86" fmla="*/ 31 w 280"/>
                <a:gd name="T87" fmla="*/ 0 h 63"/>
                <a:gd name="T88" fmla="*/ 31 w 280"/>
                <a:gd name="T89" fmla="*/ 0 h 63"/>
                <a:gd name="T90" fmla="*/ 0 w 280"/>
                <a:gd name="T91" fmla="*/ 0 h 63"/>
                <a:gd name="T92" fmla="*/ 0 w 280"/>
                <a:gd name="T9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 h="63">
                  <a:moveTo>
                    <a:pt x="0" y="30"/>
                  </a:moveTo>
                  <a:lnTo>
                    <a:pt x="0" y="30"/>
                  </a:lnTo>
                  <a:lnTo>
                    <a:pt x="0" y="30"/>
                  </a:lnTo>
                  <a:cubicBezTo>
                    <a:pt x="0" y="30"/>
                    <a:pt x="31" y="30"/>
                    <a:pt x="31" y="62"/>
                  </a:cubicBezTo>
                  <a:lnTo>
                    <a:pt x="31" y="62"/>
                  </a:lnTo>
                  <a:cubicBezTo>
                    <a:pt x="62" y="62"/>
                    <a:pt x="62" y="62"/>
                    <a:pt x="62" y="62"/>
                  </a:cubicBezTo>
                  <a:lnTo>
                    <a:pt x="62" y="62"/>
                  </a:lnTo>
                  <a:lnTo>
                    <a:pt x="62" y="62"/>
                  </a:lnTo>
                  <a:lnTo>
                    <a:pt x="93" y="62"/>
                  </a:lnTo>
                  <a:lnTo>
                    <a:pt x="93" y="62"/>
                  </a:lnTo>
                  <a:lnTo>
                    <a:pt x="124" y="62"/>
                  </a:lnTo>
                  <a:lnTo>
                    <a:pt x="124" y="62"/>
                  </a:lnTo>
                  <a:cubicBezTo>
                    <a:pt x="155" y="62"/>
                    <a:pt x="155" y="62"/>
                    <a:pt x="186" y="62"/>
                  </a:cubicBezTo>
                  <a:lnTo>
                    <a:pt x="186" y="62"/>
                  </a:lnTo>
                  <a:lnTo>
                    <a:pt x="186" y="62"/>
                  </a:lnTo>
                  <a:lnTo>
                    <a:pt x="186" y="62"/>
                  </a:lnTo>
                  <a:lnTo>
                    <a:pt x="186" y="62"/>
                  </a:lnTo>
                  <a:cubicBezTo>
                    <a:pt x="186" y="62"/>
                    <a:pt x="186" y="62"/>
                    <a:pt x="217" y="62"/>
                  </a:cubicBezTo>
                  <a:cubicBezTo>
                    <a:pt x="217" y="62"/>
                    <a:pt x="217" y="62"/>
                    <a:pt x="248" y="62"/>
                  </a:cubicBezTo>
                  <a:lnTo>
                    <a:pt x="248" y="62"/>
                  </a:lnTo>
                  <a:lnTo>
                    <a:pt x="248" y="62"/>
                  </a:lnTo>
                  <a:lnTo>
                    <a:pt x="279" y="30"/>
                  </a:lnTo>
                  <a:lnTo>
                    <a:pt x="279" y="30"/>
                  </a:lnTo>
                  <a:lnTo>
                    <a:pt x="279" y="30"/>
                  </a:lnTo>
                  <a:lnTo>
                    <a:pt x="248" y="30"/>
                  </a:lnTo>
                  <a:cubicBezTo>
                    <a:pt x="248" y="30"/>
                    <a:pt x="248" y="30"/>
                    <a:pt x="217" y="30"/>
                  </a:cubicBezTo>
                  <a:lnTo>
                    <a:pt x="217" y="30"/>
                  </a:lnTo>
                  <a:lnTo>
                    <a:pt x="217" y="30"/>
                  </a:lnTo>
                  <a:lnTo>
                    <a:pt x="217" y="30"/>
                  </a:lnTo>
                  <a:lnTo>
                    <a:pt x="217" y="30"/>
                  </a:lnTo>
                  <a:lnTo>
                    <a:pt x="217" y="30"/>
                  </a:lnTo>
                  <a:cubicBezTo>
                    <a:pt x="217" y="30"/>
                    <a:pt x="217" y="30"/>
                    <a:pt x="186" y="30"/>
                  </a:cubicBezTo>
                  <a:lnTo>
                    <a:pt x="186" y="30"/>
                  </a:lnTo>
                  <a:lnTo>
                    <a:pt x="186" y="30"/>
                  </a:lnTo>
                  <a:cubicBezTo>
                    <a:pt x="155" y="30"/>
                    <a:pt x="155" y="0"/>
                    <a:pt x="155" y="0"/>
                  </a:cubicBezTo>
                  <a:lnTo>
                    <a:pt x="155" y="0"/>
                  </a:lnTo>
                  <a:lnTo>
                    <a:pt x="124" y="0"/>
                  </a:lnTo>
                  <a:lnTo>
                    <a:pt x="124" y="0"/>
                  </a:lnTo>
                  <a:lnTo>
                    <a:pt x="124" y="0"/>
                  </a:lnTo>
                  <a:cubicBezTo>
                    <a:pt x="93" y="0"/>
                    <a:pt x="93" y="0"/>
                    <a:pt x="93" y="0"/>
                  </a:cubicBezTo>
                  <a:lnTo>
                    <a:pt x="93" y="0"/>
                  </a:lnTo>
                  <a:lnTo>
                    <a:pt x="93" y="0"/>
                  </a:lnTo>
                  <a:lnTo>
                    <a:pt x="62" y="0"/>
                  </a:lnTo>
                  <a:lnTo>
                    <a:pt x="31" y="0"/>
                  </a:lnTo>
                  <a:lnTo>
                    <a:pt x="31" y="0"/>
                  </a:lnTo>
                  <a:lnTo>
                    <a:pt x="0" y="0"/>
                  </a:lnTo>
                  <a:lnTo>
                    <a:pt x="0" y="3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0" name="Freeform 89"/>
            <p:cNvSpPr>
              <a:spLocks noChangeArrowheads="1"/>
            </p:cNvSpPr>
            <p:nvPr/>
          </p:nvSpPr>
          <p:spPr bwMode="auto">
            <a:xfrm>
              <a:off x="3913188" y="1535113"/>
              <a:ext cx="77787" cy="33337"/>
            </a:xfrm>
            <a:custGeom>
              <a:avLst/>
              <a:gdLst>
                <a:gd name="T0" fmla="*/ 62 w 218"/>
                <a:gd name="T1" fmla="*/ 30 h 94"/>
                <a:gd name="T2" fmla="*/ 62 w 218"/>
                <a:gd name="T3" fmla="*/ 30 h 94"/>
                <a:gd name="T4" fmla="*/ 62 w 218"/>
                <a:gd name="T5" fmla="*/ 30 h 94"/>
                <a:gd name="T6" fmla="*/ 31 w 218"/>
                <a:gd name="T7" fmla="*/ 30 h 94"/>
                <a:gd name="T8" fmla="*/ 31 w 218"/>
                <a:gd name="T9" fmla="*/ 62 h 94"/>
                <a:gd name="T10" fmla="*/ 0 w 218"/>
                <a:gd name="T11" fmla="*/ 62 h 94"/>
                <a:gd name="T12" fmla="*/ 0 w 218"/>
                <a:gd name="T13" fmla="*/ 62 h 94"/>
                <a:gd name="T14" fmla="*/ 0 w 218"/>
                <a:gd name="T15" fmla="*/ 62 h 94"/>
                <a:gd name="T16" fmla="*/ 0 w 218"/>
                <a:gd name="T17" fmla="*/ 93 h 94"/>
                <a:gd name="T18" fmla="*/ 0 w 218"/>
                <a:gd name="T19" fmla="*/ 93 h 94"/>
                <a:gd name="T20" fmla="*/ 31 w 218"/>
                <a:gd name="T21" fmla="*/ 93 h 94"/>
                <a:gd name="T22" fmla="*/ 31 w 218"/>
                <a:gd name="T23" fmla="*/ 93 h 94"/>
                <a:gd name="T24" fmla="*/ 62 w 218"/>
                <a:gd name="T25" fmla="*/ 62 h 94"/>
                <a:gd name="T26" fmla="*/ 62 w 218"/>
                <a:gd name="T27" fmla="*/ 93 h 94"/>
                <a:gd name="T28" fmla="*/ 62 w 218"/>
                <a:gd name="T29" fmla="*/ 93 h 94"/>
                <a:gd name="T30" fmla="*/ 62 w 218"/>
                <a:gd name="T31" fmla="*/ 93 h 94"/>
                <a:gd name="T32" fmla="*/ 62 w 218"/>
                <a:gd name="T33" fmla="*/ 93 h 94"/>
                <a:gd name="T34" fmla="*/ 93 w 218"/>
                <a:gd name="T35" fmla="*/ 93 h 94"/>
                <a:gd name="T36" fmla="*/ 93 w 218"/>
                <a:gd name="T37" fmla="*/ 93 h 94"/>
                <a:gd name="T38" fmla="*/ 93 w 218"/>
                <a:gd name="T39" fmla="*/ 93 h 94"/>
                <a:gd name="T40" fmla="*/ 93 w 218"/>
                <a:gd name="T41" fmla="*/ 93 h 94"/>
                <a:gd name="T42" fmla="*/ 93 w 218"/>
                <a:gd name="T43" fmla="*/ 93 h 94"/>
                <a:gd name="T44" fmla="*/ 93 w 218"/>
                <a:gd name="T45" fmla="*/ 93 h 94"/>
                <a:gd name="T46" fmla="*/ 93 w 218"/>
                <a:gd name="T47" fmla="*/ 93 h 94"/>
                <a:gd name="T48" fmla="*/ 93 w 218"/>
                <a:gd name="T49" fmla="*/ 93 h 94"/>
                <a:gd name="T50" fmla="*/ 93 w 218"/>
                <a:gd name="T51" fmla="*/ 93 h 94"/>
                <a:gd name="T52" fmla="*/ 124 w 218"/>
                <a:gd name="T53" fmla="*/ 62 h 94"/>
                <a:gd name="T54" fmla="*/ 124 w 218"/>
                <a:gd name="T55" fmla="*/ 62 h 94"/>
                <a:gd name="T56" fmla="*/ 124 w 218"/>
                <a:gd name="T57" fmla="*/ 93 h 94"/>
                <a:gd name="T58" fmla="*/ 155 w 218"/>
                <a:gd name="T59" fmla="*/ 93 h 94"/>
                <a:gd name="T60" fmla="*/ 155 w 218"/>
                <a:gd name="T61" fmla="*/ 93 h 94"/>
                <a:gd name="T62" fmla="*/ 155 w 218"/>
                <a:gd name="T63" fmla="*/ 62 h 94"/>
                <a:gd name="T64" fmla="*/ 186 w 218"/>
                <a:gd name="T65" fmla="*/ 62 h 94"/>
                <a:gd name="T66" fmla="*/ 186 w 218"/>
                <a:gd name="T67" fmla="*/ 62 h 94"/>
                <a:gd name="T68" fmla="*/ 186 w 218"/>
                <a:gd name="T69" fmla="*/ 62 h 94"/>
                <a:gd name="T70" fmla="*/ 186 w 218"/>
                <a:gd name="T71" fmla="*/ 30 h 94"/>
                <a:gd name="T72" fmla="*/ 186 w 218"/>
                <a:gd name="T73" fmla="*/ 30 h 94"/>
                <a:gd name="T74" fmla="*/ 217 w 218"/>
                <a:gd name="T75" fmla="*/ 30 h 94"/>
                <a:gd name="T76" fmla="*/ 217 w 218"/>
                <a:gd name="T77" fmla="*/ 30 h 94"/>
                <a:gd name="T78" fmla="*/ 217 w 218"/>
                <a:gd name="T79" fmla="*/ 30 h 94"/>
                <a:gd name="T80" fmla="*/ 217 w 218"/>
                <a:gd name="T81" fmla="*/ 30 h 94"/>
                <a:gd name="T82" fmla="*/ 217 w 218"/>
                <a:gd name="T83" fmla="*/ 30 h 94"/>
                <a:gd name="T84" fmla="*/ 217 w 218"/>
                <a:gd name="T85" fmla="*/ 0 h 94"/>
                <a:gd name="T86" fmla="*/ 217 w 218"/>
                <a:gd name="T87" fmla="*/ 0 h 94"/>
                <a:gd name="T88" fmla="*/ 217 w 218"/>
                <a:gd name="T89" fmla="*/ 0 h 94"/>
                <a:gd name="T90" fmla="*/ 217 w 218"/>
                <a:gd name="T91" fmla="*/ 0 h 94"/>
                <a:gd name="T92" fmla="*/ 186 w 218"/>
                <a:gd name="T93" fmla="*/ 0 h 94"/>
                <a:gd name="T94" fmla="*/ 186 w 218"/>
                <a:gd name="T95" fmla="*/ 0 h 94"/>
                <a:gd name="T96" fmla="*/ 186 w 218"/>
                <a:gd name="T97" fmla="*/ 0 h 94"/>
                <a:gd name="T98" fmla="*/ 155 w 218"/>
                <a:gd name="T99" fmla="*/ 0 h 94"/>
                <a:gd name="T100" fmla="*/ 155 w 218"/>
                <a:gd name="T101" fmla="*/ 0 h 94"/>
                <a:gd name="T102" fmla="*/ 155 w 218"/>
                <a:gd name="T103" fmla="*/ 0 h 94"/>
                <a:gd name="T104" fmla="*/ 93 w 218"/>
                <a:gd name="T105" fmla="*/ 0 h 94"/>
                <a:gd name="T106" fmla="*/ 93 w 218"/>
                <a:gd name="T107" fmla="*/ 0 h 94"/>
                <a:gd name="T108" fmla="*/ 93 w 218"/>
                <a:gd name="T109" fmla="*/ 0 h 94"/>
                <a:gd name="T110" fmla="*/ 62 w 218"/>
                <a:gd name="T111" fmla="*/ 0 h 94"/>
                <a:gd name="T112" fmla="*/ 62 w 218"/>
                <a:gd name="T113" fmla="*/ 0 h 94"/>
                <a:gd name="T114" fmla="*/ 62 w 218"/>
                <a:gd name="T115" fmla="*/ 0 h 94"/>
                <a:gd name="T116" fmla="*/ 62 w 218"/>
                <a:gd name="T117"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8" h="94">
                  <a:moveTo>
                    <a:pt x="62" y="30"/>
                  </a:moveTo>
                  <a:lnTo>
                    <a:pt x="62" y="30"/>
                  </a:lnTo>
                  <a:lnTo>
                    <a:pt x="62" y="30"/>
                  </a:lnTo>
                  <a:lnTo>
                    <a:pt x="31" y="30"/>
                  </a:lnTo>
                  <a:cubicBezTo>
                    <a:pt x="31" y="62"/>
                    <a:pt x="31" y="62"/>
                    <a:pt x="31" y="62"/>
                  </a:cubicBezTo>
                  <a:cubicBezTo>
                    <a:pt x="0" y="62"/>
                    <a:pt x="0" y="62"/>
                    <a:pt x="0" y="62"/>
                  </a:cubicBezTo>
                  <a:lnTo>
                    <a:pt x="0" y="62"/>
                  </a:lnTo>
                  <a:lnTo>
                    <a:pt x="0" y="62"/>
                  </a:lnTo>
                  <a:cubicBezTo>
                    <a:pt x="0" y="62"/>
                    <a:pt x="0" y="62"/>
                    <a:pt x="0" y="93"/>
                  </a:cubicBezTo>
                  <a:lnTo>
                    <a:pt x="0" y="93"/>
                  </a:lnTo>
                  <a:cubicBezTo>
                    <a:pt x="31" y="93"/>
                    <a:pt x="31" y="93"/>
                    <a:pt x="31" y="93"/>
                  </a:cubicBezTo>
                  <a:lnTo>
                    <a:pt x="31" y="93"/>
                  </a:lnTo>
                  <a:cubicBezTo>
                    <a:pt x="62" y="62"/>
                    <a:pt x="62" y="62"/>
                    <a:pt x="62" y="62"/>
                  </a:cubicBezTo>
                  <a:cubicBezTo>
                    <a:pt x="62" y="93"/>
                    <a:pt x="62" y="93"/>
                    <a:pt x="62" y="93"/>
                  </a:cubicBezTo>
                  <a:lnTo>
                    <a:pt x="62" y="93"/>
                  </a:lnTo>
                  <a:lnTo>
                    <a:pt x="62" y="93"/>
                  </a:lnTo>
                  <a:lnTo>
                    <a:pt x="62" y="93"/>
                  </a:lnTo>
                  <a:lnTo>
                    <a:pt x="93" y="93"/>
                  </a:lnTo>
                  <a:lnTo>
                    <a:pt x="93" y="93"/>
                  </a:lnTo>
                  <a:lnTo>
                    <a:pt x="93" y="93"/>
                  </a:lnTo>
                  <a:lnTo>
                    <a:pt x="93" y="93"/>
                  </a:lnTo>
                  <a:lnTo>
                    <a:pt x="93" y="93"/>
                  </a:lnTo>
                  <a:lnTo>
                    <a:pt x="93" y="93"/>
                  </a:lnTo>
                  <a:lnTo>
                    <a:pt x="93" y="93"/>
                  </a:lnTo>
                  <a:lnTo>
                    <a:pt x="93" y="93"/>
                  </a:lnTo>
                  <a:lnTo>
                    <a:pt x="93" y="93"/>
                  </a:lnTo>
                  <a:lnTo>
                    <a:pt x="124" y="62"/>
                  </a:lnTo>
                  <a:lnTo>
                    <a:pt x="124" y="62"/>
                  </a:lnTo>
                  <a:lnTo>
                    <a:pt x="124" y="93"/>
                  </a:lnTo>
                  <a:cubicBezTo>
                    <a:pt x="155" y="93"/>
                    <a:pt x="155" y="93"/>
                    <a:pt x="155" y="93"/>
                  </a:cubicBezTo>
                  <a:lnTo>
                    <a:pt x="155" y="93"/>
                  </a:lnTo>
                  <a:cubicBezTo>
                    <a:pt x="155" y="62"/>
                    <a:pt x="155" y="62"/>
                    <a:pt x="155" y="62"/>
                  </a:cubicBezTo>
                  <a:cubicBezTo>
                    <a:pt x="186" y="62"/>
                    <a:pt x="186" y="62"/>
                    <a:pt x="186" y="62"/>
                  </a:cubicBezTo>
                  <a:lnTo>
                    <a:pt x="186" y="62"/>
                  </a:lnTo>
                  <a:lnTo>
                    <a:pt x="186" y="62"/>
                  </a:lnTo>
                  <a:cubicBezTo>
                    <a:pt x="186" y="30"/>
                    <a:pt x="186" y="30"/>
                    <a:pt x="186" y="30"/>
                  </a:cubicBezTo>
                  <a:lnTo>
                    <a:pt x="186" y="30"/>
                  </a:lnTo>
                  <a:cubicBezTo>
                    <a:pt x="186" y="30"/>
                    <a:pt x="186" y="30"/>
                    <a:pt x="217" y="30"/>
                  </a:cubicBezTo>
                  <a:lnTo>
                    <a:pt x="217" y="30"/>
                  </a:lnTo>
                  <a:lnTo>
                    <a:pt x="217" y="30"/>
                  </a:lnTo>
                  <a:lnTo>
                    <a:pt x="217" y="30"/>
                  </a:lnTo>
                  <a:lnTo>
                    <a:pt x="217" y="30"/>
                  </a:lnTo>
                  <a:cubicBezTo>
                    <a:pt x="217" y="0"/>
                    <a:pt x="217" y="0"/>
                    <a:pt x="217" y="0"/>
                  </a:cubicBezTo>
                  <a:lnTo>
                    <a:pt x="217" y="0"/>
                  </a:lnTo>
                  <a:lnTo>
                    <a:pt x="217" y="0"/>
                  </a:lnTo>
                  <a:lnTo>
                    <a:pt x="217" y="0"/>
                  </a:lnTo>
                  <a:cubicBezTo>
                    <a:pt x="217" y="0"/>
                    <a:pt x="217" y="0"/>
                    <a:pt x="186" y="0"/>
                  </a:cubicBezTo>
                  <a:lnTo>
                    <a:pt x="186" y="0"/>
                  </a:lnTo>
                  <a:lnTo>
                    <a:pt x="186" y="0"/>
                  </a:lnTo>
                  <a:lnTo>
                    <a:pt x="155" y="0"/>
                  </a:lnTo>
                  <a:lnTo>
                    <a:pt x="155" y="0"/>
                  </a:lnTo>
                  <a:lnTo>
                    <a:pt x="155" y="0"/>
                  </a:lnTo>
                  <a:cubicBezTo>
                    <a:pt x="124" y="0"/>
                    <a:pt x="124" y="0"/>
                    <a:pt x="93" y="0"/>
                  </a:cubicBezTo>
                  <a:lnTo>
                    <a:pt x="93" y="0"/>
                  </a:lnTo>
                  <a:lnTo>
                    <a:pt x="93" y="0"/>
                  </a:lnTo>
                  <a:cubicBezTo>
                    <a:pt x="62" y="0"/>
                    <a:pt x="62" y="0"/>
                    <a:pt x="62" y="0"/>
                  </a:cubicBezTo>
                  <a:lnTo>
                    <a:pt x="62" y="0"/>
                  </a:lnTo>
                  <a:lnTo>
                    <a:pt x="62" y="0"/>
                  </a:lnTo>
                  <a:lnTo>
                    <a:pt x="62" y="3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1" name="Freeform 90"/>
            <p:cNvSpPr>
              <a:spLocks noChangeArrowheads="1"/>
            </p:cNvSpPr>
            <p:nvPr/>
          </p:nvSpPr>
          <p:spPr bwMode="auto">
            <a:xfrm>
              <a:off x="3948113" y="1579563"/>
              <a:ext cx="22225" cy="22225"/>
            </a:xfrm>
            <a:custGeom>
              <a:avLst/>
              <a:gdLst>
                <a:gd name="T0" fmla="*/ 31 w 63"/>
                <a:gd name="T1" fmla="*/ 30 h 63"/>
                <a:gd name="T2" fmla="*/ 31 w 63"/>
                <a:gd name="T3" fmla="*/ 30 h 63"/>
                <a:gd name="T4" fmla="*/ 31 w 63"/>
                <a:gd name="T5" fmla="*/ 30 h 63"/>
                <a:gd name="T6" fmla="*/ 31 w 63"/>
                <a:gd name="T7" fmla="*/ 30 h 63"/>
                <a:gd name="T8" fmla="*/ 62 w 63"/>
                <a:gd name="T9" fmla="*/ 30 h 63"/>
                <a:gd name="T10" fmla="*/ 62 w 63"/>
                <a:gd name="T11" fmla="*/ 30 h 63"/>
                <a:gd name="T12" fmla="*/ 62 w 63"/>
                <a:gd name="T13" fmla="*/ 30 h 63"/>
                <a:gd name="T14" fmla="*/ 62 w 63"/>
                <a:gd name="T15" fmla="*/ 0 h 63"/>
                <a:gd name="T16" fmla="*/ 31 w 63"/>
                <a:gd name="T17" fmla="*/ 0 h 63"/>
                <a:gd name="T18" fmla="*/ 31 w 63"/>
                <a:gd name="T19" fmla="*/ 0 h 63"/>
                <a:gd name="T20" fmla="*/ 31 w 63"/>
                <a:gd name="T21" fmla="*/ 30 h 63"/>
                <a:gd name="T22" fmla="*/ 31 w 63"/>
                <a:gd name="T23" fmla="*/ 30 h 63"/>
                <a:gd name="T24" fmla="*/ 0 w 63"/>
                <a:gd name="T25" fmla="*/ 30 h 63"/>
                <a:gd name="T26" fmla="*/ 0 w 63"/>
                <a:gd name="T27" fmla="*/ 30 h 63"/>
                <a:gd name="T28" fmla="*/ 0 w 63"/>
                <a:gd name="T29" fmla="*/ 30 h 63"/>
                <a:gd name="T30" fmla="*/ 0 w 63"/>
                <a:gd name="T31" fmla="*/ 30 h 63"/>
                <a:gd name="T32" fmla="*/ 0 w 63"/>
                <a:gd name="T33" fmla="*/ 30 h 63"/>
                <a:gd name="T34" fmla="*/ 0 w 63"/>
                <a:gd name="T35" fmla="*/ 30 h 63"/>
                <a:gd name="T36" fmla="*/ 0 w 63"/>
                <a:gd name="T37" fmla="*/ 30 h 63"/>
                <a:gd name="T38" fmla="*/ 0 w 63"/>
                <a:gd name="T39" fmla="*/ 62 h 63"/>
                <a:gd name="T40" fmla="*/ 31 w 63"/>
                <a:gd name="T41"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30"/>
                  </a:moveTo>
                  <a:lnTo>
                    <a:pt x="31" y="30"/>
                  </a:lnTo>
                  <a:lnTo>
                    <a:pt x="31" y="30"/>
                  </a:lnTo>
                  <a:lnTo>
                    <a:pt x="31" y="30"/>
                  </a:lnTo>
                  <a:cubicBezTo>
                    <a:pt x="31" y="30"/>
                    <a:pt x="31" y="30"/>
                    <a:pt x="62" y="30"/>
                  </a:cubicBezTo>
                  <a:lnTo>
                    <a:pt x="62" y="30"/>
                  </a:lnTo>
                  <a:lnTo>
                    <a:pt x="62" y="30"/>
                  </a:lnTo>
                  <a:lnTo>
                    <a:pt x="62" y="0"/>
                  </a:lnTo>
                  <a:cubicBezTo>
                    <a:pt x="62" y="0"/>
                    <a:pt x="62" y="0"/>
                    <a:pt x="31" y="0"/>
                  </a:cubicBezTo>
                  <a:lnTo>
                    <a:pt x="31" y="0"/>
                  </a:lnTo>
                  <a:cubicBezTo>
                    <a:pt x="31" y="30"/>
                    <a:pt x="31" y="30"/>
                    <a:pt x="31" y="30"/>
                  </a:cubicBezTo>
                  <a:lnTo>
                    <a:pt x="31" y="30"/>
                  </a:lnTo>
                  <a:cubicBezTo>
                    <a:pt x="0" y="30"/>
                    <a:pt x="0" y="30"/>
                    <a:pt x="0" y="30"/>
                  </a:cubicBezTo>
                  <a:lnTo>
                    <a:pt x="0" y="30"/>
                  </a:lnTo>
                  <a:lnTo>
                    <a:pt x="0" y="30"/>
                  </a:lnTo>
                  <a:lnTo>
                    <a:pt x="0" y="30"/>
                  </a:lnTo>
                  <a:lnTo>
                    <a:pt x="0" y="30"/>
                  </a:lnTo>
                  <a:lnTo>
                    <a:pt x="0" y="30"/>
                  </a:lnTo>
                  <a:lnTo>
                    <a:pt x="0" y="30"/>
                  </a:lnTo>
                  <a:cubicBezTo>
                    <a:pt x="0" y="62"/>
                    <a:pt x="0" y="62"/>
                    <a:pt x="0" y="62"/>
                  </a:cubicBezTo>
                  <a:cubicBezTo>
                    <a:pt x="0" y="62"/>
                    <a:pt x="0" y="30"/>
                    <a:pt x="31" y="3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2" name="Freeform 91"/>
            <p:cNvSpPr>
              <a:spLocks noChangeArrowheads="1"/>
            </p:cNvSpPr>
            <p:nvPr/>
          </p:nvSpPr>
          <p:spPr bwMode="auto">
            <a:xfrm>
              <a:off x="4037013" y="1590675"/>
              <a:ext cx="66675" cy="77788"/>
            </a:xfrm>
            <a:custGeom>
              <a:avLst/>
              <a:gdLst>
                <a:gd name="T0" fmla="*/ 186 w 187"/>
                <a:gd name="T1" fmla="*/ 156 h 218"/>
                <a:gd name="T2" fmla="*/ 186 w 187"/>
                <a:gd name="T3" fmla="*/ 156 h 218"/>
                <a:gd name="T4" fmla="*/ 186 w 187"/>
                <a:gd name="T5" fmla="*/ 124 h 218"/>
                <a:gd name="T6" fmla="*/ 186 w 187"/>
                <a:gd name="T7" fmla="*/ 124 h 218"/>
                <a:gd name="T8" fmla="*/ 186 w 187"/>
                <a:gd name="T9" fmla="*/ 124 h 218"/>
                <a:gd name="T10" fmla="*/ 155 w 187"/>
                <a:gd name="T11" fmla="*/ 124 h 218"/>
                <a:gd name="T12" fmla="*/ 155 w 187"/>
                <a:gd name="T13" fmla="*/ 124 h 218"/>
                <a:gd name="T14" fmla="*/ 124 w 187"/>
                <a:gd name="T15" fmla="*/ 63 h 218"/>
                <a:gd name="T16" fmla="*/ 93 w 187"/>
                <a:gd name="T17" fmla="*/ 32 h 218"/>
                <a:gd name="T18" fmla="*/ 62 w 187"/>
                <a:gd name="T19" fmla="*/ 0 h 218"/>
                <a:gd name="T20" fmla="*/ 62 w 187"/>
                <a:gd name="T21" fmla="*/ 0 h 218"/>
                <a:gd name="T22" fmla="*/ 62 w 187"/>
                <a:gd name="T23" fmla="*/ 32 h 218"/>
                <a:gd name="T24" fmla="*/ 62 w 187"/>
                <a:gd name="T25" fmla="*/ 32 h 218"/>
                <a:gd name="T26" fmla="*/ 62 w 187"/>
                <a:gd name="T27" fmla="*/ 63 h 218"/>
                <a:gd name="T28" fmla="*/ 62 w 187"/>
                <a:gd name="T29" fmla="*/ 63 h 218"/>
                <a:gd name="T30" fmla="*/ 62 w 187"/>
                <a:gd name="T31" fmla="*/ 94 h 218"/>
                <a:gd name="T32" fmla="*/ 62 w 187"/>
                <a:gd name="T33" fmla="*/ 94 h 218"/>
                <a:gd name="T34" fmla="*/ 62 w 187"/>
                <a:gd name="T35" fmla="*/ 94 h 218"/>
                <a:gd name="T36" fmla="*/ 62 w 187"/>
                <a:gd name="T37" fmla="*/ 94 h 218"/>
                <a:gd name="T38" fmla="*/ 62 w 187"/>
                <a:gd name="T39" fmla="*/ 124 h 218"/>
                <a:gd name="T40" fmla="*/ 62 w 187"/>
                <a:gd name="T41" fmla="*/ 124 h 218"/>
                <a:gd name="T42" fmla="*/ 62 w 187"/>
                <a:gd name="T43" fmla="*/ 124 h 218"/>
                <a:gd name="T44" fmla="*/ 62 w 187"/>
                <a:gd name="T45" fmla="*/ 124 h 218"/>
                <a:gd name="T46" fmla="*/ 31 w 187"/>
                <a:gd name="T47" fmla="*/ 187 h 218"/>
                <a:gd name="T48" fmla="*/ 0 w 187"/>
                <a:gd name="T49" fmla="*/ 187 h 218"/>
                <a:gd name="T50" fmla="*/ 0 w 187"/>
                <a:gd name="T51" fmla="*/ 187 h 218"/>
                <a:gd name="T52" fmla="*/ 31 w 187"/>
                <a:gd name="T53" fmla="*/ 217 h 218"/>
                <a:gd name="T54" fmla="*/ 0 w 187"/>
                <a:gd name="T55" fmla="*/ 217 h 218"/>
                <a:gd name="T56" fmla="*/ 31 w 187"/>
                <a:gd name="T57" fmla="*/ 217 h 218"/>
                <a:gd name="T58" fmla="*/ 31 w 187"/>
                <a:gd name="T59" fmla="*/ 187 h 218"/>
                <a:gd name="T60" fmla="*/ 62 w 187"/>
                <a:gd name="T61" fmla="*/ 187 h 218"/>
                <a:gd name="T62" fmla="*/ 62 w 187"/>
                <a:gd name="T63" fmla="*/ 187 h 218"/>
                <a:gd name="T64" fmla="*/ 93 w 187"/>
                <a:gd name="T65" fmla="*/ 217 h 218"/>
                <a:gd name="T66" fmla="*/ 93 w 187"/>
                <a:gd name="T67" fmla="*/ 217 h 218"/>
                <a:gd name="T68" fmla="*/ 93 w 187"/>
                <a:gd name="T69" fmla="*/ 217 h 218"/>
                <a:gd name="T70" fmla="*/ 93 w 187"/>
                <a:gd name="T71" fmla="*/ 217 h 218"/>
                <a:gd name="T72" fmla="*/ 93 w 187"/>
                <a:gd name="T73" fmla="*/ 217 h 218"/>
                <a:gd name="T74" fmla="*/ 93 w 187"/>
                <a:gd name="T75" fmla="*/ 217 h 218"/>
                <a:gd name="T76" fmla="*/ 124 w 187"/>
                <a:gd name="T77" fmla="*/ 217 h 218"/>
                <a:gd name="T78" fmla="*/ 124 w 187"/>
                <a:gd name="T79" fmla="*/ 217 h 218"/>
                <a:gd name="T80" fmla="*/ 155 w 187"/>
                <a:gd name="T81" fmla="*/ 217 h 218"/>
                <a:gd name="T82" fmla="*/ 186 w 187"/>
                <a:gd name="T83" fmla="*/ 187 h 218"/>
                <a:gd name="T84" fmla="*/ 186 w 187"/>
                <a:gd name="T85" fmla="*/ 217 h 218"/>
                <a:gd name="T86" fmla="*/ 186 w 187"/>
                <a:gd name="T87" fmla="*/ 187 h 218"/>
                <a:gd name="T88" fmla="*/ 186 w 187"/>
                <a:gd name="T89" fmla="*/ 187 h 218"/>
                <a:gd name="T90" fmla="*/ 186 w 187"/>
                <a:gd name="T91" fmla="*/ 187 h 218"/>
                <a:gd name="T92" fmla="*/ 186 w 187"/>
                <a:gd name="T93" fmla="*/ 187 h 218"/>
                <a:gd name="T94" fmla="*/ 186 w 187"/>
                <a:gd name="T95"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7" h="218">
                  <a:moveTo>
                    <a:pt x="186" y="156"/>
                  </a:moveTo>
                  <a:lnTo>
                    <a:pt x="186" y="156"/>
                  </a:lnTo>
                  <a:lnTo>
                    <a:pt x="186" y="124"/>
                  </a:lnTo>
                  <a:lnTo>
                    <a:pt x="186" y="124"/>
                  </a:lnTo>
                  <a:lnTo>
                    <a:pt x="186" y="124"/>
                  </a:lnTo>
                  <a:cubicBezTo>
                    <a:pt x="155" y="124"/>
                    <a:pt x="155" y="124"/>
                    <a:pt x="155" y="124"/>
                  </a:cubicBezTo>
                  <a:lnTo>
                    <a:pt x="155" y="124"/>
                  </a:lnTo>
                  <a:cubicBezTo>
                    <a:pt x="155" y="94"/>
                    <a:pt x="124" y="94"/>
                    <a:pt x="124" y="63"/>
                  </a:cubicBezTo>
                  <a:cubicBezTo>
                    <a:pt x="93" y="63"/>
                    <a:pt x="93" y="32"/>
                    <a:pt x="93" y="32"/>
                  </a:cubicBezTo>
                  <a:cubicBezTo>
                    <a:pt x="93" y="32"/>
                    <a:pt x="62" y="32"/>
                    <a:pt x="62" y="0"/>
                  </a:cubicBezTo>
                  <a:lnTo>
                    <a:pt x="62" y="0"/>
                  </a:lnTo>
                  <a:cubicBezTo>
                    <a:pt x="62" y="32"/>
                    <a:pt x="62" y="32"/>
                    <a:pt x="62" y="32"/>
                  </a:cubicBezTo>
                  <a:lnTo>
                    <a:pt x="62" y="32"/>
                  </a:lnTo>
                  <a:cubicBezTo>
                    <a:pt x="62" y="63"/>
                    <a:pt x="62" y="63"/>
                    <a:pt x="62" y="63"/>
                  </a:cubicBezTo>
                  <a:lnTo>
                    <a:pt x="62" y="63"/>
                  </a:lnTo>
                  <a:lnTo>
                    <a:pt x="62" y="94"/>
                  </a:lnTo>
                  <a:lnTo>
                    <a:pt x="62" y="94"/>
                  </a:lnTo>
                  <a:lnTo>
                    <a:pt x="62" y="94"/>
                  </a:lnTo>
                  <a:lnTo>
                    <a:pt x="62" y="94"/>
                  </a:lnTo>
                  <a:lnTo>
                    <a:pt x="62" y="124"/>
                  </a:lnTo>
                  <a:lnTo>
                    <a:pt x="62" y="124"/>
                  </a:lnTo>
                  <a:lnTo>
                    <a:pt x="62" y="124"/>
                  </a:lnTo>
                  <a:lnTo>
                    <a:pt x="62" y="124"/>
                  </a:lnTo>
                  <a:cubicBezTo>
                    <a:pt x="62" y="156"/>
                    <a:pt x="31" y="187"/>
                    <a:pt x="31" y="187"/>
                  </a:cubicBezTo>
                  <a:cubicBezTo>
                    <a:pt x="0" y="187"/>
                    <a:pt x="0" y="187"/>
                    <a:pt x="0" y="187"/>
                  </a:cubicBezTo>
                  <a:lnTo>
                    <a:pt x="0" y="187"/>
                  </a:lnTo>
                  <a:cubicBezTo>
                    <a:pt x="31" y="217"/>
                    <a:pt x="31" y="217"/>
                    <a:pt x="31" y="217"/>
                  </a:cubicBezTo>
                  <a:cubicBezTo>
                    <a:pt x="0" y="217"/>
                    <a:pt x="0" y="217"/>
                    <a:pt x="0" y="217"/>
                  </a:cubicBezTo>
                  <a:cubicBezTo>
                    <a:pt x="31" y="217"/>
                    <a:pt x="31" y="217"/>
                    <a:pt x="31" y="217"/>
                  </a:cubicBezTo>
                  <a:cubicBezTo>
                    <a:pt x="31" y="217"/>
                    <a:pt x="31" y="217"/>
                    <a:pt x="31" y="187"/>
                  </a:cubicBezTo>
                  <a:cubicBezTo>
                    <a:pt x="31" y="187"/>
                    <a:pt x="31" y="187"/>
                    <a:pt x="62" y="187"/>
                  </a:cubicBezTo>
                  <a:lnTo>
                    <a:pt x="62" y="187"/>
                  </a:lnTo>
                  <a:lnTo>
                    <a:pt x="93" y="217"/>
                  </a:lnTo>
                  <a:lnTo>
                    <a:pt x="93" y="217"/>
                  </a:lnTo>
                  <a:lnTo>
                    <a:pt x="93" y="217"/>
                  </a:lnTo>
                  <a:lnTo>
                    <a:pt x="93" y="217"/>
                  </a:lnTo>
                  <a:lnTo>
                    <a:pt x="93" y="217"/>
                  </a:lnTo>
                  <a:lnTo>
                    <a:pt x="93" y="217"/>
                  </a:lnTo>
                  <a:cubicBezTo>
                    <a:pt x="93" y="217"/>
                    <a:pt x="93" y="217"/>
                    <a:pt x="124" y="217"/>
                  </a:cubicBezTo>
                  <a:lnTo>
                    <a:pt x="124" y="217"/>
                  </a:lnTo>
                  <a:cubicBezTo>
                    <a:pt x="124" y="217"/>
                    <a:pt x="124" y="217"/>
                    <a:pt x="155" y="217"/>
                  </a:cubicBezTo>
                  <a:cubicBezTo>
                    <a:pt x="155" y="217"/>
                    <a:pt x="155" y="187"/>
                    <a:pt x="186" y="187"/>
                  </a:cubicBezTo>
                  <a:cubicBezTo>
                    <a:pt x="186" y="187"/>
                    <a:pt x="186" y="187"/>
                    <a:pt x="186" y="217"/>
                  </a:cubicBezTo>
                  <a:cubicBezTo>
                    <a:pt x="186" y="187"/>
                    <a:pt x="186" y="187"/>
                    <a:pt x="186" y="187"/>
                  </a:cubicBezTo>
                  <a:lnTo>
                    <a:pt x="186" y="187"/>
                  </a:lnTo>
                  <a:lnTo>
                    <a:pt x="186" y="187"/>
                  </a:lnTo>
                  <a:lnTo>
                    <a:pt x="186" y="187"/>
                  </a:lnTo>
                  <a:cubicBezTo>
                    <a:pt x="186" y="156"/>
                    <a:pt x="186" y="156"/>
                    <a:pt x="186" y="15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3" name="Freeform 92"/>
            <p:cNvSpPr>
              <a:spLocks noChangeArrowheads="1"/>
            </p:cNvSpPr>
            <p:nvPr/>
          </p:nvSpPr>
          <p:spPr bwMode="auto">
            <a:xfrm>
              <a:off x="3992563" y="1612900"/>
              <a:ext cx="44450" cy="44450"/>
            </a:xfrm>
            <a:custGeom>
              <a:avLst/>
              <a:gdLst>
                <a:gd name="T0" fmla="*/ 124 w 125"/>
                <a:gd name="T1" fmla="*/ 31 h 125"/>
                <a:gd name="T2" fmla="*/ 124 w 125"/>
                <a:gd name="T3" fmla="*/ 31 h 125"/>
                <a:gd name="T4" fmla="*/ 124 w 125"/>
                <a:gd name="T5" fmla="*/ 31 h 125"/>
                <a:gd name="T6" fmla="*/ 124 w 125"/>
                <a:gd name="T7" fmla="*/ 31 h 125"/>
                <a:gd name="T8" fmla="*/ 124 w 125"/>
                <a:gd name="T9" fmla="*/ 31 h 125"/>
                <a:gd name="T10" fmla="*/ 124 w 125"/>
                <a:gd name="T11" fmla="*/ 31 h 125"/>
                <a:gd name="T12" fmla="*/ 93 w 125"/>
                <a:gd name="T13" fmla="*/ 31 h 125"/>
                <a:gd name="T14" fmla="*/ 93 w 125"/>
                <a:gd name="T15" fmla="*/ 31 h 125"/>
                <a:gd name="T16" fmla="*/ 93 w 125"/>
                <a:gd name="T17" fmla="*/ 31 h 125"/>
                <a:gd name="T18" fmla="*/ 93 w 125"/>
                <a:gd name="T19" fmla="*/ 31 h 125"/>
                <a:gd name="T20" fmla="*/ 0 w 125"/>
                <a:gd name="T21" fmla="*/ 0 h 125"/>
                <a:gd name="T22" fmla="*/ 0 w 125"/>
                <a:gd name="T23" fmla="*/ 0 h 125"/>
                <a:gd name="T24" fmla="*/ 0 w 125"/>
                <a:gd name="T25" fmla="*/ 31 h 125"/>
                <a:gd name="T26" fmla="*/ 0 w 125"/>
                <a:gd name="T27" fmla="*/ 31 h 125"/>
                <a:gd name="T28" fmla="*/ 31 w 125"/>
                <a:gd name="T29" fmla="*/ 31 h 125"/>
                <a:gd name="T30" fmla="*/ 62 w 125"/>
                <a:gd name="T31" fmla="*/ 61 h 125"/>
                <a:gd name="T32" fmla="*/ 62 w 125"/>
                <a:gd name="T33" fmla="*/ 93 h 125"/>
                <a:gd name="T34" fmla="*/ 62 w 125"/>
                <a:gd name="T35" fmla="*/ 93 h 125"/>
                <a:gd name="T36" fmla="*/ 62 w 125"/>
                <a:gd name="T37" fmla="*/ 93 h 125"/>
                <a:gd name="T38" fmla="*/ 93 w 125"/>
                <a:gd name="T39" fmla="*/ 124 h 125"/>
                <a:gd name="T40" fmla="*/ 124 w 125"/>
                <a:gd name="T41" fmla="*/ 93 h 125"/>
                <a:gd name="T42" fmla="*/ 124 w 125"/>
                <a:gd name="T43" fmla="*/ 61 h 125"/>
                <a:gd name="T44" fmla="*/ 124 w 125"/>
                <a:gd name="T45" fmla="*/ 3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25">
                  <a:moveTo>
                    <a:pt x="124" y="31"/>
                  </a:moveTo>
                  <a:lnTo>
                    <a:pt x="124" y="31"/>
                  </a:lnTo>
                  <a:lnTo>
                    <a:pt x="124" y="31"/>
                  </a:lnTo>
                  <a:lnTo>
                    <a:pt x="124" y="31"/>
                  </a:lnTo>
                  <a:lnTo>
                    <a:pt x="124" y="31"/>
                  </a:lnTo>
                  <a:lnTo>
                    <a:pt x="124" y="31"/>
                  </a:lnTo>
                  <a:cubicBezTo>
                    <a:pt x="93" y="31"/>
                    <a:pt x="93" y="31"/>
                    <a:pt x="93" y="31"/>
                  </a:cubicBezTo>
                  <a:lnTo>
                    <a:pt x="93" y="31"/>
                  </a:lnTo>
                  <a:lnTo>
                    <a:pt x="93" y="31"/>
                  </a:lnTo>
                  <a:lnTo>
                    <a:pt x="93" y="31"/>
                  </a:lnTo>
                  <a:cubicBezTo>
                    <a:pt x="62" y="31"/>
                    <a:pt x="31" y="0"/>
                    <a:pt x="0" y="0"/>
                  </a:cubicBezTo>
                  <a:lnTo>
                    <a:pt x="0" y="0"/>
                  </a:lnTo>
                  <a:cubicBezTo>
                    <a:pt x="0" y="0"/>
                    <a:pt x="0" y="0"/>
                    <a:pt x="0" y="31"/>
                  </a:cubicBezTo>
                  <a:lnTo>
                    <a:pt x="0" y="31"/>
                  </a:lnTo>
                  <a:cubicBezTo>
                    <a:pt x="0" y="31"/>
                    <a:pt x="0" y="31"/>
                    <a:pt x="31" y="31"/>
                  </a:cubicBezTo>
                  <a:cubicBezTo>
                    <a:pt x="31" y="61"/>
                    <a:pt x="31" y="61"/>
                    <a:pt x="62" y="61"/>
                  </a:cubicBezTo>
                  <a:cubicBezTo>
                    <a:pt x="62" y="93"/>
                    <a:pt x="62" y="93"/>
                    <a:pt x="62" y="93"/>
                  </a:cubicBezTo>
                  <a:lnTo>
                    <a:pt x="62" y="93"/>
                  </a:lnTo>
                  <a:lnTo>
                    <a:pt x="62" y="93"/>
                  </a:lnTo>
                  <a:cubicBezTo>
                    <a:pt x="93" y="93"/>
                    <a:pt x="93" y="124"/>
                    <a:pt x="93" y="124"/>
                  </a:cubicBezTo>
                  <a:cubicBezTo>
                    <a:pt x="93" y="93"/>
                    <a:pt x="93" y="93"/>
                    <a:pt x="124" y="93"/>
                  </a:cubicBezTo>
                  <a:cubicBezTo>
                    <a:pt x="124" y="61"/>
                    <a:pt x="124" y="61"/>
                    <a:pt x="124" y="61"/>
                  </a:cubicBezTo>
                  <a:cubicBezTo>
                    <a:pt x="124" y="61"/>
                    <a:pt x="124" y="61"/>
                    <a:pt x="124"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4" name="Freeform 93"/>
            <p:cNvSpPr>
              <a:spLocks noChangeArrowheads="1"/>
            </p:cNvSpPr>
            <p:nvPr/>
          </p:nvSpPr>
          <p:spPr bwMode="auto">
            <a:xfrm>
              <a:off x="4081463" y="1712913"/>
              <a:ext cx="33337" cy="44450"/>
            </a:xfrm>
            <a:custGeom>
              <a:avLst/>
              <a:gdLst>
                <a:gd name="T0" fmla="*/ 62 w 94"/>
                <a:gd name="T1" fmla="*/ 0 h 125"/>
                <a:gd name="T2" fmla="*/ 62 w 94"/>
                <a:gd name="T3" fmla="*/ 0 h 125"/>
                <a:gd name="T4" fmla="*/ 31 w 94"/>
                <a:gd name="T5" fmla="*/ 0 h 125"/>
                <a:gd name="T6" fmla="*/ 31 w 94"/>
                <a:gd name="T7" fmla="*/ 0 h 125"/>
                <a:gd name="T8" fmla="*/ 31 w 94"/>
                <a:gd name="T9" fmla="*/ 0 h 125"/>
                <a:gd name="T10" fmla="*/ 31 w 94"/>
                <a:gd name="T11" fmla="*/ 0 h 125"/>
                <a:gd name="T12" fmla="*/ 31 w 94"/>
                <a:gd name="T13" fmla="*/ 0 h 125"/>
                <a:gd name="T14" fmla="*/ 0 w 94"/>
                <a:gd name="T15" fmla="*/ 31 h 125"/>
                <a:gd name="T16" fmla="*/ 0 w 94"/>
                <a:gd name="T17" fmla="*/ 31 h 125"/>
                <a:gd name="T18" fmla="*/ 0 w 94"/>
                <a:gd name="T19" fmla="*/ 63 h 125"/>
                <a:gd name="T20" fmla="*/ 0 w 94"/>
                <a:gd name="T21" fmla="*/ 63 h 125"/>
                <a:gd name="T22" fmla="*/ 0 w 94"/>
                <a:gd name="T23" fmla="*/ 63 h 125"/>
                <a:gd name="T24" fmla="*/ 0 w 94"/>
                <a:gd name="T25" fmla="*/ 124 h 125"/>
                <a:gd name="T26" fmla="*/ 0 w 94"/>
                <a:gd name="T27" fmla="*/ 124 h 125"/>
                <a:gd name="T28" fmla="*/ 31 w 94"/>
                <a:gd name="T29" fmla="*/ 124 h 125"/>
                <a:gd name="T30" fmla="*/ 31 w 94"/>
                <a:gd name="T31" fmla="*/ 124 h 125"/>
                <a:gd name="T32" fmla="*/ 62 w 94"/>
                <a:gd name="T33" fmla="*/ 124 h 125"/>
                <a:gd name="T34" fmla="*/ 62 w 94"/>
                <a:gd name="T35" fmla="*/ 124 h 125"/>
                <a:gd name="T36" fmla="*/ 62 w 94"/>
                <a:gd name="T37" fmla="*/ 124 h 125"/>
                <a:gd name="T38" fmla="*/ 62 w 94"/>
                <a:gd name="T39" fmla="*/ 94 h 125"/>
                <a:gd name="T40" fmla="*/ 93 w 94"/>
                <a:gd name="T41" fmla="*/ 63 h 125"/>
                <a:gd name="T42" fmla="*/ 62 w 94"/>
                <a:gd name="T4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25">
                  <a:moveTo>
                    <a:pt x="62" y="0"/>
                  </a:moveTo>
                  <a:lnTo>
                    <a:pt x="62" y="0"/>
                  </a:lnTo>
                  <a:cubicBezTo>
                    <a:pt x="62" y="0"/>
                    <a:pt x="62" y="0"/>
                    <a:pt x="31" y="0"/>
                  </a:cubicBezTo>
                  <a:lnTo>
                    <a:pt x="31" y="0"/>
                  </a:lnTo>
                  <a:lnTo>
                    <a:pt x="31" y="0"/>
                  </a:lnTo>
                  <a:lnTo>
                    <a:pt x="31" y="0"/>
                  </a:lnTo>
                  <a:lnTo>
                    <a:pt x="31" y="0"/>
                  </a:lnTo>
                  <a:cubicBezTo>
                    <a:pt x="31" y="31"/>
                    <a:pt x="31" y="31"/>
                    <a:pt x="0" y="31"/>
                  </a:cubicBezTo>
                  <a:lnTo>
                    <a:pt x="0" y="31"/>
                  </a:lnTo>
                  <a:lnTo>
                    <a:pt x="0" y="63"/>
                  </a:lnTo>
                  <a:lnTo>
                    <a:pt x="0" y="63"/>
                  </a:lnTo>
                  <a:lnTo>
                    <a:pt x="0" y="63"/>
                  </a:lnTo>
                  <a:cubicBezTo>
                    <a:pt x="0" y="94"/>
                    <a:pt x="0" y="94"/>
                    <a:pt x="0" y="124"/>
                  </a:cubicBezTo>
                  <a:lnTo>
                    <a:pt x="0" y="124"/>
                  </a:lnTo>
                  <a:lnTo>
                    <a:pt x="31" y="124"/>
                  </a:lnTo>
                  <a:lnTo>
                    <a:pt x="31" y="124"/>
                  </a:lnTo>
                  <a:cubicBezTo>
                    <a:pt x="31" y="124"/>
                    <a:pt x="31" y="124"/>
                    <a:pt x="62" y="124"/>
                  </a:cubicBezTo>
                  <a:lnTo>
                    <a:pt x="62" y="124"/>
                  </a:lnTo>
                  <a:lnTo>
                    <a:pt x="62" y="124"/>
                  </a:lnTo>
                  <a:cubicBezTo>
                    <a:pt x="62" y="94"/>
                    <a:pt x="62" y="94"/>
                    <a:pt x="62" y="94"/>
                  </a:cubicBezTo>
                  <a:cubicBezTo>
                    <a:pt x="62" y="94"/>
                    <a:pt x="62" y="63"/>
                    <a:pt x="93" y="63"/>
                  </a:cubicBezTo>
                  <a:cubicBezTo>
                    <a:pt x="62" y="63"/>
                    <a:pt x="62" y="31"/>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5" name="Freeform 94"/>
            <p:cNvSpPr>
              <a:spLocks noChangeArrowheads="1"/>
            </p:cNvSpPr>
            <p:nvPr/>
          </p:nvSpPr>
          <p:spPr bwMode="auto">
            <a:xfrm>
              <a:off x="4148138" y="1322388"/>
              <a:ext cx="68262" cy="34925"/>
            </a:xfrm>
            <a:custGeom>
              <a:avLst/>
              <a:gdLst>
                <a:gd name="T0" fmla="*/ 187 w 188"/>
                <a:gd name="T1" fmla="*/ 63 h 95"/>
                <a:gd name="T2" fmla="*/ 187 w 188"/>
                <a:gd name="T3" fmla="*/ 63 h 95"/>
                <a:gd name="T4" fmla="*/ 187 w 188"/>
                <a:gd name="T5" fmla="*/ 63 h 95"/>
                <a:gd name="T6" fmla="*/ 187 w 188"/>
                <a:gd name="T7" fmla="*/ 63 h 95"/>
                <a:gd name="T8" fmla="*/ 156 w 188"/>
                <a:gd name="T9" fmla="*/ 32 h 95"/>
                <a:gd name="T10" fmla="*/ 156 w 188"/>
                <a:gd name="T11" fmla="*/ 32 h 95"/>
                <a:gd name="T12" fmla="*/ 156 w 188"/>
                <a:gd name="T13" fmla="*/ 32 h 95"/>
                <a:gd name="T14" fmla="*/ 156 w 188"/>
                <a:gd name="T15" fmla="*/ 32 h 95"/>
                <a:gd name="T16" fmla="*/ 156 w 188"/>
                <a:gd name="T17" fmla="*/ 32 h 95"/>
                <a:gd name="T18" fmla="*/ 156 w 188"/>
                <a:gd name="T19" fmla="*/ 32 h 95"/>
                <a:gd name="T20" fmla="*/ 125 w 188"/>
                <a:gd name="T21" fmla="*/ 32 h 95"/>
                <a:gd name="T22" fmla="*/ 125 w 188"/>
                <a:gd name="T23" fmla="*/ 32 h 95"/>
                <a:gd name="T24" fmla="*/ 63 w 188"/>
                <a:gd name="T25" fmla="*/ 0 h 95"/>
                <a:gd name="T26" fmla="*/ 63 w 188"/>
                <a:gd name="T27" fmla="*/ 0 h 95"/>
                <a:gd name="T28" fmla="*/ 32 w 188"/>
                <a:gd name="T29" fmla="*/ 0 h 95"/>
                <a:gd name="T30" fmla="*/ 32 w 188"/>
                <a:gd name="T31" fmla="*/ 0 h 95"/>
                <a:gd name="T32" fmla="*/ 32 w 188"/>
                <a:gd name="T33" fmla="*/ 0 h 95"/>
                <a:gd name="T34" fmla="*/ 32 w 188"/>
                <a:gd name="T35" fmla="*/ 0 h 95"/>
                <a:gd name="T36" fmla="*/ 0 w 188"/>
                <a:gd name="T37" fmla="*/ 32 h 95"/>
                <a:gd name="T38" fmla="*/ 32 w 188"/>
                <a:gd name="T39" fmla="*/ 32 h 95"/>
                <a:gd name="T40" fmla="*/ 32 w 188"/>
                <a:gd name="T41" fmla="*/ 32 h 95"/>
                <a:gd name="T42" fmla="*/ 32 w 188"/>
                <a:gd name="T43" fmla="*/ 32 h 95"/>
                <a:gd name="T44" fmla="*/ 63 w 188"/>
                <a:gd name="T45" fmla="*/ 63 h 95"/>
                <a:gd name="T46" fmla="*/ 63 w 188"/>
                <a:gd name="T47" fmla="*/ 63 h 95"/>
                <a:gd name="T48" fmla="*/ 63 w 188"/>
                <a:gd name="T49" fmla="*/ 63 h 95"/>
                <a:gd name="T50" fmla="*/ 125 w 188"/>
                <a:gd name="T51" fmla="*/ 94 h 95"/>
                <a:gd name="T52" fmla="*/ 125 w 188"/>
                <a:gd name="T53" fmla="*/ 94 h 95"/>
                <a:gd name="T54" fmla="*/ 125 w 188"/>
                <a:gd name="T55" fmla="*/ 94 h 95"/>
                <a:gd name="T56" fmla="*/ 125 w 188"/>
                <a:gd name="T57" fmla="*/ 94 h 95"/>
                <a:gd name="T58" fmla="*/ 125 w 188"/>
                <a:gd name="T59" fmla="*/ 94 h 95"/>
                <a:gd name="T60" fmla="*/ 125 w 188"/>
                <a:gd name="T61" fmla="*/ 94 h 95"/>
                <a:gd name="T62" fmla="*/ 156 w 188"/>
                <a:gd name="T63" fmla="*/ 94 h 95"/>
                <a:gd name="T64" fmla="*/ 187 w 188"/>
                <a:gd name="T65"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95">
                  <a:moveTo>
                    <a:pt x="187" y="63"/>
                  </a:moveTo>
                  <a:lnTo>
                    <a:pt x="187" y="63"/>
                  </a:lnTo>
                  <a:lnTo>
                    <a:pt x="187" y="63"/>
                  </a:lnTo>
                  <a:lnTo>
                    <a:pt x="187" y="63"/>
                  </a:lnTo>
                  <a:cubicBezTo>
                    <a:pt x="156" y="63"/>
                    <a:pt x="156" y="63"/>
                    <a:pt x="156" y="32"/>
                  </a:cubicBezTo>
                  <a:lnTo>
                    <a:pt x="156" y="32"/>
                  </a:lnTo>
                  <a:lnTo>
                    <a:pt x="156" y="32"/>
                  </a:lnTo>
                  <a:lnTo>
                    <a:pt x="156" y="32"/>
                  </a:lnTo>
                  <a:lnTo>
                    <a:pt x="156" y="32"/>
                  </a:lnTo>
                  <a:lnTo>
                    <a:pt x="156" y="32"/>
                  </a:lnTo>
                  <a:cubicBezTo>
                    <a:pt x="125" y="32"/>
                    <a:pt x="125" y="32"/>
                    <a:pt x="125" y="32"/>
                  </a:cubicBezTo>
                  <a:lnTo>
                    <a:pt x="125" y="32"/>
                  </a:lnTo>
                  <a:cubicBezTo>
                    <a:pt x="94" y="32"/>
                    <a:pt x="94" y="0"/>
                    <a:pt x="63" y="0"/>
                  </a:cubicBezTo>
                  <a:lnTo>
                    <a:pt x="63" y="0"/>
                  </a:lnTo>
                  <a:cubicBezTo>
                    <a:pt x="63" y="0"/>
                    <a:pt x="63" y="0"/>
                    <a:pt x="32" y="0"/>
                  </a:cubicBezTo>
                  <a:lnTo>
                    <a:pt x="32" y="0"/>
                  </a:lnTo>
                  <a:lnTo>
                    <a:pt x="32" y="0"/>
                  </a:lnTo>
                  <a:lnTo>
                    <a:pt x="32" y="0"/>
                  </a:lnTo>
                  <a:cubicBezTo>
                    <a:pt x="32" y="32"/>
                    <a:pt x="32" y="32"/>
                    <a:pt x="0" y="32"/>
                  </a:cubicBezTo>
                  <a:cubicBezTo>
                    <a:pt x="0" y="32"/>
                    <a:pt x="0" y="32"/>
                    <a:pt x="32" y="32"/>
                  </a:cubicBezTo>
                  <a:lnTo>
                    <a:pt x="32" y="32"/>
                  </a:lnTo>
                  <a:lnTo>
                    <a:pt x="32" y="32"/>
                  </a:lnTo>
                  <a:lnTo>
                    <a:pt x="63" y="63"/>
                  </a:lnTo>
                  <a:lnTo>
                    <a:pt x="63" y="63"/>
                  </a:lnTo>
                  <a:lnTo>
                    <a:pt x="63" y="63"/>
                  </a:lnTo>
                  <a:cubicBezTo>
                    <a:pt x="94" y="63"/>
                    <a:pt x="125" y="63"/>
                    <a:pt x="125" y="94"/>
                  </a:cubicBezTo>
                  <a:lnTo>
                    <a:pt x="125" y="94"/>
                  </a:lnTo>
                  <a:lnTo>
                    <a:pt x="125" y="94"/>
                  </a:lnTo>
                  <a:lnTo>
                    <a:pt x="125" y="94"/>
                  </a:lnTo>
                  <a:lnTo>
                    <a:pt x="125" y="94"/>
                  </a:lnTo>
                  <a:lnTo>
                    <a:pt x="125" y="94"/>
                  </a:lnTo>
                  <a:cubicBezTo>
                    <a:pt x="156" y="94"/>
                    <a:pt x="156" y="94"/>
                    <a:pt x="156" y="94"/>
                  </a:cubicBezTo>
                  <a:cubicBezTo>
                    <a:pt x="156" y="63"/>
                    <a:pt x="187" y="63"/>
                    <a:pt x="187" y="6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6" name="Freeform 95"/>
            <p:cNvSpPr>
              <a:spLocks noChangeArrowheads="1"/>
            </p:cNvSpPr>
            <p:nvPr/>
          </p:nvSpPr>
          <p:spPr bwMode="auto">
            <a:xfrm>
              <a:off x="4148138" y="1277938"/>
              <a:ext cx="57150" cy="34925"/>
            </a:xfrm>
            <a:custGeom>
              <a:avLst/>
              <a:gdLst>
                <a:gd name="T0" fmla="*/ 125 w 157"/>
                <a:gd name="T1" fmla="*/ 32 h 95"/>
                <a:gd name="T2" fmla="*/ 125 w 157"/>
                <a:gd name="T3" fmla="*/ 32 h 95"/>
                <a:gd name="T4" fmla="*/ 63 w 157"/>
                <a:gd name="T5" fmla="*/ 0 h 95"/>
                <a:gd name="T6" fmla="*/ 63 w 157"/>
                <a:gd name="T7" fmla="*/ 0 h 95"/>
                <a:gd name="T8" fmla="*/ 32 w 157"/>
                <a:gd name="T9" fmla="*/ 0 h 95"/>
                <a:gd name="T10" fmla="*/ 0 w 157"/>
                <a:gd name="T11" fmla="*/ 32 h 95"/>
                <a:gd name="T12" fmla="*/ 0 w 157"/>
                <a:gd name="T13" fmla="*/ 32 h 95"/>
                <a:gd name="T14" fmla="*/ 0 w 157"/>
                <a:gd name="T15" fmla="*/ 32 h 95"/>
                <a:gd name="T16" fmla="*/ 0 w 157"/>
                <a:gd name="T17" fmla="*/ 32 h 95"/>
                <a:gd name="T18" fmla="*/ 32 w 157"/>
                <a:gd name="T19" fmla="*/ 63 h 95"/>
                <a:gd name="T20" fmla="*/ 32 w 157"/>
                <a:gd name="T21" fmla="*/ 63 h 95"/>
                <a:gd name="T22" fmla="*/ 94 w 157"/>
                <a:gd name="T23" fmla="*/ 94 h 95"/>
                <a:gd name="T24" fmla="*/ 125 w 157"/>
                <a:gd name="T25" fmla="*/ 94 h 95"/>
                <a:gd name="T26" fmla="*/ 125 w 157"/>
                <a:gd name="T27" fmla="*/ 94 h 95"/>
                <a:gd name="T28" fmla="*/ 156 w 157"/>
                <a:gd name="T29" fmla="*/ 94 h 95"/>
                <a:gd name="T30" fmla="*/ 156 w 157"/>
                <a:gd name="T31" fmla="*/ 63 h 95"/>
                <a:gd name="T32" fmla="*/ 156 w 157"/>
                <a:gd name="T33" fmla="*/ 63 h 95"/>
                <a:gd name="T34" fmla="*/ 156 w 157"/>
                <a:gd name="T35" fmla="*/ 32 h 95"/>
                <a:gd name="T36" fmla="*/ 156 w 157"/>
                <a:gd name="T37" fmla="*/ 32 h 95"/>
                <a:gd name="T38" fmla="*/ 125 w 157"/>
                <a:gd name="T39" fmla="*/ 3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95">
                  <a:moveTo>
                    <a:pt x="125" y="32"/>
                  </a:moveTo>
                  <a:lnTo>
                    <a:pt x="125" y="32"/>
                  </a:lnTo>
                  <a:cubicBezTo>
                    <a:pt x="94" y="32"/>
                    <a:pt x="94" y="32"/>
                    <a:pt x="63" y="0"/>
                  </a:cubicBezTo>
                  <a:lnTo>
                    <a:pt x="63" y="0"/>
                  </a:lnTo>
                  <a:lnTo>
                    <a:pt x="32" y="0"/>
                  </a:lnTo>
                  <a:cubicBezTo>
                    <a:pt x="32" y="0"/>
                    <a:pt x="32" y="0"/>
                    <a:pt x="0" y="32"/>
                  </a:cubicBezTo>
                  <a:lnTo>
                    <a:pt x="0" y="32"/>
                  </a:lnTo>
                  <a:lnTo>
                    <a:pt x="0" y="32"/>
                  </a:lnTo>
                  <a:lnTo>
                    <a:pt x="0" y="32"/>
                  </a:lnTo>
                  <a:cubicBezTo>
                    <a:pt x="0" y="32"/>
                    <a:pt x="0" y="63"/>
                    <a:pt x="32" y="63"/>
                  </a:cubicBezTo>
                  <a:lnTo>
                    <a:pt x="32" y="63"/>
                  </a:lnTo>
                  <a:cubicBezTo>
                    <a:pt x="63" y="63"/>
                    <a:pt x="94" y="63"/>
                    <a:pt x="94" y="94"/>
                  </a:cubicBezTo>
                  <a:lnTo>
                    <a:pt x="125" y="94"/>
                  </a:lnTo>
                  <a:lnTo>
                    <a:pt x="125" y="94"/>
                  </a:lnTo>
                  <a:lnTo>
                    <a:pt x="156" y="94"/>
                  </a:lnTo>
                  <a:lnTo>
                    <a:pt x="156" y="63"/>
                  </a:lnTo>
                  <a:lnTo>
                    <a:pt x="156" y="63"/>
                  </a:lnTo>
                  <a:lnTo>
                    <a:pt x="156" y="32"/>
                  </a:lnTo>
                  <a:lnTo>
                    <a:pt x="156" y="32"/>
                  </a:lnTo>
                  <a:lnTo>
                    <a:pt x="125" y="3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7" name="Freeform 96"/>
            <p:cNvSpPr>
              <a:spLocks noChangeArrowheads="1"/>
            </p:cNvSpPr>
            <p:nvPr/>
          </p:nvSpPr>
          <p:spPr bwMode="auto">
            <a:xfrm>
              <a:off x="4092575" y="1044575"/>
              <a:ext cx="190500" cy="212725"/>
            </a:xfrm>
            <a:custGeom>
              <a:avLst/>
              <a:gdLst>
                <a:gd name="T0" fmla="*/ 372 w 528"/>
                <a:gd name="T1" fmla="*/ 93 h 590"/>
                <a:gd name="T2" fmla="*/ 372 w 528"/>
                <a:gd name="T3" fmla="*/ 62 h 590"/>
                <a:gd name="T4" fmla="*/ 372 w 528"/>
                <a:gd name="T5" fmla="*/ 31 h 590"/>
                <a:gd name="T6" fmla="*/ 372 w 528"/>
                <a:gd name="T7" fmla="*/ 0 h 590"/>
                <a:gd name="T8" fmla="*/ 372 w 528"/>
                <a:gd name="T9" fmla="*/ 0 h 590"/>
                <a:gd name="T10" fmla="*/ 310 w 528"/>
                <a:gd name="T11" fmla="*/ 0 h 590"/>
                <a:gd name="T12" fmla="*/ 310 w 528"/>
                <a:gd name="T13" fmla="*/ 0 h 590"/>
                <a:gd name="T14" fmla="*/ 279 w 528"/>
                <a:gd name="T15" fmla="*/ 0 h 590"/>
                <a:gd name="T16" fmla="*/ 248 w 528"/>
                <a:gd name="T17" fmla="*/ 62 h 590"/>
                <a:gd name="T18" fmla="*/ 217 w 528"/>
                <a:gd name="T19" fmla="*/ 93 h 590"/>
                <a:gd name="T20" fmla="*/ 154 w 528"/>
                <a:gd name="T21" fmla="*/ 93 h 590"/>
                <a:gd name="T22" fmla="*/ 124 w 528"/>
                <a:gd name="T23" fmla="*/ 93 h 590"/>
                <a:gd name="T24" fmla="*/ 154 w 528"/>
                <a:gd name="T25" fmla="*/ 124 h 590"/>
                <a:gd name="T26" fmla="*/ 154 w 528"/>
                <a:gd name="T27" fmla="*/ 124 h 590"/>
                <a:gd name="T28" fmla="*/ 154 w 528"/>
                <a:gd name="T29" fmla="*/ 155 h 590"/>
                <a:gd name="T30" fmla="*/ 186 w 528"/>
                <a:gd name="T31" fmla="*/ 186 h 590"/>
                <a:gd name="T32" fmla="*/ 186 w 528"/>
                <a:gd name="T33" fmla="*/ 186 h 590"/>
                <a:gd name="T34" fmla="*/ 154 w 528"/>
                <a:gd name="T35" fmla="*/ 217 h 590"/>
                <a:gd name="T36" fmla="*/ 248 w 528"/>
                <a:gd name="T37" fmla="*/ 279 h 590"/>
                <a:gd name="T38" fmla="*/ 217 w 528"/>
                <a:gd name="T39" fmla="*/ 341 h 590"/>
                <a:gd name="T40" fmla="*/ 186 w 528"/>
                <a:gd name="T41" fmla="*/ 310 h 590"/>
                <a:gd name="T42" fmla="*/ 124 w 528"/>
                <a:gd name="T43" fmla="*/ 372 h 590"/>
                <a:gd name="T44" fmla="*/ 93 w 528"/>
                <a:gd name="T45" fmla="*/ 402 h 590"/>
                <a:gd name="T46" fmla="*/ 62 w 528"/>
                <a:gd name="T47" fmla="*/ 402 h 590"/>
                <a:gd name="T48" fmla="*/ 31 w 528"/>
                <a:gd name="T49" fmla="*/ 496 h 590"/>
                <a:gd name="T50" fmla="*/ 31 w 528"/>
                <a:gd name="T51" fmla="*/ 558 h 590"/>
                <a:gd name="T52" fmla="*/ 31 w 528"/>
                <a:gd name="T53" fmla="*/ 558 h 590"/>
                <a:gd name="T54" fmla="*/ 62 w 528"/>
                <a:gd name="T55" fmla="*/ 589 h 590"/>
                <a:gd name="T56" fmla="*/ 93 w 528"/>
                <a:gd name="T57" fmla="*/ 589 h 590"/>
                <a:gd name="T58" fmla="*/ 154 w 528"/>
                <a:gd name="T59" fmla="*/ 589 h 590"/>
                <a:gd name="T60" fmla="*/ 186 w 528"/>
                <a:gd name="T61" fmla="*/ 589 h 590"/>
                <a:gd name="T62" fmla="*/ 217 w 528"/>
                <a:gd name="T63" fmla="*/ 558 h 590"/>
                <a:gd name="T64" fmla="*/ 279 w 528"/>
                <a:gd name="T65" fmla="*/ 558 h 590"/>
                <a:gd name="T66" fmla="*/ 279 w 528"/>
                <a:gd name="T67" fmla="*/ 558 h 590"/>
                <a:gd name="T68" fmla="*/ 310 w 528"/>
                <a:gd name="T69" fmla="*/ 558 h 590"/>
                <a:gd name="T70" fmla="*/ 341 w 528"/>
                <a:gd name="T71" fmla="*/ 558 h 590"/>
                <a:gd name="T72" fmla="*/ 372 w 528"/>
                <a:gd name="T73" fmla="*/ 526 h 590"/>
                <a:gd name="T74" fmla="*/ 403 w 528"/>
                <a:gd name="T75" fmla="*/ 526 h 590"/>
                <a:gd name="T76" fmla="*/ 434 w 528"/>
                <a:gd name="T77" fmla="*/ 496 h 590"/>
                <a:gd name="T78" fmla="*/ 527 w 528"/>
                <a:gd name="T79" fmla="*/ 434 h 590"/>
                <a:gd name="T80" fmla="*/ 527 w 528"/>
                <a:gd name="T81" fmla="*/ 434 h 590"/>
                <a:gd name="T82" fmla="*/ 527 w 528"/>
                <a:gd name="T83" fmla="*/ 434 h 590"/>
                <a:gd name="T84" fmla="*/ 496 w 528"/>
                <a:gd name="T85" fmla="*/ 434 h 590"/>
                <a:gd name="T86" fmla="*/ 465 w 528"/>
                <a:gd name="T87" fmla="*/ 402 h 590"/>
                <a:gd name="T88" fmla="*/ 434 w 528"/>
                <a:gd name="T89" fmla="*/ 372 h 590"/>
                <a:gd name="T90" fmla="*/ 465 w 528"/>
                <a:gd name="T91" fmla="*/ 341 h 590"/>
                <a:gd name="T92" fmla="*/ 434 w 528"/>
                <a:gd name="T93" fmla="*/ 310 h 590"/>
                <a:gd name="T94" fmla="*/ 434 w 528"/>
                <a:gd name="T95" fmla="*/ 248 h 590"/>
                <a:gd name="T96" fmla="*/ 434 w 528"/>
                <a:gd name="T97" fmla="*/ 217 h 590"/>
                <a:gd name="T98" fmla="*/ 434 w 528"/>
                <a:gd name="T99" fmla="*/ 217 h 590"/>
                <a:gd name="T100" fmla="*/ 403 w 528"/>
                <a:gd name="T101" fmla="*/ 186 h 590"/>
                <a:gd name="T102" fmla="*/ 403 w 528"/>
                <a:gd name="T103" fmla="*/ 155 h 590"/>
                <a:gd name="T104" fmla="*/ 403 w 528"/>
                <a:gd name="T105" fmla="*/ 124 h 590"/>
                <a:gd name="T106" fmla="*/ 403 w 528"/>
                <a:gd name="T107" fmla="*/ 124 h 590"/>
                <a:gd name="T108" fmla="*/ 403 w 528"/>
                <a:gd name="T109" fmla="*/ 1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8" h="590">
                  <a:moveTo>
                    <a:pt x="372" y="93"/>
                  </a:moveTo>
                  <a:lnTo>
                    <a:pt x="372" y="93"/>
                  </a:lnTo>
                  <a:lnTo>
                    <a:pt x="372" y="93"/>
                  </a:lnTo>
                  <a:lnTo>
                    <a:pt x="372" y="62"/>
                  </a:lnTo>
                  <a:lnTo>
                    <a:pt x="372" y="62"/>
                  </a:lnTo>
                  <a:cubicBezTo>
                    <a:pt x="372" y="31"/>
                    <a:pt x="372" y="31"/>
                    <a:pt x="372" y="31"/>
                  </a:cubicBezTo>
                  <a:lnTo>
                    <a:pt x="372" y="31"/>
                  </a:lnTo>
                  <a:cubicBezTo>
                    <a:pt x="372" y="31"/>
                    <a:pt x="372" y="31"/>
                    <a:pt x="372" y="0"/>
                  </a:cubicBezTo>
                  <a:lnTo>
                    <a:pt x="372" y="0"/>
                  </a:lnTo>
                  <a:lnTo>
                    <a:pt x="372" y="0"/>
                  </a:lnTo>
                  <a:cubicBezTo>
                    <a:pt x="341" y="0"/>
                    <a:pt x="341" y="0"/>
                    <a:pt x="341" y="0"/>
                  </a:cubicBezTo>
                  <a:cubicBezTo>
                    <a:pt x="341" y="0"/>
                    <a:pt x="341" y="0"/>
                    <a:pt x="310" y="0"/>
                  </a:cubicBezTo>
                  <a:lnTo>
                    <a:pt x="310" y="0"/>
                  </a:lnTo>
                  <a:lnTo>
                    <a:pt x="310" y="0"/>
                  </a:lnTo>
                  <a:cubicBezTo>
                    <a:pt x="279" y="0"/>
                    <a:pt x="279" y="0"/>
                    <a:pt x="279" y="0"/>
                  </a:cubicBezTo>
                  <a:lnTo>
                    <a:pt x="279" y="0"/>
                  </a:lnTo>
                  <a:cubicBezTo>
                    <a:pt x="279" y="31"/>
                    <a:pt x="248" y="62"/>
                    <a:pt x="248" y="62"/>
                  </a:cubicBezTo>
                  <a:lnTo>
                    <a:pt x="248" y="62"/>
                  </a:lnTo>
                  <a:cubicBezTo>
                    <a:pt x="248" y="62"/>
                    <a:pt x="248" y="62"/>
                    <a:pt x="217" y="62"/>
                  </a:cubicBezTo>
                  <a:lnTo>
                    <a:pt x="217" y="93"/>
                  </a:lnTo>
                  <a:lnTo>
                    <a:pt x="186" y="93"/>
                  </a:lnTo>
                  <a:lnTo>
                    <a:pt x="154" y="93"/>
                  </a:lnTo>
                  <a:lnTo>
                    <a:pt x="154" y="93"/>
                  </a:lnTo>
                  <a:lnTo>
                    <a:pt x="124" y="93"/>
                  </a:lnTo>
                  <a:lnTo>
                    <a:pt x="124" y="93"/>
                  </a:lnTo>
                  <a:cubicBezTo>
                    <a:pt x="124" y="93"/>
                    <a:pt x="154" y="93"/>
                    <a:pt x="154" y="124"/>
                  </a:cubicBezTo>
                  <a:lnTo>
                    <a:pt x="154" y="124"/>
                  </a:lnTo>
                  <a:lnTo>
                    <a:pt x="154" y="124"/>
                  </a:lnTo>
                  <a:cubicBezTo>
                    <a:pt x="154" y="155"/>
                    <a:pt x="154" y="155"/>
                    <a:pt x="154" y="155"/>
                  </a:cubicBezTo>
                  <a:lnTo>
                    <a:pt x="154" y="155"/>
                  </a:lnTo>
                  <a:lnTo>
                    <a:pt x="154" y="155"/>
                  </a:lnTo>
                  <a:cubicBezTo>
                    <a:pt x="154" y="155"/>
                    <a:pt x="154" y="155"/>
                    <a:pt x="186" y="186"/>
                  </a:cubicBezTo>
                  <a:lnTo>
                    <a:pt x="186" y="186"/>
                  </a:lnTo>
                  <a:lnTo>
                    <a:pt x="186" y="186"/>
                  </a:lnTo>
                  <a:cubicBezTo>
                    <a:pt x="154" y="186"/>
                    <a:pt x="154" y="217"/>
                    <a:pt x="154" y="217"/>
                  </a:cubicBezTo>
                  <a:lnTo>
                    <a:pt x="154" y="217"/>
                  </a:lnTo>
                  <a:lnTo>
                    <a:pt x="186" y="217"/>
                  </a:lnTo>
                  <a:cubicBezTo>
                    <a:pt x="217" y="217"/>
                    <a:pt x="248" y="248"/>
                    <a:pt x="248" y="279"/>
                  </a:cubicBezTo>
                  <a:lnTo>
                    <a:pt x="248" y="310"/>
                  </a:lnTo>
                  <a:lnTo>
                    <a:pt x="217" y="341"/>
                  </a:lnTo>
                  <a:lnTo>
                    <a:pt x="186" y="310"/>
                  </a:lnTo>
                  <a:lnTo>
                    <a:pt x="186" y="310"/>
                  </a:lnTo>
                  <a:cubicBezTo>
                    <a:pt x="186" y="341"/>
                    <a:pt x="154" y="341"/>
                    <a:pt x="154" y="341"/>
                  </a:cubicBezTo>
                  <a:cubicBezTo>
                    <a:pt x="154" y="341"/>
                    <a:pt x="154" y="372"/>
                    <a:pt x="124" y="372"/>
                  </a:cubicBezTo>
                  <a:lnTo>
                    <a:pt x="124" y="372"/>
                  </a:lnTo>
                  <a:cubicBezTo>
                    <a:pt x="93" y="402"/>
                    <a:pt x="93" y="402"/>
                    <a:pt x="93" y="402"/>
                  </a:cubicBezTo>
                  <a:cubicBezTo>
                    <a:pt x="62" y="402"/>
                    <a:pt x="62" y="402"/>
                    <a:pt x="62" y="402"/>
                  </a:cubicBezTo>
                  <a:lnTo>
                    <a:pt x="62" y="402"/>
                  </a:lnTo>
                  <a:cubicBezTo>
                    <a:pt x="62" y="434"/>
                    <a:pt x="0" y="465"/>
                    <a:pt x="0" y="465"/>
                  </a:cubicBezTo>
                  <a:cubicBezTo>
                    <a:pt x="0" y="465"/>
                    <a:pt x="0" y="465"/>
                    <a:pt x="31" y="496"/>
                  </a:cubicBezTo>
                  <a:lnTo>
                    <a:pt x="31" y="496"/>
                  </a:lnTo>
                  <a:cubicBezTo>
                    <a:pt x="31" y="526"/>
                    <a:pt x="31" y="526"/>
                    <a:pt x="31" y="558"/>
                  </a:cubicBezTo>
                  <a:lnTo>
                    <a:pt x="31" y="558"/>
                  </a:lnTo>
                  <a:lnTo>
                    <a:pt x="31" y="558"/>
                  </a:lnTo>
                  <a:cubicBezTo>
                    <a:pt x="62" y="558"/>
                    <a:pt x="62" y="589"/>
                    <a:pt x="62" y="589"/>
                  </a:cubicBezTo>
                  <a:lnTo>
                    <a:pt x="62" y="589"/>
                  </a:lnTo>
                  <a:lnTo>
                    <a:pt x="62" y="589"/>
                  </a:lnTo>
                  <a:lnTo>
                    <a:pt x="93" y="589"/>
                  </a:lnTo>
                  <a:cubicBezTo>
                    <a:pt x="93" y="589"/>
                    <a:pt x="93" y="589"/>
                    <a:pt x="124" y="589"/>
                  </a:cubicBezTo>
                  <a:cubicBezTo>
                    <a:pt x="124" y="589"/>
                    <a:pt x="124" y="589"/>
                    <a:pt x="154" y="589"/>
                  </a:cubicBezTo>
                  <a:lnTo>
                    <a:pt x="154" y="589"/>
                  </a:lnTo>
                  <a:cubicBezTo>
                    <a:pt x="186" y="589"/>
                    <a:pt x="186" y="589"/>
                    <a:pt x="186" y="589"/>
                  </a:cubicBezTo>
                  <a:cubicBezTo>
                    <a:pt x="186" y="589"/>
                    <a:pt x="217" y="589"/>
                    <a:pt x="217" y="558"/>
                  </a:cubicBezTo>
                  <a:lnTo>
                    <a:pt x="217" y="558"/>
                  </a:lnTo>
                  <a:cubicBezTo>
                    <a:pt x="248" y="558"/>
                    <a:pt x="248" y="558"/>
                    <a:pt x="248" y="558"/>
                  </a:cubicBezTo>
                  <a:lnTo>
                    <a:pt x="279" y="558"/>
                  </a:lnTo>
                  <a:lnTo>
                    <a:pt x="279" y="558"/>
                  </a:lnTo>
                  <a:lnTo>
                    <a:pt x="279" y="558"/>
                  </a:lnTo>
                  <a:cubicBezTo>
                    <a:pt x="310" y="558"/>
                    <a:pt x="310" y="558"/>
                    <a:pt x="310" y="558"/>
                  </a:cubicBezTo>
                  <a:lnTo>
                    <a:pt x="310" y="558"/>
                  </a:lnTo>
                  <a:cubicBezTo>
                    <a:pt x="341" y="558"/>
                    <a:pt x="341" y="558"/>
                    <a:pt x="341" y="558"/>
                  </a:cubicBezTo>
                  <a:lnTo>
                    <a:pt x="341" y="558"/>
                  </a:lnTo>
                  <a:lnTo>
                    <a:pt x="341" y="558"/>
                  </a:lnTo>
                  <a:lnTo>
                    <a:pt x="372" y="526"/>
                  </a:lnTo>
                  <a:lnTo>
                    <a:pt x="372" y="526"/>
                  </a:lnTo>
                  <a:cubicBezTo>
                    <a:pt x="372" y="526"/>
                    <a:pt x="372" y="526"/>
                    <a:pt x="403" y="526"/>
                  </a:cubicBezTo>
                  <a:cubicBezTo>
                    <a:pt x="403" y="526"/>
                    <a:pt x="403" y="526"/>
                    <a:pt x="434" y="496"/>
                  </a:cubicBezTo>
                  <a:lnTo>
                    <a:pt x="434" y="496"/>
                  </a:lnTo>
                  <a:cubicBezTo>
                    <a:pt x="434" y="496"/>
                    <a:pt x="434" y="496"/>
                    <a:pt x="465" y="465"/>
                  </a:cubicBezTo>
                  <a:cubicBezTo>
                    <a:pt x="465" y="465"/>
                    <a:pt x="496" y="434"/>
                    <a:pt x="527" y="434"/>
                  </a:cubicBezTo>
                  <a:lnTo>
                    <a:pt x="527" y="434"/>
                  </a:lnTo>
                  <a:lnTo>
                    <a:pt x="527" y="434"/>
                  </a:lnTo>
                  <a:lnTo>
                    <a:pt x="527" y="434"/>
                  </a:lnTo>
                  <a:lnTo>
                    <a:pt x="527" y="434"/>
                  </a:lnTo>
                  <a:lnTo>
                    <a:pt x="527" y="434"/>
                  </a:lnTo>
                  <a:lnTo>
                    <a:pt x="496" y="434"/>
                  </a:lnTo>
                  <a:lnTo>
                    <a:pt x="496" y="402"/>
                  </a:lnTo>
                  <a:cubicBezTo>
                    <a:pt x="465" y="402"/>
                    <a:pt x="465" y="402"/>
                    <a:pt x="465" y="402"/>
                  </a:cubicBezTo>
                  <a:cubicBezTo>
                    <a:pt x="434" y="372"/>
                    <a:pt x="434" y="372"/>
                    <a:pt x="434" y="372"/>
                  </a:cubicBezTo>
                  <a:lnTo>
                    <a:pt x="434" y="372"/>
                  </a:lnTo>
                  <a:cubicBezTo>
                    <a:pt x="434" y="372"/>
                    <a:pt x="434" y="341"/>
                    <a:pt x="465" y="341"/>
                  </a:cubicBezTo>
                  <a:lnTo>
                    <a:pt x="465" y="341"/>
                  </a:lnTo>
                  <a:cubicBezTo>
                    <a:pt x="434" y="341"/>
                    <a:pt x="434" y="310"/>
                    <a:pt x="434" y="310"/>
                  </a:cubicBezTo>
                  <a:lnTo>
                    <a:pt x="434" y="310"/>
                  </a:lnTo>
                  <a:lnTo>
                    <a:pt x="434" y="279"/>
                  </a:lnTo>
                  <a:lnTo>
                    <a:pt x="434" y="248"/>
                  </a:lnTo>
                  <a:lnTo>
                    <a:pt x="434" y="248"/>
                  </a:lnTo>
                  <a:lnTo>
                    <a:pt x="434" y="217"/>
                  </a:lnTo>
                  <a:lnTo>
                    <a:pt x="434" y="217"/>
                  </a:lnTo>
                  <a:lnTo>
                    <a:pt x="434" y="217"/>
                  </a:lnTo>
                  <a:cubicBezTo>
                    <a:pt x="434" y="217"/>
                    <a:pt x="403" y="217"/>
                    <a:pt x="403" y="186"/>
                  </a:cubicBezTo>
                  <a:lnTo>
                    <a:pt x="403" y="186"/>
                  </a:lnTo>
                  <a:lnTo>
                    <a:pt x="403" y="186"/>
                  </a:lnTo>
                  <a:cubicBezTo>
                    <a:pt x="403" y="186"/>
                    <a:pt x="403" y="186"/>
                    <a:pt x="403" y="155"/>
                  </a:cubicBezTo>
                  <a:cubicBezTo>
                    <a:pt x="403" y="155"/>
                    <a:pt x="403" y="155"/>
                    <a:pt x="403" y="124"/>
                  </a:cubicBezTo>
                  <a:lnTo>
                    <a:pt x="403" y="124"/>
                  </a:lnTo>
                  <a:lnTo>
                    <a:pt x="403" y="124"/>
                  </a:lnTo>
                  <a:lnTo>
                    <a:pt x="403" y="124"/>
                  </a:lnTo>
                  <a:lnTo>
                    <a:pt x="403" y="124"/>
                  </a:lnTo>
                  <a:lnTo>
                    <a:pt x="403" y="124"/>
                  </a:lnTo>
                  <a:lnTo>
                    <a:pt x="372"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8" name="Freeform 97"/>
            <p:cNvSpPr>
              <a:spLocks noChangeArrowheads="1"/>
            </p:cNvSpPr>
            <p:nvPr/>
          </p:nvSpPr>
          <p:spPr bwMode="auto">
            <a:xfrm>
              <a:off x="4114800" y="1457325"/>
              <a:ext cx="334963" cy="157163"/>
            </a:xfrm>
            <a:custGeom>
              <a:avLst/>
              <a:gdLst>
                <a:gd name="T0" fmla="*/ 682 w 931"/>
                <a:gd name="T1" fmla="*/ 63 h 436"/>
                <a:gd name="T2" fmla="*/ 682 w 931"/>
                <a:gd name="T3" fmla="*/ 63 h 436"/>
                <a:gd name="T4" fmla="*/ 620 w 931"/>
                <a:gd name="T5" fmla="*/ 63 h 436"/>
                <a:gd name="T6" fmla="*/ 589 w 931"/>
                <a:gd name="T7" fmla="*/ 0 h 436"/>
                <a:gd name="T8" fmla="*/ 527 w 931"/>
                <a:gd name="T9" fmla="*/ 0 h 436"/>
                <a:gd name="T10" fmla="*/ 496 w 931"/>
                <a:gd name="T11" fmla="*/ 0 h 436"/>
                <a:gd name="T12" fmla="*/ 465 w 931"/>
                <a:gd name="T13" fmla="*/ 32 h 436"/>
                <a:gd name="T14" fmla="*/ 434 w 931"/>
                <a:gd name="T15" fmla="*/ 63 h 436"/>
                <a:gd name="T16" fmla="*/ 372 w 931"/>
                <a:gd name="T17" fmla="*/ 63 h 436"/>
                <a:gd name="T18" fmla="*/ 341 w 931"/>
                <a:gd name="T19" fmla="*/ 32 h 436"/>
                <a:gd name="T20" fmla="*/ 310 w 931"/>
                <a:gd name="T21" fmla="*/ 32 h 436"/>
                <a:gd name="T22" fmla="*/ 279 w 931"/>
                <a:gd name="T23" fmla="*/ 32 h 436"/>
                <a:gd name="T24" fmla="*/ 248 w 931"/>
                <a:gd name="T25" fmla="*/ 32 h 436"/>
                <a:gd name="T26" fmla="*/ 186 w 931"/>
                <a:gd name="T27" fmla="*/ 0 h 436"/>
                <a:gd name="T28" fmla="*/ 92 w 931"/>
                <a:gd name="T29" fmla="*/ 32 h 436"/>
                <a:gd name="T30" fmla="*/ 92 w 931"/>
                <a:gd name="T31" fmla="*/ 32 h 436"/>
                <a:gd name="T32" fmla="*/ 92 w 931"/>
                <a:gd name="T33" fmla="*/ 63 h 436"/>
                <a:gd name="T34" fmla="*/ 62 w 931"/>
                <a:gd name="T35" fmla="*/ 124 h 436"/>
                <a:gd name="T36" fmla="*/ 31 w 931"/>
                <a:gd name="T37" fmla="*/ 124 h 436"/>
                <a:gd name="T38" fmla="*/ 31 w 931"/>
                <a:gd name="T39" fmla="*/ 156 h 436"/>
                <a:gd name="T40" fmla="*/ 0 w 931"/>
                <a:gd name="T41" fmla="*/ 187 h 436"/>
                <a:gd name="T42" fmla="*/ 0 w 931"/>
                <a:gd name="T43" fmla="*/ 218 h 436"/>
                <a:gd name="T44" fmla="*/ 0 w 931"/>
                <a:gd name="T45" fmla="*/ 218 h 436"/>
                <a:gd name="T46" fmla="*/ 92 w 931"/>
                <a:gd name="T47" fmla="*/ 218 h 436"/>
                <a:gd name="T48" fmla="*/ 155 w 931"/>
                <a:gd name="T49" fmla="*/ 218 h 436"/>
                <a:gd name="T50" fmla="*/ 217 w 931"/>
                <a:gd name="T51" fmla="*/ 218 h 436"/>
                <a:gd name="T52" fmla="*/ 217 w 931"/>
                <a:gd name="T53" fmla="*/ 187 h 436"/>
                <a:gd name="T54" fmla="*/ 248 w 931"/>
                <a:gd name="T55" fmla="*/ 187 h 436"/>
                <a:gd name="T56" fmla="*/ 248 w 931"/>
                <a:gd name="T57" fmla="*/ 187 h 436"/>
                <a:gd name="T58" fmla="*/ 310 w 931"/>
                <a:gd name="T59" fmla="*/ 187 h 436"/>
                <a:gd name="T60" fmla="*/ 341 w 931"/>
                <a:gd name="T61" fmla="*/ 218 h 436"/>
                <a:gd name="T62" fmla="*/ 403 w 931"/>
                <a:gd name="T63" fmla="*/ 248 h 436"/>
                <a:gd name="T64" fmla="*/ 434 w 931"/>
                <a:gd name="T65" fmla="*/ 311 h 436"/>
                <a:gd name="T66" fmla="*/ 496 w 931"/>
                <a:gd name="T67" fmla="*/ 280 h 436"/>
                <a:gd name="T68" fmla="*/ 527 w 931"/>
                <a:gd name="T69" fmla="*/ 342 h 436"/>
                <a:gd name="T70" fmla="*/ 589 w 931"/>
                <a:gd name="T71" fmla="*/ 311 h 436"/>
                <a:gd name="T72" fmla="*/ 651 w 931"/>
                <a:gd name="T73" fmla="*/ 342 h 436"/>
                <a:gd name="T74" fmla="*/ 620 w 931"/>
                <a:gd name="T75" fmla="*/ 404 h 436"/>
                <a:gd name="T76" fmla="*/ 651 w 931"/>
                <a:gd name="T77" fmla="*/ 435 h 436"/>
                <a:gd name="T78" fmla="*/ 682 w 931"/>
                <a:gd name="T79" fmla="*/ 435 h 436"/>
                <a:gd name="T80" fmla="*/ 682 w 931"/>
                <a:gd name="T81" fmla="*/ 404 h 436"/>
                <a:gd name="T82" fmla="*/ 651 w 931"/>
                <a:gd name="T83" fmla="*/ 311 h 436"/>
                <a:gd name="T84" fmla="*/ 713 w 931"/>
                <a:gd name="T85" fmla="*/ 311 h 436"/>
                <a:gd name="T86" fmla="*/ 775 w 931"/>
                <a:gd name="T87" fmla="*/ 311 h 436"/>
                <a:gd name="T88" fmla="*/ 837 w 931"/>
                <a:gd name="T89" fmla="*/ 280 h 436"/>
                <a:gd name="T90" fmla="*/ 868 w 931"/>
                <a:gd name="T91" fmla="*/ 218 h 436"/>
                <a:gd name="T92" fmla="*/ 930 w 931"/>
                <a:gd name="T93" fmla="*/ 218 h 436"/>
                <a:gd name="T94" fmla="*/ 930 w 931"/>
                <a:gd name="T95" fmla="*/ 218 h 436"/>
                <a:gd name="T96" fmla="*/ 930 w 931"/>
                <a:gd name="T97" fmla="*/ 156 h 436"/>
                <a:gd name="T98" fmla="*/ 930 w 931"/>
                <a:gd name="T99" fmla="*/ 156 h 436"/>
                <a:gd name="T100" fmla="*/ 868 w 931"/>
                <a:gd name="T101" fmla="*/ 124 h 436"/>
                <a:gd name="T102" fmla="*/ 837 w 931"/>
                <a:gd name="T103" fmla="*/ 124 h 436"/>
                <a:gd name="T104" fmla="*/ 806 w 931"/>
                <a:gd name="T105" fmla="*/ 124 h 436"/>
                <a:gd name="T106" fmla="*/ 775 w 931"/>
                <a:gd name="T107" fmla="*/ 124 h 436"/>
                <a:gd name="T108" fmla="*/ 744 w 931"/>
                <a:gd name="T109" fmla="*/ 124 h 436"/>
                <a:gd name="T110" fmla="*/ 713 w 931"/>
                <a:gd name="T111" fmla="*/ 12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1" h="436">
                  <a:moveTo>
                    <a:pt x="682" y="94"/>
                  </a:moveTo>
                  <a:lnTo>
                    <a:pt x="682" y="94"/>
                  </a:lnTo>
                  <a:lnTo>
                    <a:pt x="682" y="63"/>
                  </a:lnTo>
                  <a:lnTo>
                    <a:pt x="682" y="63"/>
                  </a:lnTo>
                  <a:lnTo>
                    <a:pt x="682" y="63"/>
                  </a:lnTo>
                  <a:lnTo>
                    <a:pt x="682" y="63"/>
                  </a:lnTo>
                  <a:cubicBezTo>
                    <a:pt x="651" y="63"/>
                    <a:pt x="651" y="63"/>
                    <a:pt x="651" y="63"/>
                  </a:cubicBezTo>
                  <a:lnTo>
                    <a:pt x="620" y="63"/>
                  </a:lnTo>
                  <a:lnTo>
                    <a:pt x="620" y="63"/>
                  </a:lnTo>
                  <a:cubicBezTo>
                    <a:pt x="620" y="32"/>
                    <a:pt x="620" y="32"/>
                    <a:pt x="620" y="32"/>
                  </a:cubicBezTo>
                  <a:cubicBezTo>
                    <a:pt x="620" y="0"/>
                    <a:pt x="620" y="0"/>
                    <a:pt x="620" y="0"/>
                  </a:cubicBezTo>
                  <a:cubicBezTo>
                    <a:pt x="620" y="0"/>
                    <a:pt x="620" y="0"/>
                    <a:pt x="589" y="0"/>
                  </a:cubicBezTo>
                  <a:lnTo>
                    <a:pt x="589" y="0"/>
                  </a:lnTo>
                  <a:cubicBezTo>
                    <a:pt x="558" y="0"/>
                    <a:pt x="558" y="0"/>
                    <a:pt x="558" y="0"/>
                  </a:cubicBezTo>
                  <a:lnTo>
                    <a:pt x="527" y="0"/>
                  </a:lnTo>
                  <a:lnTo>
                    <a:pt x="527" y="0"/>
                  </a:lnTo>
                  <a:lnTo>
                    <a:pt x="527" y="0"/>
                  </a:lnTo>
                  <a:cubicBezTo>
                    <a:pt x="496" y="0"/>
                    <a:pt x="496" y="0"/>
                    <a:pt x="496" y="0"/>
                  </a:cubicBezTo>
                  <a:cubicBezTo>
                    <a:pt x="496" y="0"/>
                    <a:pt x="496" y="0"/>
                    <a:pt x="465" y="0"/>
                  </a:cubicBezTo>
                  <a:lnTo>
                    <a:pt x="465" y="0"/>
                  </a:lnTo>
                  <a:cubicBezTo>
                    <a:pt x="465" y="32"/>
                    <a:pt x="465" y="32"/>
                    <a:pt x="465" y="32"/>
                  </a:cubicBezTo>
                  <a:lnTo>
                    <a:pt x="465" y="32"/>
                  </a:lnTo>
                  <a:cubicBezTo>
                    <a:pt x="465" y="63"/>
                    <a:pt x="434" y="63"/>
                    <a:pt x="434" y="63"/>
                  </a:cubicBezTo>
                  <a:lnTo>
                    <a:pt x="434" y="63"/>
                  </a:lnTo>
                  <a:lnTo>
                    <a:pt x="434" y="63"/>
                  </a:lnTo>
                  <a:cubicBezTo>
                    <a:pt x="403" y="63"/>
                    <a:pt x="403" y="63"/>
                    <a:pt x="403" y="32"/>
                  </a:cubicBezTo>
                  <a:cubicBezTo>
                    <a:pt x="403" y="63"/>
                    <a:pt x="403" y="63"/>
                    <a:pt x="372" y="63"/>
                  </a:cubicBezTo>
                  <a:lnTo>
                    <a:pt x="372" y="63"/>
                  </a:lnTo>
                  <a:lnTo>
                    <a:pt x="372" y="32"/>
                  </a:lnTo>
                  <a:lnTo>
                    <a:pt x="341" y="32"/>
                  </a:lnTo>
                  <a:lnTo>
                    <a:pt x="341" y="32"/>
                  </a:lnTo>
                  <a:cubicBezTo>
                    <a:pt x="310" y="32"/>
                    <a:pt x="310" y="32"/>
                    <a:pt x="310" y="32"/>
                  </a:cubicBezTo>
                  <a:lnTo>
                    <a:pt x="310" y="32"/>
                  </a:lnTo>
                  <a:lnTo>
                    <a:pt x="310" y="32"/>
                  </a:lnTo>
                  <a:lnTo>
                    <a:pt x="279" y="32"/>
                  </a:lnTo>
                  <a:lnTo>
                    <a:pt x="279" y="32"/>
                  </a:lnTo>
                  <a:lnTo>
                    <a:pt x="279" y="32"/>
                  </a:lnTo>
                  <a:lnTo>
                    <a:pt x="248" y="32"/>
                  </a:lnTo>
                  <a:lnTo>
                    <a:pt x="248" y="32"/>
                  </a:lnTo>
                  <a:cubicBezTo>
                    <a:pt x="248" y="32"/>
                    <a:pt x="217" y="0"/>
                    <a:pt x="186" y="0"/>
                  </a:cubicBezTo>
                  <a:lnTo>
                    <a:pt x="186" y="0"/>
                  </a:lnTo>
                  <a:lnTo>
                    <a:pt x="186" y="0"/>
                  </a:lnTo>
                  <a:cubicBezTo>
                    <a:pt x="186" y="0"/>
                    <a:pt x="186" y="0"/>
                    <a:pt x="155" y="0"/>
                  </a:cubicBezTo>
                  <a:cubicBezTo>
                    <a:pt x="155" y="0"/>
                    <a:pt x="124" y="0"/>
                    <a:pt x="124" y="32"/>
                  </a:cubicBezTo>
                  <a:lnTo>
                    <a:pt x="92" y="32"/>
                  </a:lnTo>
                  <a:lnTo>
                    <a:pt x="92" y="32"/>
                  </a:lnTo>
                  <a:lnTo>
                    <a:pt x="92" y="32"/>
                  </a:lnTo>
                  <a:lnTo>
                    <a:pt x="92" y="32"/>
                  </a:lnTo>
                  <a:lnTo>
                    <a:pt x="92" y="63"/>
                  </a:lnTo>
                  <a:lnTo>
                    <a:pt x="92" y="63"/>
                  </a:lnTo>
                  <a:lnTo>
                    <a:pt x="92" y="63"/>
                  </a:lnTo>
                  <a:cubicBezTo>
                    <a:pt x="92" y="94"/>
                    <a:pt x="92" y="124"/>
                    <a:pt x="62" y="124"/>
                  </a:cubicBezTo>
                  <a:lnTo>
                    <a:pt x="62" y="124"/>
                  </a:lnTo>
                  <a:lnTo>
                    <a:pt x="62" y="124"/>
                  </a:lnTo>
                  <a:lnTo>
                    <a:pt x="62" y="124"/>
                  </a:lnTo>
                  <a:lnTo>
                    <a:pt x="31" y="124"/>
                  </a:lnTo>
                  <a:lnTo>
                    <a:pt x="31" y="124"/>
                  </a:lnTo>
                  <a:lnTo>
                    <a:pt x="31" y="124"/>
                  </a:lnTo>
                  <a:lnTo>
                    <a:pt x="31" y="156"/>
                  </a:lnTo>
                  <a:lnTo>
                    <a:pt x="31" y="156"/>
                  </a:lnTo>
                  <a:lnTo>
                    <a:pt x="31" y="156"/>
                  </a:lnTo>
                  <a:lnTo>
                    <a:pt x="31" y="187"/>
                  </a:lnTo>
                  <a:lnTo>
                    <a:pt x="0" y="187"/>
                  </a:lnTo>
                  <a:lnTo>
                    <a:pt x="0" y="187"/>
                  </a:lnTo>
                  <a:cubicBezTo>
                    <a:pt x="0" y="187"/>
                    <a:pt x="0" y="187"/>
                    <a:pt x="0" y="218"/>
                  </a:cubicBezTo>
                  <a:lnTo>
                    <a:pt x="0" y="218"/>
                  </a:lnTo>
                  <a:lnTo>
                    <a:pt x="0" y="218"/>
                  </a:lnTo>
                  <a:lnTo>
                    <a:pt x="0" y="218"/>
                  </a:lnTo>
                  <a:lnTo>
                    <a:pt x="0" y="218"/>
                  </a:lnTo>
                  <a:cubicBezTo>
                    <a:pt x="31" y="218"/>
                    <a:pt x="31" y="218"/>
                    <a:pt x="31" y="218"/>
                  </a:cubicBezTo>
                  <a:cubicBezTo>
                    <a:pt x="31" y="218"/>
                    <a:pt x="31" y="218"/>
                    <a:pt x="62" y="218"/>
                  </a:cubicBezTo>
                  <a:lnTo>
                    <a:pt x="92" y="218"/>
                  </a:lnTo>
                  <a:lnTo>
                    <a:pt x="92" y="218"/>
                  </a:lnTo>
                  <a:lnTo>
                    <a:pt x="124" y="218"/>
                  </a:lnTo>
                  <a:cubicBezTo>
                    <a:pt x="124" y="218"/>
                    <a:pt x="124" y="218"/>
                    <a:pt x="155" y="218"/>
                  </a:cubicBezTo>
                  <a:lnTo>
                    <a:pt x="155" y="218"/>
                  </a:lnTo>
                  <a:cubicBezTo>
                    <a:pt x="155" y="218"/>
                    <a:pt x="155" y="218"/>
                    <a:pt x="186" y="218"/>
                  </a:cubicBezTo>
                  <a:lnTo>
                    <a:pt x="217" y="218"/>
                  </a:lnTo>
                  <a:lnTo>
                    <a:pt x="217" y="218"/>
                  </a:lnTo>
                  <a:lnTo>
                    <a:pt x="217" y="218"/>
                  </a:lnTo>
                  <a:cubicBezTo>
                    <a:pt x="217" y="218"/>
                    <a:pt x="217" y="218"/>
                    <a:pt x="217" y="187"/>
                  </a:cubicBezTo>
                  <a:lnTo>
                    <a:pt x="217" y="187"/>
                  </a:lnTo>
                  <a:lnTo>
                    <a:pt x="217" y="187"/>
                  </a:lnTo>
                  <a:lnTo>
                    <a:pt x="248" y="187"/>
                  </a:lnTo>
                  <a:lnTo>
                    <a:pt x="248" y="187"/>
                  </a:lnTo>
                  <a:lnTo>
                    <a:pt x="248" y="187"/>
                  </a:lnTo>
                  <a:lnTo>
                    <a:pt x="248" y="187"/>
                  </a:lnTo>
                  <a:lnTo>
                    <a:pt x="248" y="187"/>
                  </a:lnTo>
                  <a:lnTo>
                    <a:pt x="279" y="187"/>
                  </a:lnTo>
                  <a:lnTo>
                    <a:pt x="310" y="187"/>
                  </a:lnTo>
                  <a:cubicBezTo>
                    <a:pt x="310" y="187"/>
                    <a:pt x="341" y="187"/>
                    <a:pt x="341" y="218"/>
                  </a:cubicBezTo>
                  <a:lnTo>
                    <a:pt x="341" y="218"/>
                  </a:lnTo>
                  <a:lnTo>
                    <a:pt x="341" y="218"/>
                  </a:lnTo>
                  <a:cubicBezTo>
                    <a:pt x="372" y="218"/>
                    <a:pt x="403" y="218"/>
                    <a:pt x="403" y="248"/>
                  </a:cubicBezTo>
                  <a:lnTo>
                    <a:pt x="403" y="248"/>
                  </a:lnTo>
                  <a:lnTo>
                    <a:pt x="403" y="248"/>
                  </a:lnTo>
                  <a:cubicBezTo>
                    <a:pt x="403" y="248"/>
                    <a:pt x="403" y="248"/>
                    <a:pt x="403" y="280"/>
                  </a:cubicBezTo>
                  <a:lnTo>
                    <a:pt x="403" y="280"/>
                  </a:lnTo>
                  <a:cubicBezTo>
                    <a:pt x="434" y="280"/>
                    <a:pt x="434" y="311"/>
                    <a:pt x="434" y="311"/>
                  </a:cubicBezTo>
                  <a:lnTo>
                    <a:pt x="434" y="311"/>
                  </a:lnTo>
                  <a:lnTo>
                    <a:pt x="434" y="311"/>
                  </a:lnTo>
                  <a:cubicBezTo>
                    <a:pt x="465" y="311"/>
                    <a:pt x="465" y="280"/>
                    <a:pt x="496" y="280"/>
                  </a:cubicBezTo>
                  <a:lnTo>
                    <a:pt x="496" y="280"/>
                  </a:lnTo>
                  <a:cubicBezTo>
                    <a:pt x="527" y="280"/>
                    <a:pt x="527" y="311"/>
                    <a:pt x="527" y="311"/>
                  </a:cubicBezTo>
                  <a:cubicBezTo>
                    <a:pt x="527" y="311"/>
                    <a:pt x="527" y="311"/>
                    <a:pt x="527" y="342"/>
                  </a:cubicBezTo>
                  <a:lnTo>
                    <a:pt x="527" y="342"/>
                  </a:lnTo>
                  <a:cubicBezTo>
                    <a:pt x="527" y="342"/>
                    <a:pt x="558" y="342"/>
                    <a:pt x="558" y="311"/>
                  </a:cubicBezTo>
                  <a:lnTo>
                    <a:pt x="589" y="311"/>
                  </a:lnTo>
                  <a:lnTo>
                    <a:pt x="589" y="311"/>
                  </a:lnTo>
                  <a:lnTo>
                    <a:pt x="620" y="342"/>
                  </a:lnTo>
                  <a:cubicBezTo>
                    <a:pt x="651" y="342"/>
                    <a:pt x="651" y="342"/>
                    <a:pt x="651" y="342"/>
                  </a:cubicBezTo>
                  <a:cubicBezTo>
                    <a:pt x="620" y="404"/>
                    <a:pt x="620" y="404"/>
                    <a:pt x="620" y="404"/>
                  </a:cubicBezTo>
                  <a:lnTo>
                    <a:pt x="620" y="404"/>
                  </a:lnTo>
                  <a:lnTo>
                    <a:pt x="620" y="404"/>
                  </a:lnTo>
                  <a:lnTo>
                    <a:pt x="620" y="404"/>
                  </a:lnTo>
                  <a:lnTo>
                    <a:pt x="620" y="435"/>
                  </a:lnTo>
                  <a:lnTo>
                    <a:pt x="651" y="435"/>
                  </a:lnTo>
                  <a:lnTo>
                    <a:pt x="651" y="435"/>
                  </a:lnTo>
                  <a:lnTo>
                    <a:pt x="651" y="435"/>
                  </a:lnTo>
                  <a:lnTo>
                    <a:pt x="682" y="435"/>
                  </a:lnTo>
                  <a:lnTo>
                    <a:pt x="682" y="435"/>
                  </a:lnTo>
                  <a:cubicBezTo>
                    <a:pt x="682" y="404"/>
                    <a:pt x="682" y="404"/>
                    <a:pt x="682" y="404"/>
                  </a:cubicBezTo>
                  <a:lnTo>
                    <a:pt x="682" y="404"/>
                  </a:lnTo>
                  <a:cubicBezTo>
                    <a:pt x="651" y="404"/>
                    <a:pt x="651" y="372"/>
                    <a:pt x="651" y="372"/>
                  </a:cubicBezTo>
                  <a:cubicBezTo>
                    <a:pt x="651" y="342"/>
                    <a:pt x="651" y="342"/>
                    <a:pt x="651" y="342"/>
                  </a:cubicBezTo>
                  <a:cubicBezTo>
                    <a:pt x="651" y="311"/>
                    <a:pt x="651" y="311"/>
                    <a:pt x="651" y="311"/>
                  </a:cubicBezTo>
                  <a:lnTo>
                    <a:pt x="651" y="311"/>
                  </a:lnTo>
                  <a:cubicBezTo>
                    <a:pt x="682" y="311"/>
                    <a:pt x="682" y="311"/>
                    <a:pt x="713" y="311"/>
                  </a:cubicBezTo>
                  <a:lnTo>
                    <a:pt x="713" y="311"/>
                  </a:lnTo>
                  <a:lnTo>
                    <a:pt x="744" y="311"/>
                  </a:lnTo>
                  <a:cubicBezTo>
                    <a:pt x="744" y="311"/>
                    <a:pt x="744" y="311"/>
                    <a:pt x="775" y="311"/>
                  </a:cubicBezTo>
                  <a:lnTo>
                    <a:pt x="775" y="311"/>
                  </a:lnTo>
                  <a:cubicBezTo>
                    <a:pt x="775" y="311"/>
                    <a:pt x="775" y="311"/>
                    <a:pt x="775" y="280"/>
                  </a:cubicBezTo>
                  <a:cubicBezTo>
                    <a:pt x="806" y="280"/>
                    <a:pt x="806" y="280"/>
                    <a:pt x="806" y="280"/>
                  </a:cubicBezTo>
                  <a:cubicBezTo>
                    <a:pt x="837" y="280"/>
                    <a:pt x="837" y="280"/>
                    <a:pt x="837" y="280"/>
                  </a:cubicBezTo>
                  <a:lnTo>
                    <a:pt x="837" y="280"/>
                  </a:lnTo>
                  <a:cubicBezTo>
                    <a:pt x="837" y="248"/>
                    <a:pt x="868" y="218"/>
                    <a:pt x="868" y="218"/>
                  </a:cubicBezTo>
                  <a:lnTo>
                    <a:pt x="868" y="218"/>
                  </a:lnTo>
                  <a:cubicBezTo>
                    <a:pt x="899" y="218"/>
                    <a:pt x="899" y="218"/>
                    <a:pt x="899" y="218"/>
                  </a:cubicBezTo>
                  <a:lnTo>
                    <a:pt x="930" y="218"/>
                  </a:lnTo>
                  <a:lnTo>
                    <a:pt x="930" y="218"/>
                  </a:lnTo>
                  <a:lnTo>
                    <a:pt x="930" y="218"/>
                  </a:lnTo>
                  <a:lnTo>
                    <a:pt x="930" y="218"/>
                  </a:lnTo>
                  <a:lnTo>
                    <a:pt x="930" y="218"/>
                  </a:lnTo>
                  <a:lnTo>
                    <a:pt x="930" y="187"/>
                  </a:lnTo>
                  <a:lnTo>
                    <a:pt x="930" y="187"/>
                  </a:lnTo>
                  <a:lnTo>
                    <a:pt x="930" y="156"/>
                  </a:lnTo>
                  <a:lnTo>
                    <a:pt x="930" y="156"/>
                  </a:lnTo>
                  <a:lnTo>
                    <a:pt x="930" y="156"/>
                  </a:lnTo>
                  <a:lnTo>
                    <a:pt x="930" y="156"/>
                  </a:lnTo>
                  <a:lnTo>
                    <a:pt x="930" y="156"/>
                  </a:lnTo>
                  <a:cubicBezTo>
                    <a:pt x="899" y="156"/>
                    <a:pt x="899" y="156"/>
                    <a:pt x="899" y="124"/>
                  </a:cubicBezTo>
                  <a:lnTo>
                    <a:pt x="868" y="124"/>
                  </a:lnTo>
                  <a:lnTo>
                    <a:pt x="868" y="124"/>
                  </a:lnTo>
                  <a:cubicBezTo>
                    <a:pt x="837" y="124"/>
                    <a:pt x="837" y="124"/>
                    <a:pt x="837" y="124"/>
                  </a:cubicBezTo>
                  <a:lnTo>
                    <a:pt x="837" y="124"/>
                  </a:lnTo>
                  <a:cubicBezTo>
                    <a:pt x="806" y="124"/>
                    <a:pt x="806" y="124"/>
                    <a:pt x="806" y="124"/>
                  </a:cubicBezTo>
                  <a:lnTo>
                    <a:pt x="806" y="124"/>
                  </a:lnTo>
                  <a:lnTo>
                    <a:pt x="806" y="124"/>
                  </a:lnTo>
                  <a:lnTo>
                    <a:pt x="806" y="124"/>
                  </a:lnTo>
                  <a:cubicBezTo>
                    <a:pt x="806" y="124"/>
                    <a:pt x="806" y="124"/>
                    <a:pt x="775" y="124"/>
                  </a:cubicBezTo>
                  <a:lnTo>
                    <a:pt x="775" y="124"/>
                  </a:lnTo>
                  <a:lnTo>
                    <a:pt x="775" y="124"/>
                  </a:lnTo>
                  <a:cubicBezTo>
                    <a:pt x="775" y="124"/>
                    <a:pt x="775" y="124"/>
                    <a:pt x="744" y="124"/>
                  </a:cubicBezTo>
                  <a:lnTo>
                    <a:pt x="744" y="124"/>
                  </a:lnTo>
                  <a:lnTo>
                    <a:pt x="744" y="124"/>
                  </a:lnTo>
                  <a:lnTo>
                    <a:pt x="744" y="124"/>
                  </a:lnTo>
                  <a:cubicBezTo>
                    <a:pt x="713" y="124"/>
                    <a:pt x="713" y="124"/>
                    <a:pt x="713" y="124"/>
                  </a:cubicBezTo>
                  <a:lnTo>
                    <a:pt x="713" y="124"/>
                  </a:lnTo>
                  <a:cubicBezTo>
                    <a:pt x="682" y="124"/>
                    <a:pt x="682" y="94"/>
                    <a:pt x="682" y="9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39" name="Freeform 98"/>
            <p:cNvSpPr>
              <a:spLocks noChangeArrowheads="1"/>
            </p:cNvSpPr>
            <p:nvPr/>
          </p:nvSpPr>
          <p:spPr bwMode="auto">
            <a:xfrm>
              <a:off x="4148138" y="1366838"/>
              <a:ext cx="146050" cy="88900"/>
            </a:xfrm>
            <a:custGeom>
              <a:avLst/>
              <a:gdLst>
                <a:gd name="T0" fmla="*/ 373 w 405"/>
                <a:gd name="T1" fmla="*/ 94 h 249"/>
                <a:gd name="T2" fmla="*/ 342 w 405"/>
                <a:gd name="T3" fmla="*/ 63 h 249"/>
                <a:gd name="T4" fmla="*/ 342 w 405"/>
                <a:gd name="T5" fmla="*/ 63 h 249"/>
                <a:gd name="T6" fmla="*/ 342 w 405"/>
                <a:gd name="T7" fmla="*/ 31 h 249"/>
                <a:gd name="T8" fmla="*/ 311 w 405"/>
                <a:gd name="T9" fmla="*/ 0 h 249"/>
                <a:gd name="T10" fmla="*/ 280 w 405"/>
                <a:gd name="T11" fmla="*/ 31 h 249"/>
                <a:gd name="T12" fmla="*/ 249 w 405"/>
                <a:gd name="T13" fmla="*/ 0 h 249"/>
                <a:gd name="T14" fmla="*/ 218 w 405"/>
                <a:gd name="T15" fmla="*/ 0 h 249"/>
                <a:gd name="T16" fmla="*/ 218 w 405"/>
                <a:gd name="T17" fmla="*/ 0 h 249"/>
                <a:gd name="T18" fmla="*/ 156 w 405"/>
                <a:gd name="T19" fmla="*/ 31 h 249"/>
                <a:gd name="T20" fmla="*/ 156 w 405"/>
                <a:gd name="T21" fmla="*/ 63 h 249"/>
                <a:gd name="T22" fmla="*/ 94 w 405"/>
                <a:gd name="T23" fmla="*/ 63 h 249"/>
                <a:gd name="T24" fmla="*/ 94 w 405"/>
                <a:gd name="T25" fmla="*/ 63 h 249"/>
                <a:gd name="T26" fmla="*/ 94 w 405"/>
                <a:gd name="T27" fmla="*/ 94 h 249"/>
                <a:gd name="T28" fmla="*/ 63 w 405"/>
                <a:gd name="T29" fmla="*/ 124 h 249"/>
                <a:gd name="T30" fmla="*/ 32 w 405"/>
                <a:gd name="T31" fmla="*/ 124 h 249"/>
                <a:gd name="T32" fmla="*/ 0 w 405"/>
                <a:gd name="T33" fmla="*/ 156 h 249"/>
                <a:gd name="T34" fmla="*/ 0 w 405"/>
                <a:gd name="T35" fmla="*/ 156 h 249"/>
                <a:gd name="T36" fmla="*/ 0 w 405"/>
                <a:gd name="T37" fmla="*/ 187 h 249"/>
                <a:gd name="T38" fmla="*/ 0 w 405"/>
                <a:gd name="T39" fmla="*/ 218 h 249"/>
                <a:gd name="T40" fmla="*/ 0 w 405"/>
                <a:gd name="T41" fmla="*/ 218 h 249"/>
                <a:gd name="T42" fmla="*/ 0 w 405"/>
                <a:gd name="T43" fmla="*/ 218 h 249"/>
                <a:gd name="T44" fmla="*/ 94 w 405"/>
                <a:gd name="T45" fmla="*/ 218 h 249"/>
                <a:gd name="T46" fmla="*/ 187 w 405"/>
                <a:gd name="T47" fmla="*/ 218 h 249"/>
                <a:gd name="T48" fmla="*/ 187 w 405"/>
                <a:gd name="T49" fmla="*/ 218 h 249"/>
                <a:gd name="T50" fmla="*/ 218 w 405"/>
                <a:gd name="T51" fmla="*/ 218 h 249"/>
                <a:gd name="T52" fmla="*/ 249 w 405"/>
                <a:gd name="T53" fmla="*/ 218 h 249"/>
                <a:gd name="T54" fmla="*/ 249 w 405"/>
                <a:gd name="T55" fmla="*/ 218 h 249"/>
                <a:gd name="T56" fmla="*/ 280 w 405"/>
                <a:gd name="T57" fmla="*/ 248 h 249"/>
                <a:gd name="T58" fmla="*/ 280 w 405"/>
                <a:gd name="T59" fmla="*/ 248 h 249"/>
                <a:gd name="T60" fmla="*/ 311 w 405"/>
                <a:gd name="T61" fmla="*/ 248 h 249"/>
                <a:gd name="T62" fmla="*/ 311 w 405"/>
                <a:gd name="T63" fmla="*/ 248 h 249"/>
                <a:gd name="T64" fmla="*/ 342 w 405"/>
                <a:gd name="T65" fmla="*/ 248 h 249"/>
                <a:gd name="T66" fmla="*/ 342 w 405"/>
                <a:gd name="T67" fmla="*/ 187 h 249"/>
                <a:gd name="T68" fmla="*/ 373 w 405"/>
                <a:gd name="T69" fmla="*/ 187 h 249"/>
                <a:gd name="T70" fmla="*/ 373 w 405"/>
                <a:gd name="T71" fmla="*/ 156 h 249"/>
                <a:gd name="T72" fmla="*/ 373 w 405"/>
                <a:gd name="T73" fmla="*/ 156 h 249"/>
                <a:gd name="T74" fmla="*/ 373 w 405"/>
                <a:gd name="T75" fmla="*/ 124 h 249"/>
                <a:gd name="T76" fmla="*/ 404 w 405"/>
                <a:gd name="T77" fmla="*/ 124 h 249"/>
                <a:gd name="T78" fmla="*/ 373 w 405"/>
                <a:gd name="T79" fmla="*/ 9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5" h="249">
                  <a:moveTo>
                    <a:pt x="373" y="94"/>
                  </a:moveTo>
                  <a:lnTo>
                    <a:pt x="373" y="94"/>
                  </a:lnTo>
                  <a:lnTo>
                    <a:pt x="373" y="94"/>
                  </a:lnTo>
                  <a:cubicBezTo>
                    <a:pt x="373" y="94"/>
                    <a:pt x="342" y="94"/>
                    <a:pt x="342" y="63"/>
                  </a:cubicBezTo>
                  <a:lnTo>
                    <a:pt x="342" y="63"/>
                  </a:lnTo>
                  <a:lnTo>
                    <a:pt x="342" y="63"/>
                  </a:lnTo>
                  <a:cubicBezTo>
                    <a:pt x="342" y="31"/>
                    <a:pt x="342" y="31"/>
                    <a:pt x="342" y="31"/>
                  </a:cubicBezTo>
                  <a:lnTo>
                    <a:pt x="342" y="31"/>
                  </a:lnTo>
                  <a:cubicBezTo>
                    <a:pt x="342" y="31"/>
                    <a:pt x="342" y="31"/>
                    <a:pt x="342" y="0"/>
                  </a:cubicBezTo>
                  <a:cubicBezTo>
                    <a:pt x="342" y="0"/>
                    <a:pt x="342" y="0"/>
                    <a:pt x="311" y="0"/>
                  </a:cubicBezTo>
                  <a:cubicBezTo>
                    <a:pt x="311" y="31"/>
                    <a:pt x="311" y="31"/>
                    <a:pt x="311" y="31"/>
                  </a:cubicBezTo>
                  <a:cubicBezTo>
                    <a:pt x="311" y="31"/>
                    <a:pt x="311" y="31"/>
                    <a:pt x="280" y="31"/>
                  </a:cubicBezTo>
                  <a:cubicBezTo>
                    <a:pt x="280" y="31"/>
                    <a:pt x="280" y="0"/>
                    <a:pt x="249" y="0"/>
                  </a:cubicBezTo>
                  <a:lnTo>
                    <a:pt x="249" y="0"/>
                  </a:lnTo>
                  <a:cubicBezTo>
                    <a:pt x="218" y="0"/>
                    <a:pt x="218" y="0"/>
                    <a:pt x="218" y="0"/>
                  </a:cubicBezTo>
                  <a:lnTo>
                    <a:pt x="218" y="0"/>
                  </a:lnTo>
                  <a:lnTo>
                    <a:pt x="218" y="0"/>
                  </a:lnTo>
                  <a:lnTo>
                    <a:pt x="218" y="0"/>
                  </a:lnTo>
                  <a:cubicBezTo>
                    <a:pt x="187" y="0"/>
                    <a:pt x="187" y="0"/>
                    <a:pt x="187" y="0"/>
                  </a:cubicBezTo>
                  <a:cubicBezTo>
                    <a:pt x="187" y="0"/>
                    <a:pt x="156" y="0"/>
                    <a:pt x="156" y="31"/>
                  </a:cubicBezTo>
                  <a:lnTo>
                    <a:pt x="156" y="31"/>
                  </a:lnTo>
                  <a:cubicBezTo>
                    <a:pt x="156" y="31"/>
                    <a:pt x="156" y="31"/>
                    <a:pt x="156" y="63"/>
                  </a:cubicBezTo>
                  <a:cubicBezTo>
                    <a:pt x="125" y="63"/>
                    <a:pt x="125" y="63"/>
                    <a:pt x="125" y="63"/>
                  </a:cubicBezTo>
                  <a:lnTo>
                    <a:pt x="94" y="63"/>
                  </a:lnTo>
                  <a:lnTo>
                    <a:pt x="94" y="63"/>
                  </a:lnTo>
                  <a:lnTo>
                    <a:pt x="94" y="63"/>
                  </a:lnTo>
                  <a:lnTo>
                    <a:pt x="94" y="94"/>
                  </a:lnTo>
                  <a:lnTo>
                    <a:pt x="94" y="94"/>
                  </a:lnTo>
                  <a:cubicBezTo>
                    <a:pt x="94" y="124"/>
                    <a:pt x="63" y="124"/>
                    <a:pt x="63" y="124"/>
                  </a:cubicBezTo>
                  <a:lnTo>
                    <a:pt x="63" y="124"/>
                  </a:lnTo>
                  <a:cubicBezTo>
                    <a:pt x="63" y="124"/>
                    <a:pt x="63" y="124"/>
                    <a:pt x="32" y="124"/>
                  </a:cubicBezTo>
                  <a:lnTo>
                    <a:pt x="32" y="124"/>
                  </a:lnTo>
                  <a:lnTo>
                    <a:pt x="32" y="124"/>
                  </a:lnTo>
                  <a:lnTo>
                    <a:pt x="0" y="156"/>
                  </a:lnTo>
                  <a:lnTo>
                    <a:pt x="0" y="156"/>
                  </a:lnTo>
                  <a:lnTo>
                    <a:pt x="0" y="156"/>
                  </a:lnTo>
                  <a:lnTo>
                    <a:pt x="0" y="156"/>
                  </a:lnTo>
                  <a:lnTo>
                    <a:pt x="0" y="187"/>
                  </a:lnTo>
                  <a:lnTo>
                    <a:pt x="0" y="218"/>
                  </a:lnTo>
                  <a:lnTo>
                    <a:pt x="0" y="218"/>
                  </a:lnTo>
                  <a:lnTo>
                    <a:pt x="0" y="218"/>
                  </a:lnTo>
                  <a:lnTo>
                    <a:pt x="0" y="218"/>
                  </a:lnTo>
                  <a:lnTo>
                    <a:pt x="0" y="218"/>
                  </a:lnTo>
                  <a:lnTo>
                    <a:pt x="0" y="218"/>
                  </a:lnTo>
                  <a:cubicBezTo>
                    <a:pt x="32" y="218"/>
                    <a:pt x="32" y="218"/>
                    <a:pt x="63" y="218"/>
                  </a:cubicBezTo>
                  <a:cubicBezTo>
                    <a:pt x="94" y="218"/>
                    <a:pt x="94" y="218"/>
                    <a:pt x="94" y="218"/>
                  </a:cubicBezTo>
                  <a:lnTo>
                    <a:pt x="94" y="218"/>
                  </a:lnTo>
                  <a:cubicBezTo>
                    <a:pt x="125" y="218"/>
                    <a:pt x="156" y="218"/>
                    <a:pt x="187" y="218"/>
                  </a:cubicBezTo>
                  <a:lnTo>
                    <a:pt x="187" y="218"/>
                  </a:lnTo>
                  <a:lnTo>
                    <a:pt x="187" y="218"/>
                  </a:lnTo>
                  <a:lnTo>
                    <a:pt x="187" y="218"/>
                  </a:lnTo>
                  <a:lnTo>
                    <a:pt x="218" y="218"/>
                  </a:lnTo>
                  <a:cubicBezTo>
                    <a:pt x="218" y="218"/>
                    <a:pt x="218" y="218"/>
                    <a:pt x="249" y="218"/>
                  </a:cubicBezTo>
                  <a:lnTo>
                    <a:pt x="249" y="218"/>
                  </a:lnTo>
                  <a:lnTo>
                    <a:pt x="249" y="218"/>
                  </a:lnTo>
                  <a:lnTo>
                    <a:pt x="249" y="218"/>
                  </a:lnTo>
                  <a:lnTo>
                    <a:pt x="249" y="218"/>
                  </a:lnTo>
                  <a:cubicBezTo>
                    <a:pt x="280" y="218"/>
                    <a:pt x="280" y="218"/>
                    <a:pt x="280" y="248"/>
                  </a:cubicBezTo>
                  <a:lnTo>
                    <a:pt x="280" y="248"/>
                  </a:lnTo>
                  <a:lnTo>
                    <a:pt x="280" y="248"/>
                  </a:lnTo>
                  <a:cubicBezTo>
                    <a:pt x="280" y="248"/>
                    <a:pt x="280" y="248"/>
                    <a:pt x="311" y="248"/>
                  </a:cubicBezTo>
                  <a:lnTo>
                    <a:pt x="311" y="248"/>
                  </a:lnTo>
                  <a:lnTo>
                    <a:pt x="311" y="248"/>
                  </a:lnTo>
                  <a:lnTo>
                    <a:pt x="311" y="248"/>
                  </a:lnTo>
                  <a:lnTo>
                    <a:pt x="311" y="248"/>
                  </a:lnTo>
                  <a:cubicBezTo>
                    <a:pt x="311" y="248"/>
                    <a:pt x="311" y="248"/>
                    <a:pt x="342" y="248"/>
                  </a:cubicBezTo>
                  <a:cubicBezTo>
                    <a:pt x="342" y="218"/>
                    <a:pt x="342" y="218"/>
                    <a:pt x="342" y="218"/>
                  </a:cubicBezTo>
                  <a:lnTo>
                    <a:pt x="342" y="187"/>
                  </a:lnTo>
                  <a:lnTo>
                    <a:pt x="373" y="187"/>
                  </a:lnTo>
                  <a:lnTo>
                    <a:pt x="373" y="187"/>
                  </a:lnTo>
                  <a:lnTo>
                    <a:pt x="373" y="187"/>
                  </a:lnTo>
                  <a:cubicBezTo>
                    <a:pt x="373" y="187"/>
                    <a:pt x="373" y="187"/>
                    <a:pt x="373" y="156"/>
                  </a:cubicBezTo>
                  <a:lnTo>
                    <a:pt x="373" y="156"/>
                  </a:lnTo>
                  <a:lnTo>
                    <a:pt x="373" y="156"/>
                  </a:lnTo>
                  <a:lnTo>
                    <a:pt x="373" y="156"/>
                  </a:lnTo>
                  <a:lnTo>
                    <a:pt x="373" y="124"/>
                  </a:lnTo>
                  <a:lnTo>
                    <a:pt x="373" y="124"/>
                  </a:lnTo>
                  <a:cubicBezTo>
                    <a:pt x="404" y="124"/>
                    <a:pt x="404" y="124"/>
                    <a:pt x="404" y="124"/>
                  </a:cubicBezTo>
                  <a:lnTo>
                    <a:pt x="404" y="124"/>
                  </a:lnTo>
                  <a:cubicBezTo>
                    <a:pt x="404" y="124"/>
                    <a:pt x="373" y="124"/>
                    <a:pt x="373" y="9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0" name="Freeform 99"/>
            <p:cNvSpPr>
              <a:spLocks noChangeArrowheads="1"/>
            </p:cNvSpPr>
            <p:nvPr/>
          </p:nvSpPr>
          <p:spPr bwMode="auto">
            <a:xfrm>
              <a:off x="3948113" y="809625"/>
              <a:ext cx="100012" cy="66675"/>
            </a:xfrm>
            <a:custGeom>
              <a:avLst/>
              <a:gdLst>
                <a:gd name="T0" fmla="*/ 155 w 280"/>
                <a:gd name="T1" fmla="*/ 31 h 187"/>
                <a:gd name="T2" fmla="*/ 155 w 280"/>
                <a:gd name="T3" fmla="*/ 31 h 187"/>
                <a:gd name="T4" fmla="*/ 155 w 280"/>
                <a:gd name="T5" fmla="*/ 62 h 187"/>
                <a:gd name="T6" fmla="*/ 155 w 280"/>
                <a:gd name="T7" fmla="*/ 93 h 187"/>
                <a:gd name="T8" fmla="*/ 155 w 280"/>
                <a:gd name="T9" fmla="*/ 124 h 187"/>
                <a:gd name="T10" fmla="*/ 124 w 280"/>
                <a:gd name="T11" fmla="*/ 124 h 187"/>
                <a:gd name="T12" fmla="*/ 93 w 280"/>
                <a:gd name="T13" fmla="*/ 124 h 187"/>
                <a:gd name="T14" fmla="*/ 93 w 280"/>
                <a:gd name="T15" fmla="*/ 124 h 187"/>
                <a:gd name="T16" fmla="*/ 62 w 280"/>
                <a:gd name="T17" fmla="*/ 124 h 187"/>
                <a:gd name="T18" fmla="*/ 62 w 280"/>
                <a:gd name="T19" fmla="*/ 124 h 187"/>
                <a:gd name="T20" fmla="*/ 31 w 280"/>
                <a:gd name="T21" fmla="*/ 155 h 187"/>
                <a:gd name="T22" fmla="*/ 0 w 280"/>
                <a:gd name="T23" fmla="*/ 155 h 187"/>
                <a:gd name="T24" fmla="*/ 0 w 280"/>
                <a:gd name="T25" fmla="*/ 155 h 187"/>
                <a:gd name="T26" fmla="*/ 31 w 280"/>
                <a:gd name="T27" fmla="*/ 155 h 187"/>
                <a:gd name="T28" fmla="*/ 93 w 280"/>
                <a:gd name="T29" fmla="*/ 186 h 187"/>
                <a:gd name="T30" fmla="*/ 124 w 280"/>
                <a:gd name="T31" fmla="*/ 186 h 187"/>
                <a:gd name="T32" fmla="*/ 155 w 280"/>
                <a:gd name="T33" fmla="*/ 155 h 187"/>
                <a:gd name="T34" fmla="*/ 155 w 280"/>
                <a:gd name="T35" fmla="*/ 155 h 187"/>
                <a:gd name="T36" fmla="*/ 217 w 280"/>
                <a:gd name="T37" fmla="*/ 124 h 187"/>
                <a:gd name="T38" fmla="*/ 217 w 280"/>
                <a:gd name="T39" fmla="*/ 124 h 187"/>
                <a:gd name="T40" fmla="*/ 217 w 280"/>
                <a:gd name="T41" fmla="*/ 93 h 187"/>
                <a:gd name="T42" fmla="*/ 248 w 280"/>
                <a:gd name="T43" fmla="*/ 93 h 187"/>
                <a:gd name="T44" fmla="*/ 248 w 280"/>
                <a:gd name="T45" fmla="*/ 93 h 187"/>
                <a:gd name="T46" fmla="*/ 279 w 280"/>
                <a:gd name="T47" fmla="*/ 62 h 187"/>
                <a:gd name="T48" fmla="*/ 279 w 280"/>
                <a:gd name="T49" fmla="*/ 62 h 187"/>
                <a:gd name="T50" fmla="*/ 279 w 280"/>
                <a:gd name="T51" fmla="*/ 62 h 187"/>
                <a:gd name="T52" fmla="*/ 217 w 280"/>
                <a:gd name="T53" fmla="*/ 31 h 187"/>
                <a:gd name="T54" fmla="*/ 217 w 280"/>
                <a:gd name="T55" fmla="*/ 31 h 187"/>
                <a:gd name="T56" fmla="*/ 217 w 280"/>
                <a:gd name="T57" fmla="*/ 31 h 187"/>
                <a:gd name="T58" fmla="*/ 217 w 280"/>
                <a:gd name="T59" fmla="*/ 31 h 187"/>
                <a:gd name="T60" fmla="*/ 186 w 280"/>
                <a:gd name="T61" fmla="*/ 0 h 187"/>
                <a:gd name="T62" fmla="*/ 186 w 280"/>
                <a:gd name="T63" fmla="*/ 0 h 187"/>
                <a:gd name="T64" fmla="*/ 124 w 280"/>
                <a:gd name="T65" fmla="*/ 0 h 187"/>
                <a:gd name="T66" fmla="*/ 155 w 280"/>
                <a:gd name="T67" fmla="*/ 3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187">
                  <a:moveTo>
                    <a:pt x="155" y="31"/>
                  </a:moveTo>
                  <a:lnTo>
                    <a:pt x="155" y="31"/>
                  </a:lnTo>
                  <a:lnTo>
                    <a:pt x="155" y="62"/>
                  </a:lnTo>
                  <a:cubicBezTo>
                    <a:pt x="155" y="62"/>
                    <a:pt x="155" y="62"/>
                    <a:pt x="155" y="93"/>
                  </a:cubicBezTo>
                  <a:lnTo>
                    <a:pt x="155" y="124"/>
                  </a:lnTo>
                  <a:cubicBezTo>
                    <a:pt x="124" y="124"/>
                    <a:pt x="124" y="124"/>
                    <a:pt x="124" y="124"/>
                  </a:cubicBezTo>
                  <a:cubicBezTo>
                    <a:pt x="93" y="124"/>
                    <a:pt x="93" y="124"/>
                    <a:pt x="93" y="124"/>
                  </a:cubicBezTo>
                  <a:lnTo>
                    <a:pt x="93" y="124"/>
                  </a:lnTo>
                  <a:cubicBezTo>
                    <a:pt x="62" y="124"/>
                    <a:pt x="62" y="124"/>
                    <a:pt x="62" y="124"/>
                  </a:cubicBezTo>
                  <a:lnTo>
                    <a:pt x="62" y="124"/>
                  </a:lnTo>
                  <a:cubicBezTo>
                    <a:pt x="62" y="155"/>
                    <a:pt x="31" y="155"/>
                    <a:pt x="31" y="155"/>
                  </a:cubicBezTo>
                  <a:lnTo>
                    <a:pt x="0" y="155"/>
                  </a:lnTo>
                  <a:lnTo>
                    <a:pt x="0" y="155"/>
                  </a:lnTo>
                  <a:lnTo>
                    <a:pt x="31" y="155"/>
                  </a:lnTo>
                  <a:cubicBezTo>
                    <a:pt x="62" y="155"/>
                    <a:pt x="93" y="155"/>
                    <a:pt x="93" y="186"/>
                  </a:cubicBezTo>
                  <a:lnTo>
                    <a:pt x="124" y="186"/>
                  </a:lnTo>
                  <a:cubicBezTo>
                    <a:pt x="124" y="186"/>
                    <a:pt x="124" y="186"/>
                    <a:pt x="155" y="155"/>
                  </a:cubicBezTo>
                  <a:lnTo>
                    <a:pt x="155" y="155"/>
                  </a:lnTo>
                  <a:cubicBezTo>
                    <a:pt x="155" y="155"/>
                    <a:pt x="186" y="124"/>
                    <a:pt x="217" y="124"/>
                  </a:cubicBezTo>
                  <a:lnTo>
                    <a:pt x="217" y="124"/>
                  </a:lnTo>
                  <a:lnTo>
                    <a:pt x="217" y="93"/>
                  </a:lnTo>
                  <a:lnTo>
                    <a:pt x="248" y="93"/>
                  </a:lnTo>
                  <a:lnTo>
                    <a:pt x="248" y="93"/>
                  </a:lnTo>
                  <a:lnTo>
                    <a:pt x="279" y="62"/>
                  </a:lnTo>
                  <a:lnTo>
                    <a:pt x="279" y="62"/>
                  </a:lnTo>
                  <a:lnTo>
                    <a:pt x="279" y="62"/>
                  </a:lnTo>
                  <a:cubicBezTo>
                    <a:pt x="248" y="62"/>
                    <a:pt x="248" y="62"/>
                    <a:pt x="217" y="31"/>
                  </a:cubicBezTo>
                  <a:lnTo>
                    <a:pt x="217" y="31"/>
                  </a:lnTo>
                  <a:lnTo>
                    <a:pt x="217" y="31"/>
                  </a:lnTo>
                  <a:lnTo>
                    <a:pt x="217" y="31"/>
                  </a:lnTo>
                  <a:cubicBezTo>
                    <a:pt x="186" y="31"/>
                    <a:pt x="186" y="31"/>
                    <a:pt x="186" y="0"/>
                  </a:cubicBezTo>
                  <a:lnTo>
                    <a:pt x="186" y="0"/>
                  </a:lnTo>
                  <a:cubicBezTo>
                    <a:pt x="155" y="0"/>
                    <a:pt x="155" y="0"/>
                    <a:pt x="124" y="0"/>
                  </a:cubicBezTo>
                  <a:cubicBezTo>
                    <a:pt x="124" y="31"/>
                    <a:pt x="155" y="31"/>
                    <a:pt x="155"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1" name="Freeform 100"/>
            <p:cNvSpPr>
              <a:spLocks noChangeArrowheads="1"/>
            </p:cNvSpPr>
            <p:nvPr/>
          </p:nvSpPr>
          <p:spPr bwMode="auto">
            <a:xfrm>
              <a:off x="3890963" y="820738"/>
              <a:ext cx="77787" cy="11112"/>
            </a:xfrm>
            <a:custGeom>
              <a:avLst/>
              <a:gdLst>
                <a:gd name="T0" fmla="*/ 31 w 218"/>
                <a:gd name="T1" fmla="*/ 0 h 32"/>
                <a:gd name="T2" fmla="*/ 31 w 218"/>
                <a:gd name="T3" fmla="*/ 0 h 32"/>
                <a:gd name="T4" fmla="*/ 62 w 218"/>
                <a:gd name="T5" fmla="*/ 31 h 32"/>
                <a:gd name="T6" fmla="*/ 93 w 218"/>
                <a:gd name="T7" fmla="*/ 31 h 32"/>
                <a:gd name="T8" fmla="*/ 93 w 218"/>
                <a:gd name="T9" fmla="*/ 31 h 32"/>
                <a:gd name="T10" fmla="*/ 93 w 218"/>
                <a:gd name="T11" fmla="*/ 31 h 32"/>
                <a:gd name="T12" fmla="*/ 124 w 218"/>
                <a:gd name="T13" fmla="*/ 31 h 32"/>
                <a:gd name="T14" fmla="*/ 124 w 218"/>
                <a:gd name="T15" fmla="*/ 31 h 32"/>
                <a:gd name="T16" fmla="*/ 186 w 218"/>
                <a:gd name="T17" fmla="*/ 31 h 32"/>
                <a:gd name="T18" fmla="*/ 186 w 218"/>
                <a:gd name="T19" fmla="*/ 31 h 32"/>
                <a:gd name="T20" fmla="*/ 217 w 218"/>
                <a:gd name="T21" fmla="*/ 0 h 32"/>
                <a:gd name="T22" fmla="*/ 217 w 218"/>
                <a:gd name="T23" fmla="*/ 0 h 32"/>
                <a:gd name="T24" fmla="*/ 186 w 218"/>
                <a:gd name="T25" fmla="*/ 0 h 32"/>
                <a:gd name="T26" fmla="*/ 186 w 218"/>
                <a:gd name="T27" fmla="*/ 0 h 32"/>
                <a:gd name="T28" fmla="*/ 124 w 218"/>
                <a:gd name="T29" fmla="*/ 31 h 32"/>
                <a:gd name="T30" fmla="*/ 93 w 218"/>
                <a:gd name="T31" fmla="*/ 0 h 32"/>
                <a:gd name="T32" fmla="*/ 93 w 218"/>
                <a:gd name="T33" fmla="*/ 0 h 32"/>
                <a:gd name="T34" fmla="*/ 93 w 218"/>
                <a:gd name="T35" fmla="*/ 0 h 32"/>
                <a:gd name="T36" fmla="*/ 62 w 218"/>
                <a:gd name="T37" fmla="*/ 0 h 32"/>
                <a:gd name="T38" fmla="*/ 31 w 218"/>
                <a:gd name="T39" fmla="*/ 0 h 32"/>
                <a:gd name="T40" fmla="*/ 0 w 218"/>
                <a:gd name="T41" fmla="*/ 0 h 32"/>
                <a:gd name="T42" fmla="*/ 0 w 218"/>
                <a:gd name="T43" fmla="*/ 0 h 32"/>
                <a:gd name="T44" fmla="*/ 31 w 218"/>
                <a:gd name="T4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8" h="32">
                  <a:moveTo>
                    <a:pt x="31" y="0"/>
                  </a:moveTo>
                  <a:lnTo>
                    <a:pt x="31" y="0"/>
                  </a:lnTo>
                  <a:lnTo>
                    <a:pt x="62" y="31"/>
                  </a:lnTo>
                  <a:cubicBezTo>
                    <a:pt x="93" y="31"/>
                    <a:pt x="93" y="31"/>
                    <a:pt x="93" y="31"/>
                  </a:cubicBezTo>
                  <a:lnTo>
                    <a:pt x="93" y="31"/>
                  </a:lnTo>
                  <a:lnTo>
                    <a:pt x="93" y="31"/>
                  </a:lnTo>
                  <a:lnTo>
                    <a:pt x="124" y="31"/>
                  </a:lnTo>
                  <a:lnTo>
                    <a:pt x="124" y="31"/>
                  </a:lnTo>
                  <a:cubicBezTo>
                    <a:pt x="124" y="31"/>
                    <a:pt x="155" y="31"/>
                    <a:pt x="186" y="31"/>
                  </a:cubicBezTo>
                  <a:lnTo>
                    <a:pt x="186" y="31"/>
                  </a:lnTo>
                  <a:cubicBezTo>
                    <a:pt x="186" y="31"/>
                    <a:pt x="186" y="0"/>
                    <a:pt x="217" y="0"/>
                  </a:cubicBezTo>
                  <a:lnTo>
                    <a:pt x="217" y="0"/>
                  </a:lnTo>
                  <a:cubicBezTo>
                    <a:pt x="186" y="0"/>
                    <a:pt x="186" y="0"/>
                    <a:pt x="186" y="0"/>
                  </a:cubicBezTo>
                  <a:lnTo>
                    <a:pt x="186" y="0"/>
                  </a:lnTo>
                  <a:cubicBezTo>
                    <a:pt x="155" y="0"/>
                    <a:pt x="155" y="31"/>
                    <a:pt x="124" y="31"/>
                  </a:cubicBezTo>
                  <a:cubicBezTo>
                    <a:pt x="124" y="31"/>
                    <a:pt x="124" y="31"/>
                    <a:pt x="93" y="0"/>
                  </a:cubicBezTo>
                  <a:lnTo>
                    <a:pt x="93" y="0"/>
                  </a:lnTo>
                  <a:lnTo>
                    <a:pt x="93" y="0"/>
                  </a:lnTo>
                  <a:lnTo>
                    <a:pt x="62" y="0"/>
                  </a:lnTo>
                  <a:cubicBezTo>
                    <a:pt x="62" y="0"/>
                    <a:pt x="62" y="0"/>
                    <a:pt x="31" y="0"/>
                  </a:cubicBezTo>
                  <a:cubicBezTo>
                    <a:pt x="0" y="0"/>
                    <a:pt x="0" y="0"/>
                    <a:pt x="0" y="0"/>
                  </a:cubicBezTo>
                  <a:lnTo>
                    <a:pt x="0" y="0"/>
                  </a:lnTo>
                  <a:cubicBezTo>
                    <a:pt x="0" y="0"/>
                    <a:pt x="0" y="0"/>
                    <a:pt x="31"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2" name="Freeform 101"/>
            <p:cNvSpPr>
              <a:spLocks noChangeArrowheads="1"/>
            </p:cNvSpPr>
            <p:nvPr/>
          </p:nvSpPr>
          <p:spPr bwMode="auto">
            <a:xfrm>
              <a:off x="6469063" y="2728913"/>
              <a:ext cx="168275" cy="157162"/>
            </a:xfrm>
            <a:custGeom>
              <a:avLst/>
              <a:gdLst>
                <a:gd name="T0" fmla="*/ 0 w 466"/>
                <a:gd name="T1" fmla="*/ 217 h 435"/>
                <a:gd name="T2" fmla="*/ 0 w 466"/>
                <a:gd name="T3" fmla="*/ 248 h 435"/>
                <a:gd name="T4" fmla="*/ 0 w 466"/>
                <a:gd name="T5" fmla="*/ 372 h 435"/>
                <a:gd name="T6" fmla="*/ 31 w 466"/>
                <a:gd name="T7" fmla="*/ 372 h 435"/>
                <a:gd name="T8" fmla="*/ 31 w 466"/>
                <a:gd name="T9" fmla="*/ 372 h 435"/>
                <a:gd name="T10" fmla="*/ 93 w 466"/>
                <a:gd name="T11" fmla="*/ 372 h 435"/>
                <a:gd name="T12" fmla="*/ 93 w 466"/>
                <a:gd name="T13" fmla="*/ 372 h 435"/>
                <a:gd name="T14" fmla="*/ 124 w 466"/>
                <a:gd name="T15" fmla="*/ 341 h 435"/>
                <a:gd name="T16" fmla="*/ 186 w 466"/>
                <a:gd name="T17" fmla="*/ 279 h 435"/>
                <a:gd name="T18" fmla="*/ 217 w 466"/>
                <a:gd name="T19" fmla="*/ 279 h 435"/>
                <a:gd name="T20" fmla="*/ 279 w 466"/>
                <a:gd name="T21" fmla="*/ 279 h 435"/>
                <a:gd name="T22" fmla="*/ 310 w 466"/>
                <a:gd name="T23" fmla="*/ 341 h 435"/>
                <a:gd name="T24" fmla="*/ 341 w 466"/>
                <a:gd name="T25" fmla="*/ 372 h 435"/>
                <a:gd name="T26" fmla="*/ 341 w 466"/>
                <a:gd name="T27" fmla="*/ 372 h 435"/>
                <a:gd name="T28" fmla="*/ 372 w 466"/>
                <a:gd name="T29" fmla="*/ 403 h 435"/>
                <a:gd name="T30" fmla="*/ 403 w 466"/>
                <a:gd name="T31" fmla="*/ 403 h 435"/>
                <a:gd name="T32" fmla="*/ 434 w 466"/>
                <a:gd name="T33" fmla="*/ 434 h 435"/>
                <a:gd name="T34" fmla="*/ 434 w 466"/>
                <a:gd name="T35" fmla="*/ 403 h 435"/>
                <a:gd name="T36" fmla="*/ 403 w 466"/>
                <a:gd name="T37" fmla="*/ 372 h 435"/>
                <a:gd name="T38" fmla="*/ 372 w 466"/>
                <a:gd name="T39" fmla="*/ 341 h 435"/>
                <a:gd name="T40" fmla="*/ 341 w 466"/>
                <a:gd name="T41" fmla="*/ 279 h 435"/>
                <a:gd name="T42" fmla="*/ 310 w 466"/>
                <a:gd name="T43" fmla="*/ 217 h 435"/>
                <a:gd name="T44" fmla="*/ 310 w 466"/>
                <a:gd name="T45" fmla="*/ 186 h 435"/>
                <a:gd name="T46" fmla="*/ 248 w 466"/>
                <a:gd name="T47" fmla="*/ 155 h 435"/>
                <a:gd name="T48" fmla="*/ 248 w 466"/>
                <a:gd name="T49" fmla="*/ 93 h 435"/>
                <a:gd name="T50" fmla="*/ 217 w 466"/>
                <a:gd name="T51" fmla="*/ 62 h 435"/>
                <a:gd name="T52" fmla="*/ 186 w 466"/>
                <a:gd name="T53" fmla="*/ 62 h 435"/>
                <a:gd name="T54" fmla="*/ 186 w 466"/>
                <a:gd name="T55" fmla="*/ 62 h 435"/>
                <a:gd name="T56" fmla="*/ 124 w 466"/>
                <a:gd name="T57" fmla="*/ 31 h 435"/>
                <a:gd name="T58" fmla="*/ 124 w 466"/>
                <a:gd name="T59" fmla="*/ 31 h 435"/>
                <a:gd name="T60" fmla="*/ 62 w 466"/>
                <a:gd name="T61" fmla="*/ 0 h 435"/>
                <a:gd name="T62" fmla="*/ 0 w 466"/>
                <a:gd name="T63" fmla="*/ 186 h 435"/>
                <a:gd name="T64" fmla="*/ 0 w 466"/>
                <a:gd name="T65" fmla="*/ 18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6" h="435">
                  <a:moveTo>
                    <a:pt x="0" y="217"/>
                  </a:moveTo>
                  <a:lnTo>
                    <a:pt x="0" y="217"/>
                  </a:lnTo>
                  <a:cubicBezTo>
                    <a:pt x="0" y="217"/>
                    <a:pt x="0" y="217"/>
                    <a:pt x="0" y="248"/>
                  </a:cubicBezTo>
                  <a:lnTo>
                    <a:pt x="0" y="248"/>
                  </a:lnTo>
                  <a:cubicBezTo>
                    <a:pt x="0" y="248"/>
                    <a:pt x="0" y="248"/>
                    <a:pt x="0" y="310"/>
                  </a:cubicBezTo>
                  <a:cubicBezTo>
                    <a:pt x="0" y="310"/>
                    <a:pt x="0" y="341"/>
                    <a:pt x="0" y="372"/>
                  </a:cubicBezTo>
                  <a:lnTo>
                    <a:pt x="31" y="372"/>
                  </a:lnTo>
                  <a:lnTo>
                    <a:pt x="31" y="372"/>
                  </a:lnTo>
                  <a:lnTo>
                    <a:pt x="31" y="372"/>
                  </a:lnTo>
                  <a:lnTo>
                    <a:pt x="31" y="372"/>
                  </a:lnTo>
                  <a:cubicBezTo>
                    <a:pt x="62" y="372"/>
                    <a:pt x="62" y="372"/>
                    <a:pt x="62" y="372"/>
                  </a:cubicBezTo>
                  <a:lnTo>
                    <a:pt x="93" y="372"/>
                  </a:lnTo>
                  <a:lnTo>
                    <a:pt x="93" y="372"/>
                  </a:lnTo>
                  <a:lnTo>
                    <a:pt x="93" y="372"/>
                  </a:lnTo>
                  <a:lnTo>
                    <a:pt x="93" y="372"/>
                  </a:lnTo>
                  <a:cubicBezTo>
                    <a:pt x="93" y="341"/>
                    <a:pt x="124" y="341"/>
                    <a:pt x="124" y="341"/>
                  </a:cubicBezTo>
                  <a:cubicBezTo>
                    <a:pt x="124" y="341"/>
                    <a:pt x="124" y="341"/>
                    <a:pt x="124" y="310"/>
                  </a:cubicBezTo>
                  <a:cubicBezTo>
                    <a:pt x="155" y="279"/>
                    <a:pt x="186" y="279"/>
                    <a:pt x="186" y="279"/>
                  </a:cubicBezTo>
                  <a:cubicBezTo>
                    <a:pt x="186" y="279"/>
                    <a:pt x="186" y="279"/>
                    <a:pt x="217" y="279"/>
                  </a:cubicBezTo>
                  <a:lnTo>
                    <a:pt x="217" y="279"/>
                  </a:lnTo>
                  <a:cubicBezTo>
                    <a:pt x="248" y="279"/>
                    <a:pt x="248" y="279"/>
                    <a:pt x="248" y="279"/>
                  </a:cubicBezTo>
                  <a:lnTo>
                    <a:pt x="279" y="279"/>
                  </a:lnTo>
                  <a:cubicBezTo>
                    <a:pt x="310" y="310"/>
                    <a:pt x="310" y="310"/>
                    <a:pt x="310" y="310"/>
                  </a:cubicBezTo>
                  <a:lnTo>
                    <a:pt x="310" y="341"/>
                  </a:lnTo>
                  <a:lnTo>
                    <a:pt x="310" y="341"/>
                  </a:lnTo>
                  <a:cubicBezTo>
                    <a:pt x="341" y="341"/>
                    <a:pt x="341" y="341"/>
                    <a:pt x="341" y="372"/>
                  </a:cubicBezTo>
                  <a:lnTo>
                    <a:pt x="341" y="372"/>
                  </a:lnTo>
                  <a:lnTo>
                    <a:pt x="341" y="372"/>
                  </a:lnTo>
                  <a:cubicBezTo>
                    <a:pt x="372" y="372"/>
                    <a:pt x="372" y="403"/>
                    <a:pt x="372" y="403"/>
                  </a:cubicBezTo>
                  <a:lnTo>
                    <a:pt x="372" y="403"/>
                  </a:lnTo>
                  <a:lnTo>
                    <a:pt x="403" y="403"/>
                  </a:lnTo>
                  <a:lnTo>
                    <a:pt x="403" y="403"/>
                  </a:lnTo>
                  <a:lnTo>
                    <a:pt x="403" y="403"/>
                  </a:lnTo>
                  <a:lnTo>
                    <a:pt x="434" y="434"/>
                  </a:lnTo>
                  <a:cubicBezTo>
                    <a:pt x="465" y="434"/>
                    <a:pt x="465" y="434"/>
                    <a:pt x="465" y="434"/>
                  </a:cubicBezTo>
                  <a:cubicBezTo>
                    <a:pt x="434" y="434"/>
                    <a:pt x="434" y="403"/>
                    <a:pt x="434" y="403"/>
                  </a:cubicBezTo>
                  <a:lnTo>
                    <a:pt x="434" y="403"/>
                  </a:lnTo>
                  <a:cubicBezTo>
                    <a:pt x="434" y="403"/>
                    <a:pt x="403" y="403"/>
                    <a:pt x="403" y="372"/>
                  </a:cubicBezTo>
                  <a:lnTo>
                    <a:pt x="372" y="372"/>
                  </a:lnTo>
                  <a:cubicBezTo>
                    <a:pt x="372" y="341"/>
                    <a:pt x="372" y="341"/>
                    <a:pt x="372" y="341"/>
                  </a:cubicBezTo>
                  <a:cubicBezTo>
                    <a:pt x="372" y="310"/>
                    <a:pt x="341" y="310"/>
                    <a:pt x="341" y="310"/>
                  </a:cubicBezTo>
                  <a:lnTo>
                    <a:pt x="341" y="279"/>
                  </a:lnTo>
                  <a:cubicBezTo>
                    <a:pt x="310" y="279"/>
                    <a:pt x="310" y="248"/>
                    <a:pt x="310" y="248"/>
                  </a:cubicBezTo>
                  <a:cubicBezTo>
                    <a:pt x="310" y="217"/>
                    <a:pt x="310" y="217"/>
                    <a:pt x="310" y="217"/>
                  </a:cubicBezTo>
                  <a:cubicBezTo>
                    <a:pt x="310" y="186"/>
                    <a:pt x="310" y="186"/>
                    <a:pt x="341" y="186"/>
                  </a:cubicBezTo>
                  <a:cubicBezTo>
                    <a:pt x="310" y="186"/>
                    <a:pt x="310" y="186"/>
                    <a:pt x="310" y="186"/>
                  </a:cubicBezTo>
                  <a:cubicBezTo>
                    <a:pt x="310" y="186"/>
                    <a:pt x="310" y="186"/>
                    <a:pt x="279" y="186"/>
                  </a:cubicBezTo>
                  <a:cubicBezTo>
                    <a:pt x="279" y="186"/>
                    <a:pt x="248" y="186"/>
                    <a:pt x="248" y="155"/>
                  </a:cubicBezTo>
                  <a:lnTo>
                    <a:pt x="248" y="124"/>
                  </a:lnTo>
                  <a:cubicBezTo>
                    <a:pt x="248" y="124"/>
                    <a:pt x="248" y="124"/>
                    <a:pt x="248" y="93"/>
                  </a:cubicBezTo>
                  <a:lnTo>
                    <a:pt x="248" y="93"/>
                  </a:lnTo>
                  <a:cubicBezTo>
                    <a:pt x="217" y="93"/>
                    <a:pt x="217" y="93"/>
                    <a:pt x="217" y="62"/>
                  </a:cubicBezTo>
                  <a:cubicBezTo>
                    <a:pt x="186" y="62"/>
                    <a:pt x="186" y="62"/>
                    <a:pt x="186" y="62"/>
                  </a:cubicBezTo>
                  <a:lnTo>
                    <a:pt x="186" y="62"/>
                  </a:lnTo>
                  <a:lnTo>
                    <a:pt x="186" y="62"/>
                  </a:lnTo>
                  <a:lnTo>
                    <a:pt x="186" y="62"/>
                  </a:lnTo>
                  <a:lnTo>
                    <a:pt x="186" y="62"/>
                  </a:lnTo>
                  <a:cubicBezTo>
                    <a:pt x="155" y="62"/>
                    <a:pt x="155" y="62"/>
                    <a:pt x="124" y="31"/>
                  </a:cubicBezTo>
                  <a:lnTo>
                    <a:pt x="124" y="31"/>
                  </a:lnTo>
                  <a:lnTo>
                    <a:pt x="124" y="31"/>
                  </a:lnTo>
                  <a:cubicBezTo>
                    <a:pt x="93" y="31"/>
                    <a:pt x="93" y="31"/>
                    <a:pt x="93" y="31"/>
                  </a:cubicBezTo>
                  <a:lnTo>
                    <a:pt x="62" y="0"/>
                  </a:lnTo>
                  <a:cubicBezTo>
                    <a:pt x="62" y="0"/>
                    <a:pt x="31" y="0"/>
                    <a:pt x="0" y="0"/>
                  </a:cubicBezTo>
                  <a:cubicBezTo>
                    <a:pt x="0" y="186"/>
                    <a:pt x="0" y="186"/>
                    <a:pt x="0" y="186"/>
                  </a:cubicBezTo>
                  <a:cubicBezTo>
                    <a:pt x="31" y="186"/>
                    <a:pt x="31" y="186"/>
                    <a:pt x="31" y="186"/>
                  </a:cubicBezTo>
                  <a:cubicBezTo>
                    <a:pt x="0" y="186"/>
                    <a:pt x="0" y="186"/>
                    <a:pt x="0" y="186"/>
                  </a:cubicBezTo>
                  <a:lnTo>
                    <a:pt x="0" y="217"/>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3" name="Freeform 102"/>
            <p:cNvSpPr>
              <a:spLocks noChangeArrowheads="1"/>
            </p:cNvSpPr>
            <p:nvPr/>
          </p:nvSpPr>
          <p:spPr bwMode="auto">
            <a:xfrm>
              <a:off x="4605338" y="1377950"/>
              <a:ext cx="781050" cy="323850"/>
            </a:xfrm>
            <a:custGeom>
              <a:avLst/>
              <a:gdLst>
                <a:gd name="T0" fmla="*/ 61 w 2170"/>
                <a:gd name="T1" fmla="*/ 497 h 901"/>
                <a:gd name="T2" fmla="*/ 185 w 2170"/>
                <a:gd name="T3" fmla="*/ 497 h 901"/>
                <a:gd name="T4" fmla="*/ 309 w 2170"/>
                <a:gd name="T5" fmla="*/ 497 h 901"/>
                <a:gd name="T6" fmla="*/ 309 w 2170"/>
                <a:gd name="T7" fmla="*/ 652 h 901"/>
                <a:gd name="T8" fmla="*/ 248 w 2170"/>
                <a:gd name="T9" fmla="*/ 745 h 901"/>
                <a:gd name="T10" fmla="*/ 341 w 2170"/>
                <a:gd name="T11" fmla="*/ 806 h 901"/>
                <a:gd name="T12" fmla="*/ 620 w 2170"/>
                <a:gd name="T13" fmla="*/ 589 h 901"/>
                <a:gd name="T14" fmla="*/ 775 w 2170"/>
                <a:gd name="T15" fmla="*/ 589 h 901"/>
                <a:gd name="T16" fmla="*/ 805 w 2170"/>
                <a:gd name="T17" fmla="*/ 713 h 901"/>
                <a:gd name="T18" fmla="*/ 929 w 2170"/>
                <a:gd name="T19" fmla="*/ 713 h 901"/>
                <a:gd name="T20" fmla="*/ 1023 w 2170"/>
                <a:gd name="T21" fmla="*/ 745 h 901"/>
                <a:gd name="T22" fmla="*/ 1116 w 2170"/>
                <a:gd name="T23" fmla="*/ 869 h 901"/>
                <a:gd name="T24" fmla="*/ 1177 w 2170"/>
                <a:gd name="T25" fmla="*/ 900 h 901"/>
                <a:gd name="T26" fmla="*/ 1177 w 2170"/>
                <a:gd name="T27" fmla="*/ 869 h 901"/>
                <a:gd name="T28" fmla="*/ 1271 w 2170"/>
                <a:gd name="T29" fmla="*/ 806 h 901"/>
                <a:gd name="T30" fmla="*/ 1425 w 2170"/>
                <a:gd name="T31" fmla="*/ 745 h 901"/>
                <a:gd name="T32" fmla="*/ 1581 w 2170"/>
                <a:gd name="T33" fmla="*/ 745 h 901"/>
                <a:gd name="T34" fmla="*/ 1673 w 2170"/>
                <a:gd name="T35" fmla="*/ 745 h 901"/>
                <a:gd name="T36" fmla="*/ 1797 w 2170"/>
                <a:gd name="T37" fmla="*/ 776 h 901"/>
                <a:gd name="T38" fmla="*/ 1829 w 2170"/>
                <a:gd name="T39" fmla="*/ 745 h 901"/>
                <a:gd name="T40" fmla="*/ 1766 w 2170"/>
                <a:gd name="T41" fmla="*/ 652 h 901"/>
                <a:gd name="T42" fmla="*/ 1860 w 2170"/>
                <a:gd name="T43" fmla="*/ 621 h 901"/>
                <a:gd name="T44" fmla="*/ 1921 w 2170"/>
                <a:gd name="T45" fmla="*/ 559 h 901"/>
                <a:gd name="T46" fmla="*/ 2014 w 2170"/>
                <a:gd name="T47" fmla="*/ 497 h 901"/>
                <a:gd name="T48" fmla="*/ 2108 w 2170"/>
                <a:gd name="T49" fmla="*/ 497 h 901"/>
                <a:gd name="T50" fmla="*/ 2169 w 2170"/>
                <a:gd name="T51" fmla="*/ 373 h 901"/>
                <a:gd name="T52" fmla="*/ 2077 w 2170"/>
                <a:gd name="T53" fmla="*/ 373 h 901"/>
                <a:gd name="T54" fmla="*/ 2014 w 2170"/>
                <a:gd name="T55" fmla="*/ 311 h 901"/>
                <a:gd name="T56" fmla="*/ 1921 w 2170"/>
                <a:gd name="T57" fmla="*/ 311 h 901"/>
                <a:gd name="T58" fmla="*/ 1860 w 2170"/>
                <a:gd name="T59" fmla="*/ 280 h 901"/>
                <a:gd name="T60" fmla="*/ 1766 w 2170"/>
                <a:gd name="T61" fmla="*/ 280 h 901"/>
                <a:gd name="T62" fmla="*/ 1642 w 2170"/>
                <a:gd name="T63" fmla="*/ 125 h 901"/>
                <a:gd name="T64" fmla="*/ 1549 w 2170"/>
                <a:gd name="T65" fmla="*/ 93 h 901"/>
                <a:gd name="T66" fmla="*/ 1457 w 2170"/>
                <a:gd name="T67" fmla="*/ 125 h 901"/>
                <a:gd name="T68" fmla="*/ 1394 w 2170"/>
                <a:gd name="T69" fmla="*/ 93 h 901"/>
                <a:gd name="T70" fmla="*/ 1364 w 2170"/>
                <a:gd name="T71" fmla="*/ 93 h 901"/>
                <a:gd name="T72" fmla="*/ 1271 w 2170"/>
                <a:gd name="T73" fmla="*/ 32 h 901"/>
                <a:gd name="T74" fmla="*/ 1208 w 2170"/>
                <a:gd name="T75" fmla="*/ 0 h 901"/>
                <a:gd name="T76" fmla="*/ 1053 w 2170"/>
                <a:gd name="T77" fmla="*/ 63 h 901"/>
                <a:gd name="T78" fmla="*/ 992 w 2170"/>
                <a:gd name="T79" fmla="*/ 93 h 901"/>
                <a:gd name="T80" fmla="*/ 837 w 2170"/>
                <a:gd name="T81" fmla="*/ 93 h 901"/>
                <a:gd name="T82" fmla="*/ 805 w 2170"/>
                <a:gd name="T83" fmla="*/ 125 h 901"/>
                <a:gd name="T84" fmla="*/ 775 w 2170"/>
                <a:gd name="T85" fmla="*/ 187 h 901"/>
                <a:gd name="T86" fmla="*/ 775 w 2170"/>
                <a:gd name="T87" fmla="*/ 311 h 901"/>
                <a:gd name="T88" fmla="*/ 713 w 2170"/>
                <a:gd name="T89" fmla="*/ 311 h 901"/>
                <a:gd name="T90" fmla="*/ 620 w 2170"/>
                <a:gd name="T91" fmla="*/ 280 h 901"/>
                <a:gd name="T92" fmla="*/ 557 w 2170"/>
                <a:gd name="T93" fmla="*/ 311 h 901"/>
                <a:gd name="T94" fmla="*/ 465 w 2170"/>
                <a:gd name="T95" fmla="*/ 311 h 901"/>
                <a:gd name="T96" fmla="*/ 403 w 2170"/>
                <a:gd name="T97" fmla="*/ 311 h 901"/>
                <a:gd name="T98" fmla="*/ 341 w 2170"/>
                <a:gd name="T99" fmla="*/ 249 h 901"/>
                <a:gd name="T100" fmla="*/ 279 w 2170"/>
                <a:gd name="T101" fmla="*/ 249 h 901"/>
                <a:gd name="T102" fmla="*/ 217 w 2170"/>
                <a:gd name="T103" fmla="*/ 249 h 901"/>
                <a:gd name="T104" fmla="*/ 185 w 2170"/>
                <a:gd name="T105" fmla="*/ 249 h 901"/>
                <a:gd name="T106" fmla="*/ 124 w 2170"/>
                <a:gd name="T107" fmla="*/ 280 h 901"/>
                <a:gd name="T108" fmla="*/ 93 w 2170"/>
                <a:gd name="T109" fmla="*/ 341 h 901"/>
                <a:gd name="T110" fmla="*/ 31 w 2170"/>
                <a:gd name="T111" fmla="*/ 341 h 901"/>
                <a:gd name="T112" fmla="*/ 0 w 2170"/>
                <a:gd name="T113" fmla="*/ 373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0" h="901">
                  <a:moveTo>
                    <a:pt x="0" y="404"/>
                  </a:moveTo>
                  <a:lnTo>
                    <a:pt x="0" y="404"/>
                  </a:lnTo>
                  <a:cubicBezTo>
                    <a:pt x="0" y="435"/>
                    <a:pt x="0" y="435"/>
                    <a:pt x="0" y="435"/>
                  </a:cubicBezTo>
                  <a:lnTo>
                    <a:pt x="0" y="435"/>
                  </a:lnTo>
                  <a:cubicBezTo>
                    <a:pt x="31" y="435"/>
                    <a:pt x="31" y="435"/>
                    <a:pt x="31" y="435"/>
                  </a:cubicBezTo>
                  <a:lnTo>
                    <a:pt x="61" y="465"/>
                  </a:lnTo>
                  <a:cubicBezTo>
                    <a:pt x="61" y="465"/>
                    <a:pt x="61" y="465"/>
                    <a:pt x="61" y="497"/>
                  </a:cubicBezTo>
                  <a:lnTo>
                    <a:pt x="93" y="497"/>
                  </a:lnTo>
                  <a:cubicBezTo>
                    <a:pt x="124" y="497"/>
                    <a:pt x="124" y="528"/>
                    <a:pt x="124" y="528"/>
                  </a:cubicBezTo>
                  <a:lnTo>
                    <a:pt x="124" y="528"/>
                  </a:lnTo>
                  <a:lnTo>
                    <a:pt x="124" y="528"/>
                  </a:lnTo>
                  <a:lnTo>
                    <a:pt x="155" y="528"/>
                  </a:lnTo>
                  <a:lnTo>
                    <a:pt x="155" y="528"/>
                  </a:lnTo>
                  <a:cubicBezTo>
                    <a:pt x="155" y="497"/>
                    <a:pt x="185" y="497"/>
                    <a:pt x="185" y="497"/>
                  </a:cubicBezTo>
                  <a:lnTo>
                    <a:pt x="217" y="497"/>
                  </a:lnTo>
                  <a:lnTo>
                    <a:pt x="217" y="497"/>
                  </a:lnTo>
                  <a:cubicBezTo>
                    <a:pt x="217" y="497"/>
                    <a:pt x="217" y="497"/>
                    <a:pt x="248" y="497"/>
                  </a:cubicBezTo>
                  <a:lnTo>
                    <a:pt x="248" y="497"/>
                  </a:lnTo>
                  <a:lnTo>
                    <a:pt x="248" y="497"/>
                  </a:lnTo>
                  <a:lnTo>
                    <a:pt x="279" y="497"/>
                  </a:lnTo>
                  <a:lnTo>
                    <a:pt x="309" y="497"/>
                  </a:lnTo>
                  <a:lnTo>
                    <a:pt x="341" y="497"/>
                  </a:lnTo>
                  <a:cubicBezTo>
                    <a:pt x="341" y="528"/>
                    <a:pt x="341" y="528"/>
                    <a:pt x="341" y="528"/>
                  </a:cubicBezTo>
                  <a:lnTo>
                    <a:pt x="341" y="528"/>
                  </a:lnTo>
                  <a:cubicBezTo>
                    <a:pt x="341" y="528"/>
                    <a:pt x="341" y="528"/>
                    <a:pt x="341" y="559"/>
                  </a:cubicBezTo>
                  <a:lnTo>
                    <a:pt x="341" y="589"/>
                  </a:lnTo>
                  <a:cubicBezTo>
                    <a:pt x="341" y="621"/>
                    <a:pt x="341" y="652"/>
                    <a:pt x="309" y="652"/>
                  </a:cubicBezTo>
                  <a:lnTo>
                    <a:pt x="309" y="652"/>
                  </a:lnTo>
                  <a:cubicBezTo>
                    <a:pt x="309" y="652"/>
                    <a:pt x="309" y="652"/>
                    <a:pt x="279" y="652"/>
                  </a:cubicBezTo>
                  <a:lnTo>
                    <a:pt x="248" y="652"/>
                  </a:lnTo>
                  <a:lnTo>
                    <a:pt x="248" y="652"/>
                  </a:lnTo>
                  <a:lnTo>
                    <a:pt x="248" y="652"/>
                  </a:lnTo>
                  <a:lnTo>
                    <a:pt x="248" y="683"/>
                  </a:lnTo>
                  <a:cubicBezTo>
                    <a:pt x="248" y="683"/>
                    <a:pt x="248" y="713"/>
                    <a:pt x="217" y="713"/>
                  </a:cubicBezTo>
                  <a:cubicBezTo>
                    <a:pt x="248" y="713"/>
                    <a:pt x="248" y="745"/>
                    <a:pt x="248" y="745"/>
                  </a:cubicBezTo>
                  <a:lnTo>
                    <a:pt x="248" y="745"/>
                  </a:lnTo>
                  <a:cubicBezTo>
                    <a:pt x="248" y="745"/>
                    <a:pt x="248" y="745"/>
                    <a:pt x="279" y="745"/>
                  </a:cubicBezTo>
                  <a:lnTo>
                    <a:pt x="279" y="745"/>
                  </a:lnTo>
                  <a:cubicBezTo>
                    <a:pt x="279" y="776"/>
                    <a:pt x="309" y="776"/>
                    <a:pt x="309" y="776"/>
                  </a:cubicBezTo>
                  <a:cubicBezTo>
                    <a:pt x="309" y="806"/>
                    <a:pt x="309" y="806"/>
                    <a:pt x="309" y="806"/>
                  </a:cubicBezTo>
                  <a:lnTo>
                    <a:pt x="341" y="806"/>
                  </a:lnTo>
                  <a:lnTo>
                    <a:pt x="341" y="806"/>
                  </a:lnTo>
                  <a:cubicBezTo>
                    <a:pt x="372" y="806"/>
                    <a:pt x="372" y="776"/>
                    <a:pt x="372" y="776"/>
                  </a:cubicBezTo>
                  <a:lnTo>
                    <a:pt x="372" y="776"/>
                  </a:lnTo>
                  <a:lnTo>
                    <a:pt x="403" y="806"/>
                  </a:lnTo>
                  <a:cubicBezTo>
                    <a:pt x="433" y="806"/>
                    <a:pt x="433" y="837"/>
                    <a:pt x="465" y="837"/>
                  </a:cubicBezTo>
                  <a:cubicBezTo>
                    <a:pt x="465" y="869"/>
                    <a:pt x="465" y="869"/>
                    <a:pt x="465" y="869"/>
                  </a:cubicBezTo>
                  <a:cubicBezTo>
                    <a:pt x="465" y="621"/>
                    <a:pt x="465" y="621"/>
                    <a:pt x="465" y="621"/>
                  </a:cubicBezTo>
                  <a:cubicBezTo>
                    <a:pt x="620" y="589"/>
                    <a:pt x="620" y="589"/>
                    <a:pt x="620" y="589"/>
                  </a:cubicBezTo>
                  <a:cubicBezTo>
                    <a:pt x="651" y="589"/>
                    <a:pt x="651" y="589"/>
                    <a:pt x="651" y="589"/>
                  </a:cubicBezTo>
                  <a:lnTo>
                    <a:pt x="681" y="559"/>
                  </a:lnTo>
                  <a:lnTo>
                    <a:pt x="681" y="559"/>
                  </a:lnTo>
                  <a:cubicBezTo>
                    <a:pt x="713" y="559"/>
                    <a:pt x="713" y="559"/>
                    <a:pt x="713" y="559"/>
                  </a:cubicBezTo>
                  <a:cubicBezTo>
                    <a:pt x="713" y="559"/>
                    <a:pt x="713" y="559"/>
                    <a:pt x="744" y="559"/>
                  </a:cubicBezTo>
                  <a:lnTo>
                    <a:pt x="744" y="559"/>
                  </a:lnTo>
                  <a:cubicBezTo>
                    <a:pt x="744" y="559"/>
                    <a:pt x="744" y="559"/>
                    <a:pt x="775" y="589"/>
                  </a:cubicBezTo>
                  <a:lnTo>
                    <a:pt x="775" y="589"/>
                  </a:lnTo>
                  <a:lnTo>
                    <a:pt x="775" y="621"/>
                  </a:lnTo>
                  <a:cubicBezTo>
                    <a:pt x="775" y="652"/>
                    <a:pt x="775" y="652"/>
                    <a:pt x="775" y="683"/>
                  </a:cubicBezTo>
                  <a:lnTo>
                    <a:pt x="775" y="683"/>
                  </a:lnTo>
                  <a:lnTo>
                    <a:pt x="775" y="683"/>
                  </a:lnTo>
                  <a:cubicBezTo>
                    <a:pt x="775" y="683"/>
                    <a:pt x="805" y="683"/>
                    <a:pt x="805" y="713"/>
                  </a:cubicBezTo>
                  <a:lnTo>
                    <a:pt x="805" y="713"/>
                  </a:lnTo>
                  <a:lnTo>
                    <a:pt x="837" y="713"/>
                  </a:lnTo>
                  <a:lnTo>
                    <a:pt x="837" y="713"/>
                  </a:lnTo>
                  <a:lnTo>
                    <a:pt x="837" y="713"/>
                  </a:lnTo>
                  <a:cubicBezTo>
                    <a:pt x="868" y="713"/>
                    <a:pt x="868" y="713"/>
                    <a:pt x="868" y="713"/>
                  </a:cubicBezTo>
                  <a:cubicBezTo>
                    <a:pt x="899" y="713"/>
                    <a:pt x="899" y="713"/>
                    <a:pt x="929" y="713"/>
                  </a:cubicBezTo>
                  <a:lnTo>
                    <a:pt x="929" y="713"/>
                  </a:lnTo>
                  <a:lnTo>
                    <a:pt x="929" y="713"/>
                  </a:lnTo>
                  <a:lnTo>
                    <a:pt x="961" y="713"/>
                  </a:lnTo>
                  <a:lnTo>
                    <a:pt x="961" y="713"/>
                  </a:lnTo>
                  <a:lnTo>
                    <a:pt x="961" y="713"/>
                  </a:lnTo>
                  <a:cubicBezTo>
                    <a:pt x="992" y="713"/>
                    <a:pt x="992" y="713"/>
                    <a:pt x="992" y="713"/>
                  </a:cubicBezTo>
                  <a:lnTo>
                    <a:pt x="992" y="713"/>
                  </a:lnTo>
                  <a:cubicBezTo>
                    <a:pt x="1023" y="713"/>
                    <a:pt x="1023" y="713"/>
                    <a:pt x="1023" y="713"/>
                  </a:cubicBezTo>
                  <a:cubicBezTo>
                    <a:pt x="1023" y="745"/>
                    <a:pt x="1023" y="745"/>
                    <a:pt x="1023" y="745"/>
                  </a:cubicBezTo>
                  <a:cubicBezTo>
                    <a:pt x="1053" y="745"/>
                    <a:pt x="1053" y="745"/>
                    <a:pt x="1053" y="776"/>
                  </a:cubicBezTo>
                  <a:cubicBezTo>
                    <a:pt x="1053" y="776"/>
                    <a:pt x="1053" y="776"/>
                    <a:pt x="1053" y="806"/>
                  </a:cubicBezTo>
                  <a:lnTo>
                    <a:pt x="1053" y="806"/>
                  </a:lnTo>
                  <a:cubicBezTo>
                    <a:pt x="1053" y="806"/>
                    <a:pt x="1053" y="806"/>
                    <a:pt x="1085" y="806"/>
                  </a:cubicBezTo>
                  <a:cubicBezTo>
                    <a:pt x="1085" y="837"/>
                    <a:pt x="1085" y="837"/>
                    <a:pt x="1085" y="869"/>
                  </a:cubicBezTo>
                  <a:lnTo>
                    <a:pt x="1116" y="869"/>
                  </a:lnTo>
                  <a:lnTo>
                    <a:pt x="1116" y="869"/>
                  </a:lnTo>
                  <a:lnTo>
                    <a:pt x="1116" y="869"/>
                  </a:lnTo>
                  <a:lnTo>
                    <a:pt x="1116" y="869"/>
                  </a:lnTo>
                  <a:lnTo>
                    <a:pt x="1116" y="869"/>
                  </a:lnTo>
                  <a:lnTo>
                    <a:pt x="1116" y="869"/>
                  </a:lnTo>
                  <a:cubicBezTo>
                    <a:pt x="1116" y="869"/>
                    <a:pt x="1116" y="869"/>
                    <a:pt x="1147" y="869"/>
                  </a:cubicBezTo>
                  <a:lnTo>
                    <a:pt x="1147" y="869"/>
                  </a:lnTo>
                  <a:cubicBezTo>
                    <a:pt x="1147" y="869"/>
                    <a:pt x="1177" y="869"/>
                    <a:pt x="1177" y="900"/>
                  </a:cubicBezTo>
                  <a:lnTo>
                    <a:pt x="1177" y="900"/>
                  </a:lnTo>
                  <a:lnTo>
                    <a:pt x="1177" y="900"/>
                  </a:lnTo>
                  <a:lnTo>
                    <a:pt x="1177" y="900"/>
                  </a:lnTo>
                  <a:lnTo>
                    <a:pt x="1177" y="869"/>
                  </a:lnTo>
                  <a:lnTo>
                    <a:pt x="1177" y="869"/>
                  </a:lnTo>
                  <a:lnTo>
                    <a:pt x="1177" y="869"/>
                  </a:lnTo>
                  <a:lnTo>
                    <a:pt x="1177" y="869"/>
                  </a:lnTo>
                  <a:cubicBezTo>
                    <a:pt x="1177" y="837"/>
                    <a:pt x="1177" y="837"/>
                    <a:pt x="1177" y="837"/>
                  </a:cubicBezTo>
                  <a:cubicBezTo>
                    <a:pt x="1177" y="869"/>
                    <a:pt x="1177" y="869"/>
                    <a:pt x="1177" y="869"/>
                  </a:cubicBezTo>
                  <a:cubicBezTo>
                    <a:pt x="1177" y="869"/>
                    <a:pt x="1177" y="837"/>
                    <a:pt x="1208" y="837"/>
                  </a:cubicBezTo>
                  <a:lnTo>
                    <a:pt x="1208" y="837"/>
                  </a:lnTo>
                  <a:cubicBezTo>
                    <a:pt x="1240" y="837"/>
                    <a:pt x="1240" y="837"/>
                    <a:pt x="1271" y="837"/>
                  </a:cubicBezTo>
                  <a:cubicBezTo>
                    <a:pt x="1271" y="806"/>
                    <a:pt x="1271" y="806"/>
                    <a:pt x="1271" y="806"/>
                  </a:cubicBezTo>
                  <a:lnTo>
                    <a:pt x="1271" y="806"/>
                  </a:lnTo>
                  <a:lnTo>
                    <a:pt x="1271" y="806"/>
                  </a:lnTo>
                  <a:cubicBezTo>
                    <a:pt x="1301" y="806"/>
                    <a:pt x="1301" y="806"/>
                    <a:pt x="1301" y="806"/>
                  </a:cubicBezTo>
                  <a:cubicBezTo>
                    <a:pt x="1301" y="776"/>
                    <a:pt x="1301" y="776"/>
                    <a:pt x="1333" y="745"/>
                  </a:cubicBezTo>
                  <a:lnTo>
                    <a:pt x="1364" y="745"/>
                  </a:lnTo>
                  <a:lnTo>
                    <a:pt x="1394" y="776"/>
                  </a:lnTo>
                  <a:cubicBezTo>
                    <a:pt x="1425" y="776"/>
                    <a:pt x="1425" y="776"/>
                    <a:pt x="1425" y="776"/>
                  </a:cubicBezTo>
                  <a:cubicBezTo>
                    <a:pt x="1425" y="776"/>
                    <a:pt x="1425" y="776"/>
                    <a:pt x="1425" y="745"/>
                  </a:cubicBezTo>
                  <a:lnTo>
                    <a:pt x="1457" y="745"/>
                  </a:lnTo>
                  <a:cubicBezTo>
                    <a:pt x="1488" y="745"/>
                    <a:pt x="1488" y="745"/>
                    <a:pt x="1488" y="745"/>
                  </a:cubicBezTo>
                  <a:cubicBezTo>
                    <a:pt x="1488" y="745"/>
                    <a:pt x="1488" y="745"/>
                    <a:pt x="1518" y="745"/>
                  </a:cubicBezTo>
                  <a:lnTo>
                    <a:pt x="1518" y="745"/>
                  </a:lnTo>
                  <a:cubicBezTo>
                    <a:pt x="1549" y="745"/>
                    <a:pt x="1549" y="745"/>
                    <a:pt x="1549" y="745"/>
                  </a:cubicBezTo>
                  <a:lnTo>
                    <a:pt x="1549" y="745"/>
                  </a:lnTo>
                  <a:lnTo>
                    <a:pt x="1581" y="745"/>
                  </a:lnTo>
                  <a:lnTo>
                    <a:pt x="1581" y="745"/>
                  </a:lnTo>
                  <a:lnTo>
                    <a:pt x="1612" y="745"/>
                  </a:lnTo>
                  <a:lnTo>
                    <a:pt x="1612" y="745"/>
                  </a:lnTo>
                  <a:lnTo>
                    <a:pt x="1642" y="745"/>
                  </a:lnTo>
                  <a:lnTo>
                    <a:pt x="1642" y="745"/>
                  </a:lnTo>
                  <a:cubicBezTo>
                    <a:pt x="1642" y="745"/>
                    <a:pt x="1642" y="745"/>
                    <a:pt x="1673" y="745"/>
                  </a:cubicBezTo>
                  <a:lnTo>
                    <a:pt x="1673" y="745"/>
                  </a:lnTo>
                  <a:cubicBezTo>
                    <a:pt x="1673" y="745"/>
                    <a:pt x="1673" y="745"/>
                    <a:pt x="1705" y="745"/>
                  </a:cubicBezTo>
                  <a:lnTo>
                    <a:pt x="1705" y="745"/>
                  </a:lnTo>
                  <a:lnTo>
                    <a:pt x="1705" y="745"/>
                  </a:lnTo>
                  <a:cubicBezTo>
                    <a:pt x="1736" y="745"/>
                    <a:pt x="1736" y="745"/>
                    <a:pt x="1736" y="745"/>
                  </a:cubicBezTo>
                  <a:lnTo>
                    <a:pt x="1736" y="745"/>
                  </a:lnTo>
                  <a:cubicBezTo>
                    <a:pt x="1766" y="745"/>
                    <a:pt x="1766" y="776"/>
                    <a:pt x="1766" y="776"/>
                  </a:cubicBezTo>
                  <a:cubicBezTo>
                    <a:pt x="1797" y="776"/>
                    <a:pt x="1797" y="776"/>
                    <a:pt x="1797" y="776"/>
                  </a:cubicBezTo>
                  <a:lnTo>
                    <a:pt x="1797" y="776"/>
                  </a:lnTo>
                  <a:lnTo>
                    <a:pt x="1797" y="776"/>
                  </a:lnTo>
                  <a:cubicBezTo>
                    <a:pt x="1797" y="776"/>
                    <a:pt x="1797" y="776"/>
                    <a:pt x="1829" y="745"/>
                  </a:cubicBezTo>
                  <a:lnTo>
                    <a:pt x="1829" y="745"/>
                  </a:lnTo>
                  <a:lnTo>
                    <a:pt x="1829" y="745"/>
                  </a:lnTo>
                  <a:lnTo>
                    <a:pt x="1829" y="745"/>
                  </a:lnTo>
                  <a:lnTo>
                    <a:pt x="1829" y="745"/>
                  </a:lnTo>
                  <a:cubicBezTo>
                    <a:pt x="1797" y="713"/>
                    <a:pt x="1797" y="713"/>
                    <a:pt x="1797" y="683"/>
                  </a:cubicBezTo>
                  <a:cubicBezTo>
                    <a:pt x="1797" y="683"/>
                    <a:pt x="1766" y="683"/>
                    <a:pt x="1766" y="652"/>
                  </a:cubicBezTo>
                  <a:lnTo>
                    <a:pt x="1766" y="652"/>
                  </a:lnTo>
                  <a:lnTo>
                    <a:pt x="1766" y="652"/>
                  </a:lnTo>
                  <a:lnTo>
                    <a:pt x="1766" y="652"/>
                  </a:lnTo>
                  <a:lnTo>
                    <a:pt x="1766" y="652"/>
                  </a:lnTo>
                  <a:lnTo>
                    <a:pt x="1766" y="652"/>
                  </a:lnTo>
                  <a:cubicBezTo>
                    <a:pt x="1766" y="652"/>
                    <a:pt x="1797" y="652"/>
                    <a:pt x="1797" y="621"/>
                  </a:cubicBezTo>
                  <a:lnTo>
                    <a:pt x="1797" y="621"/>
                  </a:lnTo>
                  <a:lnTo>
                    <a:pt x="1797" y="621"/>
                  </a:lnTo>
                  <a:lnTo>
                    <a:pt x="1797" y="621"/>
                  </a:lnTo>
                  <a:lnTo>
                    <a:pt x="1829" y="621"/>
                  </a:lnTo>
                  <a:lnTo>
                    <a:pt x="1860" y="621"/>
                  </a:lnTo>
                  <a:lnTo>
                    <a:pt x="1860" y="621"/>
                  </a:lnTo>
                  <a:lnTo>
                    <a:pt x="1860" y="621"/>
                  </a:lnTo>
                  <a:cubicBezTo>
                    <a:pt x="1860" y="589"/>
                    <a:pt x="1890" y="589"/>
                    <a:pt x="1890" y="589"/>
                  </a:cubicBezTo>
                  <a:lnTo>
                    <a:pt x="1890" y="589"/>
                  </a:lnTo>
                  <a:lnTo>
                    <a:pt x="1921" y="589"/>
                  </a:lnTo>
                  <a:lnTo>
                    <a:pt x="1921" y="589"/>
                  </a:lnTo>
                  <a:cubicBezTo>
                    <a:pt x="1921" y="589"/>
                    <a:pt x="1921" y="589"/>
                    <a:pt x="1921" y="559"/>
                  </a:cubicBezTo>
                  <a:lnTo>
                    <a:pt x="1921" y="559"/>
                  </a:lnTo>
                  <a:lnTo>
                    <a:pt x="1921" y="559"/>
                  </a:lnTo>
                  <a:cubicBezTo>
                    <a:pt x="1921" y="528"/>
                    <a:pt x="1921" y="528"/>
                    <a:pt x="1921" y="528"/>
                  </a:cubicBezTo>
                  <a:cubicBezTo>
                    <a:pt x="1921" y="528"/>
                    <a:pt x="1921" y="497"/>
                    <a:pt x="1953" y="497"/>
                  </a:cubicBezTo>
                  <a:lnTo>
                    <a:pt x="1953" y="497"/>
                  </a:lnTo>
                  <a:lnTo>
                    <a:pt x="1984" y="497"/>
                  </a:lnTo>
                  <a:cubicBezTo>
                    <a:pt x="1984" y="497"/>
                    <a:pt x="1984" y="497"/>
                    <a:pt x="2014" y="497"/>
                  </a:cubicBezTo>
                  <a:lnTo>
                    <a:pt x="2014" y="497"/>
                  </a:lnTo>
                  <a:lnTo>
                    <a:pt x="2014" y="497"/>
                  </a:lnTo>
                  <a:lnTo>
                    <a:pt x="2045" y="497"/>
                  </a:lnTo>
                  <a:lnTo>
                    <a:pt x="2045" y="497"/>
                  </a:lnTo>
                  <a:lnTo>
                    <a:pt x="2045" y="497"/>
                  </a:lnTo>
                  <a:cubicBezTo>
                    <a:pt x="2077" y="497"/>
                    <a:pt x="2077" y="497"/>
                    <a:pt x="2077" y="497"/>
                  </a:cubicBezTo>
                  <a:cubicBezTo>
                    <a:pt x="2077" y="497"/>
                    <a:pt x="2077" y="497"/>
                    <a:pt x="2108" y="497"/>
                  </a:cubicBezTo>
                  <a:lnTo>
                    <a:pt x="2108" y="497"/>
                  </a:lnTo>
                  <a:cubicBezTo>
                    <a:pt x="2077" y="465"/>
                    <a:pt x="2077" y="465"/>
                    <a:pt x="2077" y="465"/>
                  </a:cubicBezTo>
                  <a:lnTo>
                    <a:pt x="2077" y="465"/>
                  </a:lnTo>
                  <a:cubicBezTo>
                    <a:pt x="2077" y="435"/>
                    <a:pt x="2108" y="435"/>
                    <a:pt x="2108" y="404"/>
                  </a:cubicBezTo>
                  <a:cubicBezTo>
                    <a:pt x="2108" y="404"/>
                    <a:pt x="2108" y="404"/>
                    <a:pt x="2138" y="404"/>
                  </a:cubicBezTo>
                  <a:lnTo>
                    <a:pt x="2138" y="404"/>
                  </a:lnTo>
                  <a:cubicBezTo>
                    <a:pt x="2138" y="404"/>
                    <a:pt x="2138" y="404"/>
                    <a:pt x="2169" y="404"/>
                  </a:cubicBezTo>
                  <a:lnTo>
                    <a:pt x="2169" y="373"/>
                  </a:lnTo>
                  <a:lnTo>
                    <a:pt x="2169" y="373"/>
                  </a:lnTo>
                  <a:lnTo>
                    <a:pt x="2169" y="373"/>
                  </a:lnTo>
                  <a:lnTo>
                    <a:pt x="2169" y="373"/>
                  </a:lnTo>
                  <a:cubicBezTo>
                    <a:pt x="2169" y="373"/>
                    <a:pt x="2169" y="373"/>
                    <a:pt x="2138" y="373"/>
                  </a:cubicBezTo>
                  <a:lnTo>
                    <a:pt x="2138" y="373"/>
                  </a:lnTo>
                  <a:cubicBezTo>
                    <a:pt x="2108" y="373"/>
                    <a:pt x="2108" y="373"/>
                    <a:pt x="2077" y="373"/>
                  </a:cubicBezTo>
                  <a:lnTo>
                    <a:pt x="2077" y="373"/>
                  </a:lnTo>
                  <a:lnTo>
                    <a:pt x="2045" y="341"/>
                  </a:lnTo>
                  <a:lnTo>
                    <a:pt x="2045" y="341"/>
                  </a:lnTo>
                  <a:lnTo>
                    <a:pt x="2045" y="341"/>
                  </a:lnTo>
                  <a:lnTo>
                    <a:pt x="2045" y="341"/>
                  </a:lnTo>
                  <a:cubicBezTo>
                    <a:pt x="2014" y="341"/>
                    <a:pt x="2014" y="311"/>
                    <a:pt x="2014" y="311"/>
                  </a:cubicBezTo>
                  <a:lnTo>
                    <a:pt x="2014" y="311"/>
                  </a:lnTo>
                  <a:lnTo>
                    <a:pt x="2014" y="311"/>
                  </a:lnTo>
                  <a:cubicBezTo>
                    <a:pt x="1984" y="311"/>
                    <a:pt x="1984" y="280"/>
                    <a:pt x="1984" y="280"/>
                  </a:cubicBezTo>
                  <a:cubicBezTo>
                    <a:pt x="1984" y="311"/>
                    <a:pt x="1953" y="311"/>
                    <a:pt x="1953" y="311"/>
                  </a:cubicBezTo>
                  <a:lnTo>
                    <a:pt x="1953" y="311"/>
                  </a:lnTo>
                  <a:lnTo>
                    <a:pt x="1953" y="311"/>
                  </a:lnTo>
                  <a:lnTo>
                    <a:pt x="1953" y="311"/>
                  </a:lnTo>
                  <a:lnTo>
                    <a:pt x="1953" y="311"/>
                  </a:lnTo>
                  <a:cubicBezTo>
                    <a:pt x="1921" y="311"/>
                    <a:pt x="1921" y="311"/>
                    <a:pt x="1921" y="311"/>
                  </a:cubicBezTo>
                  <a:cubicBezTo>
                    <a:pt x="1921" y="311"/>
                    <a:pt x="1921" y="311"/>
                    <a:pt x="1890" y="311"/>
                  </a:cubicBezTo>
                  <a:lnTo>
                    <a:pt x="1890" y="311"/>
                  </a:lnTo>
                  <a:lnTo>
                    <a:pt x="1890" y="311"/>
                  </a:lnTo>
                  <a:lnTo>
                    <a:pt x="1890" y="311"/>
                  </a:lnTo>
                  <a:lnTo>
                    <a:pt x="1890" y="311"/>
                  </a:lnTo>
                  <a:cubicBezTo>
                    <a:pt x="1860" y="311"/>
                    <a:pt x="1860" y="280"/>
                    <a:pt x="1860" y="280"/>
                  </a:cubicBezTo>
                  <a:lnTo>
                    <a:pt x="1860" y="280"/>
                  </a:lnTo>
                  <a:cubicBezTo>
                    <a:pt x="1829" y="280"/>
                    <a:pt x="1829" y="311"/>
                    <a:pt x="1829" y="311"/>
                  </a:cubicBezTo>
                  <a:lnTo>
                    <a:pt x="1829" y="311"/>
                  </a:lnTo>
                  <a:lnTo>
                    <a:pt x="1829" y="311"/>
                  </a:lnTo>
                  <a:lnTo>
                    <a:pt x="1797" y="311"/>
                  </a:lnTo>
                  <a:lnTo>
                    <a:pt x="1797" y="311"/>
                  </a:lnTo>
                  <a:cubicBezTo>
                    <a:pt x="1797" y="311"/>
                    <a:pt x="1766" y="311"/>
                    <a:pt x="1766" y="280"/>
                  </a:cubicBezTo>
                  <a:lnTo>
                    <a:pt x="1766" y="280"/>
                  </a:lnTo>
                  <a:cubicBezTo>
                    <a:pt x="1766" y="249"/>
                    <a:pt x="1736" y="249"/>
                    <a:pt x="1736" y="217"/>
                  </a:cubicBezTo>
                  <a:lnTo>
                    <a:pt x="1736" y="217"/>
                  </a:lnTo>
                  <a:cubicBezTo>
                    <a:pt x="1736" y="217"/>
                    <a:pt x="1736" y="217"/>
                    <a:pt x="1705" y="187"/>
                  </a:cubicBezTo>
                  <a:lnTo>
                    <a:pt x="1673" y="156"/>
                  </a:lnTo>
                  <a:lnTo>
                    <a:pt x="1642" y="125"/>
                  </a:lnTo>
                  <a:lnTo>
                    <a:pt x="1642" y="125"/>
                  </a:lnTo>
                  <a:lnTo>
                    <a:pt x="1642" y="125"/>
                  </a:lnTo>
                  <a:lnTo>
                    <a:pt x="1612" y="125"/>
                  </a:lnTo>
                  <a:cubicBezTo>
                    <a:pt x="1612" y="93"/>
                    <a:pt x="1612" y="93"/>
                    <a:pt x="1612" y="93"/>
                  </a:cubicBezTo>
                  <a:lnTo>
                    <a:pt x="1612" y="93"/>
                  </a:lnTo>
                  <a:cubicBezTo>
                    <a:pt x="1581" y="93"/>
                    <a:pt x="1581" y="93"/>
                    <a:pt x="1581" y="93"/>
                  </a:cubicBezTo>
                  <a:lnTo>
                    <a:pt x="1581" y="93"/>
                  </a:lnTo>
                  <a:lnTo>
                    <a:pt x="1549" y="93"/>
                  </a:lnTo>
                  <a:lnTo>
                    <a:pt x="1549" y="93"/>
                  </a:lnTo>
                  <a:cubicBezTo>
                    <a:pt x="1549" y="93"/>
                    <a:pt x="1549" y="125"/>
                    <a:pt x="1518" y="125"/>
                  </a:cubicBezTo>
                  <a:lnTo>
                    <a:pt x="1518" y="125"/>
                  </a:lnTo>
                  <a:cubicBezTo>
                    <a:pt x="1518" y="125"/>
                    <a:pt x="1518" y="156"/>
                    <a:pt x="1488" y="156"/>
                  </a:cubicBezTo>
                  <a:lnTo>
                    <a:pt x="1488" y="156"/>
                  </a:lnTo>
                  <a:lnTo>
                    <a:pt x="1488" y="156"/>
                  </a:lnTo>
                  <a:cubicBezTo>
                    <a:pt x="1488" y="156"/>
                    <a:pt x="1488" y="125"/>
                    <a:pt x="1457" y="125"/>
                  </a:cubicBezTo>
                  <a:lnTo>
                    <a:pt x="1457" y="125"/>
                  </a:lnTo>
                  <a:lnTo>
                    <a:pt x="1457" y="125"/>
                  </a:lnTo>
                  <a:cubicBezTo>
                    <a:pt x="1425" y="125"/>
                    <a:pt x="1425" y="125"/>
                    <a:pt x="1425" y="125"/>
                  </a:cubicBezTo>
                  <a:lnTo>
                    <a:pt x="1425" y="125"/>
                  </a:lnTo>
                  <a:cubicBezTo>
                    <a:pt x="1425" y="125"/>
                    <a:pt x="1425" y="93"/>
                    <a:pt x="1394" y="93"/>
                  </a:cubicBezTo>
                  <a:lnTo>
                    <a:pt x="1394" y="93"/>
                  </a:lnTo>
                  <a:lnTo>
                    <a:pt x="1394" y="93"/>
                  </a:lnTo>
                  <a:lnTo>
                    <a:pt x="1394" y="93"/>
                  </a:lnTo>
                  <a:lnTo>
                    <a:pt x="1394" y="93"/>
                  </a:lnTo>
                  <a:lnTo>
                    <a:pt x="1364" y="93"/>
                  </a:lnTo>
                  <a:lnTo>
                    <a:pt x="1364" y="93"/>
                  </a:lnTo>
                  <a:lnTo>
                    <a:pt x="1364" y="93"/>
                  </a:lnTo>
                  <a:lnTo>
                    <a:pt x="1364" y="93"/>
                  </a:lnTo>
                  <a:lnTo>
                    <a:pt x="1364" y="93"/>
                  </a:lnTo>
                  <a:lnTo>
                    <a:pt x="1364" y="93"/>
                  </a:lnTo>
                  <a:lnTo>
                    <a:pt x="1333" y="93"/>
                  </a:lnTo>
                  <a:lnTo>
                    <a:pt x="1333" y="93"/>
                  </a:lnTo>
                  <a:cubicBezTo>
                    <a:pt x="1301" y="93"/>
                    <a:pt x="1301" y="93"/>
                    <a:pt x="1301" y="63"/>
                  </a:cubicBezTo>
                  <a:lnTo>
                    <a:pt x="1301" y="63"/>
                  </a:lnTo>
                  <a:lnTo>
                    <a:pt x="1301" y="63"/>
                  </a:lnTo>
                  <a:lnTo>
                    <a:pt x="1271" y="32"/>
                  </a:lnTo>
                  <a:lnTo>
                    <a:pt x="1271" y="32"/>
                  </a:lnTo>
                  <a:lnTo>
                    <a:pt x="1271" y="32"/>
                  </a:lnTo>
                  <a:cubicBezTo>
                    <a:pt x="1271" y="32"/>
                    <a:pt x="1271" y="32"/>
                    <a:pt x="1271" y="0"/>
                  </a:cubicBezTo>
                  <a:cubicBezTo>
                    <a:pt x="1271" y="32"/>
                    <a:pt x="1271" y="32"/>
                    <a:pt x="1271" y="32"/>
                  </a:cubicBezTo>
                  <a:lnTo>
                    <a:pt x="1271" y="32"/>
                  </a:lnTo>
                  <a:cubicBezTo>
                    <a:pt x="1240" y="32"/>
                    <a:pt x="1240" y="0"/>
                    <a:pt x="1240" y="0"/>
                  </a:cubicBezTo>
                  <a:lnTo>
                    <a:pt x="1208" y="0"/>
                  </a:lnTo>
                  <a:lnTo>
                    <a:pt x="1208" y="0"/>
                  </a:lnTo>
                  <a:cubicBezTo>
                    <a:pt x="1177" y="0"/>
                    <a:pt x="1177" y="32"/>
                    <a:pt x="1177" y="32"/>
                  </a:cubicBezTo>
                  <a:lnTo>
                    <a:pt x="1177" y="32"/>
                  </a:lnTo>
                  <a:cubicBezTo>
                    <a:pt x="1147" y="63"/>
                    <a:pt x="1147" y="63"/>
                    <a:pt x="1147" y="63"/>
                  </a:cubicBezTo>
                  <a:cubicBezTo>
                    <a:pt x="1116" y="63"/>
                    <a:pt x="1116" y="32"/>
                    <a:pt x="1116" y="32"/>
                  </a:cubicBezTo>
                  <a:lnTo>
                    <a:pt x="1116" y="32"/>
                  </a:lnTo>
                  <a:cubicBezTo>
                    <a:pt x="1085" y="32"/>
                    <a:pt x="1085" y="63"/>
                    <a:pt x="1085" y="63"/>
                  </a:cubicBezTo>
                  <a:lnTo>
                    <a:pt x="1053" y="63"/>
                  </a:lnTo>
                  <a:lnTo>
                    <a:pt x="1053" y="63"/>
                  </a:lnTo>
                  <a:cubicBezTo>
                    <a:pt x="1023" y="63"/>
                    <a:pt x="1023" y="63"/>
                    <a:pt x="1023" y="63"/>
                  </a:cubicBezTo>
                  <a:lnTo>
                    <a:pt x="1023" y="63"/>
                  </a:lnTo>
                  <a:lnTo>
                    <a:pt x="1023" y="63"/>
                  </a:lnTo>
                  <a:lnTo>
                    <a:pt x="1023" y="63"/>
                  </a:lnTo>
                  <a:lnTo>
                    <a:pt x="1023" y="63"/>
                  </a:lnTo>
                  <a:cubicBezTo>
                    <a:pt x="992" y="63"/>
                    <a:pt x="992" y="93"/>
                    <a:pt x="992" y="93"/>
                  </a:cubicBezTo>
                  <a:lnTo>
                    <a:pt x="992" y="93"/>
                  </a:lnTo>
                  <a:cubicBezTo>
                    <a:pt x="961" y="93"/>
                    <a:pt x="961" y="93"/>
                    <a:pt x="961" y="93"/>
                  </a:cubicBezTo>
                  <a:lnTo>
                    <a:pt x="961" y="93"/>
                  </a:lnTo>
                  <a:cubicBezTo>
                    <a:pt x="929" y="93"/>
                    <a:pt x="929" y="93"/>
                    <a:pt x="899" y="93"/>
                  </a:cubicBezTo>
                  <a:cubicBezTo>
                    <a:pt x="868" y="93"/>
                    <a:pt x="868" y="93"/>
                    <a:pt x="868" y="93"/>
                  </a:cubicBezTo>
                  <a:cubicBezTo>
                    <a:pt x="837" y="93"/>
                    <a:pt x="837" y="93"/>
                    <a:pt x="837" y="93"/>
                  </a:cubicBezTo>
                  <a:lnTo>
                    <a:pt x="837" y="93"/>
                  </a:lnTo>
                  <a:cubicBezTo>
                    <a:pt x="805" y="93"/>
                    <a:pt x="805" y="93"/>
                    <a:pt x="805" y="93"/>
                  </a:cubicBezTo>
                  <a:lnTo>
                    <a:pt x="805" y="93"/>
                  </a:lnTo>
                  <a:lnTo>
                    <a:pt x="805" y="125"/>
                  </a:lnTo>
                  <a:lnTo>
                    <a:pt x="805" y="125"/>
                  </a:lnTo>
                  <a:lnTo>
                    <a:pt x="805" y="125"/>
                  </a:lnTo>
                  <a:lnTo>
                    <a:pt x="805" y="125"/>
                  </a:lnTo>
                  <a:lnTo>
                    <a:pt x="805" y="125"/>
                  </a:lnTo>
                  <a:lnTo>
                    <a:pt x="805" y="125"/>
                  </a:lnTo>
                  <a:cubicBezTo>
                    <a:pt x="805" y="156"/>
                    <a:pt x="805" y="156"/>
                    <a:pt x="805" y="156"/>
                  </a:cubicBezTo>
                  <a:lnTo>
                    <a:pt x="805" y="156"/>
                  </a:lnTo>
                  <a:lnTo>
                    <a:pt x="805" y="156"/>
                  </a:lnTo>
                  <a:cubicBezTo>
                    <a:pt x="805" y="156"/>
                    <a:pt x="805" y="156"/>
                    <a:pt x="775" y="156"/>
                  </a:cubicBezTo>
                  <a:lnTo>
                    <a:pt x="775" y="187"/>
                  </a:lnTo>
                  <a:lnTo>
                    <a:pt x="775" y="187"/>
                  </a:lnTo>
                  <a:lnTo>
                    <a:pt x="775" y="187"/>
                  </a:lnTo>
                  <a:lnTo>
                    <a:pt x="775" y="187"/>
                  </a:lnTo>
                  <a:lnTo>
                    <a:pt x="775" y="217"/>
                  </a:lnTo>
                  <a:lnTo>
                    <a:pt x="805" y="217"/>
                  </a:lnTo>
                  <a:cubicBezTo>
                    <a:pt x="805" y="249"/>
                    <a:pt x="805" y="249"/>
                    <a:pt x="805" y="249"/>
                  </a:cubicBezTo>
                  <a:lnTo>
                    <a:pt x="805" y="249"/>
                  </a:lnTo>
                  <a:cubicBezTo>
                    <a:pt x="805" y="280"/>
                    <a:pt x="805" y="311"/>
                    <a:pt x="775" y="311"/>
                  </a:cubicBezTo>
                  <a:lnTo>
                    <a:pt x="775" y="311"/>
                  </a:lnTo>
                  <a:lnTo>
                    <a:pt x="775" y="311"/>
                  </a:lnTo>
                  <a:lnTo>
                    <a:pt x="775" y="311"/>
                  </a:lnTo>
                  <a:lnTo>
                    <a:pt x="775" y="311"/>
                  </a:lnTo>
                  <a:lnTo>
                    <a:pt x="744" y="311"/>
                  </a:lnTo>
                  <a:cubicBezTo>
                    <a:pt x="744" y="311"/>
                    <a:pt x="744" y="311"/>
                    <a:pt x="713" y="311"/>
                  </a:cubicBezTo>
                  <a:lnTo>
                    <a:pt x="713" y="311"/>
                  </a:lnTo>
                  <a:lnTo>
                    <a:pt x="713" y="311"/>
                  </a:lnTo>
                  <a:lnTo>
                    <a:pt x="713" y="311"/>
                  </a:lnTo>
                  <a:lnTo>
                    <a:pt x="681" y="311"/>
                  </a:lnTo>
                  <a:lnTo>
                    <a:pt x="681" y="311"/>
                  </a:lnTo>
                  <a:lnTo>
                    <a:pt x="651" y="311"/>
                  </a:lnTo>
                  <a:lnTo>
                    <a:pt x="651" y="311"/>
                  </a:lnTo>
                  <a:cubicBezTo>
                    <a:pt x="620" y="311"/>
                    <a:pt x="620" y="311"/>
                    <a:pt x="620" y="280"/>
                  </a:cubicBezTo>
                  <a:lnTo>
                    <a:pt x="620" y="280"/>
                  </a:lnTo>
                  <a:lnTo>
                    <a:pt x="620" y="280"/>
                  </a:lnTo>
                  <a:cubicBezTo>
                    <a:pt x="589" y="280"/>
                    <a:pt x="589" y="280"/>
                    <a:pt x="589" y="280"/>
                  </a:cubicBezTo>
                  <a:cubicBezTo>
                    <a:pt x="589" y="280"/>
                    <a:pt x="589" y="311"/>
                    <a:pt x="557" y="311"/>
                  </a:cubicBezTo>
                  <a:lnTo>
                    <a:pt x="557" y="311"/>
                  </a:lnTo>
                  <a:lnTo>
                    <a:pt x="557" y="311"/>
                  </a:lnTo>
                  <a:lnTo>
                    <a:pt x="557" y="311"/>
                  </a:lnTo>
                  <a:cubicBezTo>
                    <a:pt x="527" y="311"/>
                    <a:pt x="527" y="280"/>
                    <a:pt x="527" y="280"/>
                  </a:cubicBezTo>
                  <a:lnTo>
                    <a:pt x="527" y="280"/>
                  </a:lnTo>
                  <a:cubicBezTo>
                    <a:pt x="527" y="280"/>
                    <a:pt x="496" y="280"/>
                    <a:pt x="496" y="311"/>
                  </a:cubicBezTo>
                  <a:lnTo>
                    <a:pt x="496" y="311"/>
                  </a:lnTo>
                  <a:lnTo>
                    <a:pt x="465" y="311"/>
                  </a:lnTo>
                  <a:lnTo>
                    <a:pt x="465" y="311"/>
                  </a:lnTo>
                  <a:lnTo>
                    <a:pt x="465" y="311"/>
                  </a:lnTo>
                  <a:lnTo>
                    <a:pt x="465" y="311"/>
                  </a:lnTo>
                  <a:cubicBezTo>
                    <a:pt x="433" y="311"/>
                    <a:pt x="433" y="311"/>
                    <a:pt x="433" y="280"/>
                  </a:cubicBezTo>
                  <a:lnTo>
                    <a:pt x="433" y="280"/>
                  </a:lnTo>
                  <a:lnTo>
                    <a:pt x="433" y="280"/>
                  </a:lnTo>
                  <a:cubicBezTo>
                    <a:pt x="433" y="311"/>
                    <a:pt x="403" y="311"/>
                    <a:pt x="403" y="311"/>
                  </a:cubicBezTo>
                  <a:lnTo>
                    <a:pt x="403" y="311"/>
                  </a:lnTo>
                  <a:lnTo>
                    <a:pt x="403" y="311"/>
                  </a:lnTo>
                  <a:lnTo>
                    <a:pt x="403" y="311"/>
                  </a:lnTo>
                  <a:cubicBezTo>
                    <a:pt x="372" y="311"/>
                    <a:pt x="372" y="311"/>
                    <a:pt x="372" y="280"/>
                  </a:cubicBezTo>
                  <a:lnTo>
                    <a:pt x="372" y="280"/>
                  </a:lnTo>
                  <a:lnTo>
                    <a:pt x="372" y="280"/>
                  </a:lnTo>
                  <a:lnTo>
                    <a:pt x="341" y="280"/>
                  </a:lnTo>
                  <a:lnTo>
                    <a:pt x="341" y="280"/>
                  </a:lnTo>
                  <a:cubicBezTo>
                    <a:pt x="341" y="249"/>
                    <a:pt x="341" y="249"/>
                    <a:pt x="341" y="249"/>
                  </a:cubicBezTo>
                  <a:lnTo>
                    <a:pt x="309" y="249"/>
                  </a:lnTo>
                  <a:cubicBezTo>
                    <a:pt x="309" y="249"/>
                    <a:pt x="309" y="249"/>
                    <a:pt x="309" y="280"/>
                  </a:cubicBezTo>
                  <a:lnTo>
                    <a:pt x="309" y="280"/>
                  </a:lnTo>
                  <a:lnTo>
                    <a:pt x="309" y="280"/>
                  </a:lnTo>
                  <a:lnTo>
                    <a:pt x="309" y="280"/>
                  </a:lnTo>
                  <a:cubicBezTo>
                    <a:pt x="279" y="280"/>
                    <a:pt x="279" y="249"/>
                    <a:pt x="279" y="249"/>
                  </a:cubicBezTo>
                  <a:lnTo>
                    <a:pt x="279" y="249"/>
                  </a:lnTo>
                  <a:lnTo>
                    <a:pt x="279" y="249"/>
                  </a:lnTo>
                  <a:lnTo>
                    <a:pt x="279" y="249"/>
                  </a:lnTo>
                  <a:cubicBezTo>
                    <a:pt x="248" y="249"/>
                    <a:pt x="248" y="249"/>
                    <a:pt x="248" y="249"/>
                  </a:cubicBezTo>
                  <a:lnTo>
                    <a:pt x="248" y="249"/>
                  </a:lnTo>
                  <a:lnTo>
                    <a:pt x="248" y="249"/>
                  </a:lnTo>
                  <a:lnTo>
                    <a:pt x="217" y="249"/>
                  </a:lnTo>
                  <a:lnTo>
                    <a:pt x="217" y="249"/>
                  </a:lnTo>
                  <a:lnTo>
                    <a:pt x="217" y="249"/>
                  </a:lnTo>
                  <a:lnTo>
                    <a:pt x="217" y="249"/>
                  </a:lnTo>
                  <a:lnTo>
                    <a:pt x="217" y="249"/>
                  </a:lnTo>
                  <a:lnTo>
                    <a:pt x="185" y="249"/>
                  </a:lnTo>
                  <a:lnTo>
                    <a:pt x="185" y="249"/>
                  </a:lnTo>
                  <a:lnTo>
                    <a:pt x="185" y="249"/>
                  </a:lnTo>
                  <a:lnTo>
                    <a:pt x="185" y="249"/>
                  </a:lnTo>
                  <a:lnTo>
                    <a:pt x="185" y="249"/>
                  </a:lnTo>
                  <a:lnTo>
                    <a:pt x="185" y="249"/>
                  </a:lnTo>
                  <a:lnTo>
                    <a:pt x="185" y="249"/>
                  </a:lnTo>
                  <a:cubicBezTo>
                    <a:pt x="185" y="249"/>
                    <a:pt x="185" y="280"/>
                    <a:pt x="155" y="280"/>
                  </a:cubicBezTo>
                  <a:lnTo>
                    <a:pt x="155" y="280"/>
                  </a:lnTo>
                  <a:lnTo>
                    <a:pt x="155" y="280"/>
                  </a:lnTo>
                  <a:cubicBezTo>
                    <a:pt x="124" y="280"/>
                    <a:pt x="124" y="280"/>
                    <a:pt x="124" y="280"/>
                  </a:cubicBezTo>
                  <a:lnTo>
                    <a:pt x="124" y="280"/>
                  </a:lnTo>
                  <a:lnTo>
                    <a:pt x="124" y="280"/>
                  </a:lnTo>
                  <a:cubicBezTo>
                    <a:pt x="93" y="311"/>
                    <a:pt x="93" y="311"/>
                    <a:pt x="93" y="311"/>
                  </a:cubicBezTo>
                  <a:lnTo>
                    <a:pt x="93" y="311"/>
                  </a:lnTo>
                  <a:cubicBezTo>
                    <a:pt x="93" y="311"/>
                    <a:pt x="93" y="311"/>
                    <a:pt x="93" y="341"/>
                  </a:cubicBezTo>
                  <a:lnTo>
                    <a:pt x="93" y="341"/>
                  </a:lnTo>
                  <a:lnTo>
                    <a:pt x="93" y="341"/>
                  </a:lnTo>
                  <a:cubicBezTo>
                    <a:pt x="93" y="341"/>
                    <a:pt x="93" y="341"/>
                    <a:pt x="93" y="373"/>
                  </a:cubicBezTo>
                  <a:cubicBezTo>
                    <a:pt x="61" y="373"/>
                    <a:pt x="61" y="373"/>
                    <a:pt x="61" y="373"/>
                  </a:cubicBezTo>
                  <a:lnTo>
                    <a:pt x="61" y="373"/>
                  </a:lnTo>
                  <a:lnTo>
                    <a:pt x="61" y="373"/>
                  </a:lnTo>
                  <a:lnTo>
                    <a:pt x="61" y="373"/>
                  </a:lnTo>
                  <a:lnTo>
                    <a:pt x="61" y="373"/>
                  </a:lnTo>
                  <a:cubicBezTo>
                    <a:pt x="31" y="373"/>
                    <a:pt x="31" y="373"/>
                    <a:pt x="31" y="341"/>
                  </a:cubicBezTo>
                  <a:lnTo>
                    <a:pt x="31" y="341"/>
                  </a:lnTo>
                  <a:lnTo>
                    <a:pt x="31" y="341"/>
                  </a:lnTo>
                  <a:cubicBezTo>
                    <a:pt x="31" y="341"/>
                    <a:pt x="31" y="341"/>
                    <a:pt x="0" y="341"/>
                  </a:cubicBezTo>
                  <a:cubicBezTo>
                    <a:pt x="0" y="341"/>
                    <a:pt x="0" y="341"/>
                    <a:pt x="0" y="311"/>
                  </a:cubicBezTo>
                  <a:lnTo>
                    <a:pt x="0" y="311"/>
                  </a:lnTo>
                  <a:lnTo>
                    <a:pt x="0" y="311"/>
                  </a:lnTo>
                  <a:cubicBezTo>
                    <a:pt x="0" y="341"/>
                    <a:pt x="0" y="341"/>
                    <a:pt x="0" y="373"/>
                  </a:cubicBezTo>
                  <a:lnTo>
                    <a:pt x="0" y="373"/>
                  </a:lnTo>
                  <a:lnTo>
                    <a:pt x="0" y="373"/>
                  </a:lnTo>
                  <a:lnTo>
                    <a:pt x="0" y="373"/>
                  </a:lnTo>
                  <a:lnTo>
                    <a:pt x="0" y="373"/>
                  </a:lnTo>
                  <a:cubicBezTo>
                    <a:pt x="0" y="373"/>
                    <a:pt x="0" y="373"/>
                    <a:pt x="0" y="40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4" name="Freeform 103"/>
            <p:cNvSpPr>
              <a:spLocks noChangeArrowheads="1"/>
            </p:cNvSpPr>
            <p:nvPr/>
          </p:nvSpPr>
          <p:spPr bwMode="auto">
            <a:xfrm>
              <a:off x="6469063" y="1624013"/>
              <a:ext cx="77787" cy="44450"/>
            </a:xfrm>
            <a:custGeom>
              <a:avLst/>
              <a:gdLst>
                <a:gd name="T0" fmla="*/ 62 w 218"/>
                <a:gd name="T1" fmla="*/ 0 h 124"/>
                <a:gd name="T2" fmla="*/ 62 w 218"/>
                <a:gd name="T3" fmla="*/ 0 h 124"/>
                <a:gd name="T4" fmla="*/ 62 w 218"/>
                <a:gd name="T5" fmla="*/ 0 h 124"/>
                <a:gd name="T6" fmla="*/ 62 w 218"/>
                <a:gd name="T7" fmla="*/ 0 h 124"/>
                <a:gd name="T8" fmla="*/ 62 w 218"/>
                <a:gd name="T9" fmla="*/ 30 h 124"/>
                <a:gd name="T10" fmla="*/ 62 w 218"/>
                <a:gd name="T11" fmla="*/ 62 h 124"/>
                <a:gd name="T12" fmla="*/ 62 w 218"/>
                <a:gd name="T13" fmla="*/ 62 h 124"/>
                <a:gd name="T14" fmla="*/ 31 w 218"/>
                <a:gd name="T15" fmla="*/ 93 h 124"/>
                <a:gd name="T16" fmla="*/ 31 w 218"/>
                <a:gd name="T17" fmla="*/ 93 h 124"/>
                <a:gd name="T18" fmla="*/ 0 w 218"/>
                <a:gd name="T19" fmla="*/ 93 h 124"/>
                <a:gd name="T20" fmla="*/ 0 w 218"/>
                <a:gd name="T21" fmla="*/ 93 h 124"/>
                <a:gd name="T22" fmla="*/ 0 w 218"/>
                <a:gd name="T23" fmla="*/ 93 h 124"/>
                <a:gd name="T24" fmla="*/ 31 w 218"/>
                <a:gd name="T25" fmla="*/ 93 h 124"/>
                <a:gd name="T26" fmla="*/ 31 w 218"/>
                <a:gd name="T27" fmla="*/ 93 h 124"/>
                <a:gd name="T28" fmla="*/ 62 w 218"/>
                <a:gd name="T29" fmla="*/ 93 h 124"/>
                <a:gd name="T30" fmla="*/ 62 w 218"/>
                <a:gd name="T31" fmla="*/ 93 h 124"/>
                <a:gd name="T32" fmla="*/ 93 w 218"/>
                <a:gd name="T33" fmla="*/ 123 h 124"/>
                <a:gd name="T34" fmla="*/ 124 w 218"/>
                <a:gd name="T35" fmla="*/ 123 h 124"/>
                <a:gd name="T36" fmla="*/ 124 w 218"/>
                <a:gd name="T37" fmla="*/ 123 h 124"/>
                <a:gd name="T38" fmla="*/ 155 w 218"/>
                <a:gd name="T39" fmla="*/ 93 h 124"/>
                <a:gd name="T40" fmla="*/ 186 w 218"/>
                <a:gd name="T41" fmla="*/ 62 h 124"/>
                <a:gd name="T42" fmla="*/ 186 w 218"/>
                <a:gd name="T43" fmla="*/ 62 h 124"/>
                <a:gd name="T44" fmla="*/ 186 w 218"/>
                <a:gd name="T45" fmla="*/ 62 h 124"/>
                <a:gd name="T46" fmla="*/ 186 w 218"/>
                <a:gd name="T47" fmla="*/ 62 h 124"/>
                <a:gd name="T48" fmla="*/ 217 w 218"/>
                <a:gd name="T49" fmla="*/ 62 h 124"/>
                <a:gd name="T50" fmla="*/ 217 w 218"/>
                <a:gd name="T51" fmla="*/ 62 h 124"/>
                <a:gd name="T52" fmla="*/ 217 w 218"/>
                <a:gd name="T53" fmla="*/ 62 h 124"/>
                <a:gd name="T54" fmla="*/ 217 w 218"/>
                <a:gd name="T55" fmla="*/ 62 h 124"/>
                <a:gd name="T56" fmla="*/ 186 w 218"/>
                <a:gd name="T57" fmla="*/ 30 h 124"/>
                <a:gd name="T58" fmla="*/ 155 w 218"/>
                <a:gd name="T59" fmla="*/ 30 h 124"/>
                <a:gd name="T60" fmla="*/ 93 w 218"/>
                <a:gd name="T61" fmla="*/ 0 h 124"/>
                <a:gd name="T62" fmla="*/ 93 w 218"/>
                <a:gd name="T63" fmla="*/ 0 h 124"/>
                <a:gd name="T64" fmla="*/ 62 w 218"/>
                <a:gd name="T6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24">
                  <a:moveTo>
                    <a:pt x="62" y="0"/>
                  </a:moveTo>
                  <a:lnTo>
                    <a:pt x="62" y="0"/>
                  </a:lnTo>
                  <a:lnTo>
                    <a:pt x="62" y="0"/>
                  </a:lnTo>
                  <a:lnTo>
                    <a:pt x="62" y="0"/>
                  </a:lnTo>
                  <a:lnTo>
                    <a:pt x="62" y="30"/>
                  </a:lnTo>
                  <a:cubicBezTo>
                    <a:pt x="62" y="30"/>
                    <a:pt x="62" y="30"/>
                    <a:pt x="62" y="62"/>
                  </a:cubicBezTo>
                  <a:lnTo>
                    <a:pt x="62" y="62"/>
                  </a:lnTo>
                  <a:lnTo>
                    <a:pt x="31" y="93"/>
                  </a:lnTo>
                  <a:lnTo>
                    <a:pt x="31" y="93"/>
                  </a:lnTo>
                  <a:cubicBezTo>
                    <a:pt x="0" y="93"/>
                    <a:pt x="0" y="93"/>
                    <a:pt x="0" y="93"/>
                  </a:cubicBezTo>
                  <a:lnTo>
                    <a:pt x="0" y="93"/>
                  </a:lnTo>
                  <a:lnTo>
                    <a:pt x="0" y="93"/>
                  </a:lnTo>
                  <a:cubicBezTo>
                    <a:pt x="31" y="93"/>
                    <a:pt x="31" y="93"/>
                    <a:pt x="31" y="93"/>
                  </a:cubicBezTo>
                  <a:lnTo>
                    <a:pt x="31" y="93"/>
                  </a:lnTo>
                  <a:cubicBezTo>
                    <a:pt x="62" y="93"/>
                    <a:pt x="62" y="93"/>
                    <a:pt x="62" y="93"/>
                  </a:cubicBezTo>
                  <a:lnTo>
                    <a:pt x="62" y="93"/>
                  </a:lnTo>
                  <a:lnTo>
                    <a:pt x="93" y="123"/>
                  </a:lnTo>
                  <a:cubicBezTo>
                    <a:pt x="124" y="123"/>
                    <a:pt x="124" y="123"/>
                    <a:pt x="124" y="123"/>
                  </a:cubicBezTo>
                  <a:lnTo>
                    <a:pt x="124" y="123"/>
                  </a:lnTo>
                  <a:cubicBezTo>
                    <a:pt x="124" y="93"/>
                    <a:pt x="124" y="93"/>
                    <a:pt x="155" y="93"/>
                  </a:cubicBezTo>
                  <a:cubicBezTo>
                    <a:pt x="155" y="62"/>
                    <a:pt x="155" y="62"/>
                    <a:pt x="186" y="62"/>
                  </a:cubicBezTo>
                  <a:lnTo>
                    <a:pt x="186" y="62"/>
                  </a:lnTo>
                  <a:lnTo>
                    <a:pt x="186" y="62"/>
                  </a:lnTo>
                  <a:lnTo>
                    <a:pt x="186" y="62"/>
                  </a:lnTo>
                  <a:cubicBezTo>
                    <a:pt x="217" y="62"/>
                    <a:pt x="217" y="62"/>
                    <a:pt x="217" y="62"/>
                  </a:cubicBezTo>
                  <a:lnTo>
                    <a:pt x="217" y="62"/>
                  </a:lnTo>
                  <a:lnTo>
                    <a:pt x="217" y="62"/>
                  </a:lnTo>
                  <a:lnTo>
                    <a:pt x="217" y="62"/>
                  </a:lnTo>
                  <a:cubicBezTo>
                    <a:pt x="186" y="62"/>
                    <a:pt x="186" y="62"/>
                    <a:pt x="186" y="30"/>
                  </a:cubicBezTo>
                  <a:lnTo>
                    <a:pt x="155" y="30"/>
                  </a:lnTo>
                  <a:cubicBezTo>
                    <a:pt x="124" y="30"/>
                    <a:pt x="124" y="30"/>
                    <a:pt x="93" y="0"/>
                  </a:cubicBezTo>
                  <a:lnTo>
                    <a:pt x="93" y="0"/>
                  </a:lnTo>
                  <a:cubicBezTo>
                    <a:pt x="93" y="0"/>
                    <a:pt x="93" y="0"/>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5" name="Freeform 104"/>
            <p:cNvSpPr>
              <a:spLocks noChangeArrowheads="1"/>
            </p:cNvSpPr>
            <p:nvPr/>
          </p:nvSpPr>
          <p:spPr bwMode="auto">
            <a:xfrm>
              <a:off x="6491288" y="1423988"/>
              <a:ext cx="33337" cy="100012"/>
            </a:xfrm>
            <a:custGeom>
              <a:avLst/>
              <a:gdLst>
                <a:gd name="T0" fmla="*/ 0 w 94"/>
                <a:gd name="T1" fmla="*/ 62 h 280"/>
                <a:gd name="T2" fmla="*/ 0 w 94"/>
                <a:gd name="T3" fmla="*/ 62 h 280"/>
                <a:gd name="T4" fmla="*/ 0 w 94"/>
                <a:gd name="T5" fmla="*/ 92 h 280"/>
                <a:gd name="T6" fmla="*/ 31 w 94"/>
                <a:gd name="T7" fmla="*/ 92 h 280"/>
                <a:gd name="T8" fmla="*/ 31 w 94"/>
                <a:gd name="T9" fmla="*/ 92 h 280"/>
                <a:gd name="T10" fmla="*/ 31 w 94"/>
                <a:gd name="T11" fmla="*/ 124 h 280"/>
                <a:gd name="T12" fmla="*/ 31 w 94"/>
                <a:gd name="T13" fmla="*/ 155 h 280"/>
                <a:gd name="T14" fmla="*/ 31 w 94"/>
                <a:gd name="T15" fmla="*/ 155 h 280"/>
                <a:gd name="T16" fmla="*/ 31 w 94"/>
                <a:gd name="T17" fmla="*/ 155 h 280"/>
                <a:gd name="T18" fmla="*/ 31 w 94"/>
                <a:gd name="T19" fmla="*/ 216 h 280"/>
                <a:gd name="T20" fmla="*/ 31 w 94"/>
                <a:gd name="T21" fmla="*/ 248 h 280"/>
                <a:gd name="T22" fmla="*/ 31 w 94"/>
                <a:gd name="T23" fmla="*/ 279 h 280"/>
                <a:gd name="T24" fmla="*/ 31 w 94"/>
                <a:gd name="T25" fmla="*/ 279 h 280"/>
                <a:gd name="T26" fmla="*/ 31 w 94"/>
                <a:gd name="T27" fmla="*/ 279 h 280"/>
                <a:gd name="T28" fmla="*/ 31 w 94"/>
                <a:gd name="T29" fmla="*/ 279 h 280"/>
                <a:gd name="T30" fmla="*/ 31 w 94"/>
                <a:gd name="T31" fmla="*/ 279 h 280"/>
                <a:gd name="T32" fmla="*/ 31 w 94"/>
                <a:gd name="T33" fmla="*/ 248 h 280"/>
                <a:gd name="T34" fmla="*/ 31 w 94"/>
                <a:gd name="T35" fmla="*/ 216 h 280"/>
                <a:gd name="T36" fmla="*/ 62 w 94"/>
                <a:gd name="T37" fmla="*/ 216 h 280"/>
                <a:gd name="T38" fmla="*/ 62 w 94"/>
                <a:gd name="T39" fmla="*/ 216 h 280"/>
                <a:gd name="T40" fmla="*/ 93 w 94"/>
                <a:gd name="T41" fmla="*/ 216 h 280"/>
                <a:gd name="T42" fmla="*/ 93 w 94"/>
                <a:gd name="T43" fmla="*/ 216 h 280"/>
                <a:gd name="T44" fmla="*/ 93 w 94"/>
                <a:gd name="T45" fmla="*/ 216 h 280"/>
                <a:gd name="T46" fmla="*/ 93 w 94"/>
                <a:gd name="T47" fmla="*/ 186 h 280"/>
                <a:gd name="T48" fmla="*/ 93 w 94"/>
                <a:gd name="T49" fmla="*/ 186 h 280"/>
                <a:gd name="T50" fmla="*/ 62 w 94"/>
                <a:gd name="T51" fmla="*/ 155 h 280"/>
                <a:gd name="T52" fmla="*/ 62 w 94"/>
                <a:gd name="T53" fmla="*/ 155 h 280"/>
                <a:gd name="T54" fmla="*/ 62 w 94"/>
                <a:gd name="T55" fmla="*/ 124 h 280"/>
                <a:gd name="T56" fmla="*/ 31 w 94"/>
                <a:gd name="T57" fmla="*/ 92 h 280"/>
                <a:gd name="T58" fmla="*/ 62 w 94"/>
                <a:gd name="T59" fmla="*/ 31 h 280"/>
                <a:gd name="T60" fmla="*/ 62 w 94"/>
                <a:gd name="T61" fmla="*/ 31 h 280"/>
                <a:gd name="T62" fmla="*/ 62 w 94"/>
                <a:gd name="T63" fmla="*/ 31 h 280"/>
                <a:gd name="T64" fmla="*/ 62 w 94"/>
                <a:gd name="T65" fmla="*/ 0 h 280"/>
                <a:gd name="T66" fmla="*/ 62 w 94"/>
                <a:gd name="T67" fmla="*/ 0 h 280"/>
                <a:gd name="T68" fmla="*/ 62 w 94"/>
                <a:gd name="T69" fmla="*/ 0 h 280"/>
                <a:gd name="T70" fmla="*/ 31 w 94"/>
                <a:gd name="T71" fmla="*/ 0 h 280"/>
                <a:gd name="T72" fmla="*/ 31 w 94"/>
                <a:gd name="T73" fmla="*/ 0 h 280"/>
                <a:gd name="T74" fmla="*/ 31 w 94"/>
                <a:gd name="T75" fmla="*/ 0 h 280"/>
                <a:gd name="T76" fmla="*/ 0 w 94"/>
                <a:gd name="T77" fmla="*/ 6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280">
                  <a:moveTo>
                    <a:pt x="0" y="62"/>
                  </a:moveTo>
                  <a:lnTo>
                    <a:pt x="0" y="62"/>
                  </a:lnTo>
                  <a:cubicBezTo>
                    <a:pt x="0" y="92"/>
                    <a:pt x="0" y="92"/>
                    <a:pt x="0" y="92"/>
                  </a:cubicBezTo>
                  <a:cubicBezTo>
                    <a:pt x="0" y="92"/>
                    <a:pt x="0" y="92"/>
                    <a:pt x="31" y="92"/>
                  </a:cubicBezTo>
                  <a:lnTo>
                    <a:pt x="31" y="92"/>
                  </a:lnTo>
                  <a:lnTo>
                    <a:pt x="31" y="124"/>
                  </a:lnTo>
                  <a:cubicBezTo>
                    <a:pt x="31" y="155"/>
                    <a:pt x="31" y="155"/>
                    <a:pt x="31" y="155"/>
                  </a:cubicBezTo>
                  <a:lnTo>
                    <a:pt x="31" y="155"/>
                  </a:lnTo>
                  <a:lnTo>
                    <a:pt x="31" y="155"/>
                  </a:lnTo>
                  <a:cubicBezTo>
                    <a:pt x="31" y="186"/>
                    <a:pt x="31" y="216"/>
                    <a:pt x="31" y="216"/>
                  </a:cubicBezTo>
                  <a:cubicBezTo>
                    <a:pt x="31" y="248"/>
                    <a:pt x="31" y="248"/>
                    <a:pt x="31" y="248"/>
                  </a:cubicBezTo>
                  <a:lnTo>
                    <a:pt x="31" y="279"/>
                  </a:lnTo>
                  <a:lnTo>
                    <a:pt x="31" y="279"/>
                  </a:lnTo>
                  <a:lnTo>
                    <a:pt x="31" y="279"/>
                  </a:lnTo>
                  <a:lnTo>
                    <a:pt x="31" y="279"/>
                  </a:lnTo>
                  <a:lnTo>
                    <a:pt x="31" y="279"/>
                  </a:lnTo>
                  <a:cubicBezTo>
                    <a:pt x="31" y="279"/>
                    <a:pt x="31" y="279"/>
                    <a:pt x="31" y="248"/>
                  </a:cubicBezTo>
                  <a:cubicBezTo>
                    <a:pt x="31" y="248"/>
                    <a:pt x="31" y="248"/>
                    <a:pt x="31" y="216"/>
                  </a:cubicBezTo>
                  <a:lnTo>
                    <a:pt x="62" y="216"/>
                  </a:lnTo>
                  <a:lnTo>
                    <a:pt x="62" y="216"/>
                  </a:lnTo>
                  <a:cubicBezTo>
                    <a:pt x="93" y="216"/>
                    <a:pt x="93" y="216"/>
                    <a:pt x="93" y="216"/>
                  </a:cubicBezTo>
                  <a:lnTo>
                    <a:pt x="93" y="216"/>
                  </a:lnTo>
                  <a:lnTo>
                    <a:pt x="93" y="216"/>
                  </a:lnTo>
                  <a:cubicBezTo>
                    <a:pt x="93" y="186"/>
                    <a:pt x="62" y="186"/>
                    <a:pt x="93" y="186"/>
                  </a:cubicBezTo>
                  <a:lnTo>
                    <a:pt x="93" y="186"/>
                  </a:lnTo>
                  <a:cubicBezTo>
                    <a:pt x="93" y="186"/>
                    <a:pt x="93" y="186"/>
                    <a:pt x="62" y="155"/>
                  </a:cubicBezTo>
                  <a:lnTo>
                    <a:pt x="62" y="155"/>
                  </a:lnTo>
                  <a:lnTo>
                    <a:pt x="62" y="124"/>
                  </a:lnTo>
                  <a:cubicBezTo>
                    <a:pt x="62" y="124"/>
                    <a:pt x="62" y="92"/>
                    <a:pt x="31" y="92"/>
                  </a:cubicBezTo>
                  <a:cubicBezTo>
                    <a:pt x="31" y="62"/>
                    <a:pt x="31" y="31"/>
                    <a:pt x="62" y="31"/>
                  </a:cubicBezTo>
                  <a:lnTo>
                    <a:pt x="62" y="31"/>
                  </a:lnTo>
                  <a:lnTo>
                    <a:pt x="62" y="31"/>
                  </a:lnTo>
                  <a:lnTo>
                    <a:pt x="62" y="0"/>
                  </a:lnTo>
                  <a:lnTo>
                    <a:pt x="62" y="0"/>
                  </a:lnTo>
                  <a:lnTo>
                    <a:pt x="62" y="0"/>
                  </a:lnTo>
                  <a:cubicBezTo>
                    <a:pt x="62" y="0"/>
                    <a:pt x="62" y="0"/>
                    <a:pt x="31" y="0"/>
                  </a:cubicBezTo>
                  <a:lnTo>
                    <a:pt x="31" y="0"/>
                  </a:lnTo>
                  <a:lnTo>
                    <a:pt x="31" y="0"/>
                  </a:lnTo>
                  <a:cubicBezTo>
                    <a:pt x="31" y="31"/>
                    <a:pt x="0" y="31"/>
                    <a:pt x="0"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6" name="Freeform 105"/>
            <p:cNvSpPr>
              <a:spLocks noChangeArrowheads="1"/>
            </p:cNvSpPr>
            <p:nvPr/>
          </p:nvSpPr>
          <p:spPr bwMode="auto">
            <a:xfrm>
              <a:off x="5141913" y="1423988"/>
              <a:ext cx="1193800" cy="736600"/>
            </a:xfrm>
            <a:custGeom>
              <a:avLst/>
              <a:gdLst>
                <a:gd name="T0" fmla="*/ 2913 w 3317"/>
                <a:gd name="T1" fmla="*/ 712 h 2046"/>
                <a:gd name="T2" fmla="*/ 3130 w 3317"/>
                <a:gd name="T3" fmla="*/ 620 h 2046"/>
                <a:gd name="T4" fmla="*/ 3161 w 3317"/>
                <a:gd name="T5" fmla="*/ 496 h 2046"/>
                <a:gd name="T6" fmla="*/ 3254 w 3317"/>
                <a:gd name="T7" fmla="*/ 464 h 2046"/>
                <a:gd name="T8" fmla="*/ 3254 w 3317"/>
                <a:gd name="T9" fmla="*/ 340 h 2046"/>
                <a:gd name="T10" fmla="*/ 3069 w 3317"/>
                <a:gd name="T11" fmla="*/ 279 h 2046"/>
                <a:gd name="T12" fmla="*/ 2851 w 3317"/>
                <a:gd name="T13" fmla="*/ 62 h 2046"/>
                <a:gd name="T14" fmla="*/ 2665 w 3317"/>
                <a:gd name="T15" fmla="*/ 0 h 2046"/>
                <a:gd name="T16" fmla="*/ 2603 w 3317"/>
                <a:gd name="T17" fmla="*/ 62 h 2046"/>
                <a:gd name="T18" fmla="*/ 2479 w 3317"/>
                <a:gd name="T19" fmla="*/ 216 h 2046"/>
                <a:gd name="T20" fmla="*/ 2325 w 3317"/>
                <a:gd name="T21" fmla="*/ 310 h 2046"/>
                <a:gd name="T22" fmla="*/ 2541 w 3317"/>
                <a:gd name="T23" fmla="*/ 403 h 2046"/>
                <a:gd name="T24" fmla="*/ 2479 w 3317"/>
                <a:gd name="T25" fmla="*/ 434 h 2046"/>
                <a:gd name="T26" fmla="*/ 2355 w 3317"/>
                <a:gd name="T27" fmla="*/ 464 h 2046"/>
                <a:gd name="T28" fmla="*/ 2201 w 3317"/>
                <a:gd name="T29" fmla="*/ 558 h 2046"/>
                <a:gd name="T30" fmla="*/ 2107 w 3317"/>
                <a:gd name="T31" fmla="*/ 588 h 2046"/>
                <a:gd name="T32" fmla="*/ 1983 w 3317"/>
                <a:gd name="T33" fmla="*/ 712 h 2046"/>
                <a:gd name="T34" fmla="*/ 1673 w 3317"/>
                <a:gd name="T35" fmla="*/ 744 h 2046"/>
                <a:gd name="T36" fmla="*/ 1549 w 3317"/>
                <a:gd name="T37" fmla="*/ 744 h 2046"/>
                <a:gd name="T38" fmla="*/ 1240 w 3317"/>
                <a:gd name="T39" fmla="*/ 681 h 2046"/>
                <a:gd name="T40" fmla="*/ 1085 w 3317"/>
                <a:gd name="T41" fmla="*/ 558 h 2046"/>
                <a:gd name="T42" fmla="*/ 898 w 3317"/>
                <a:gd name="T43" fmla="*/ 434 h 2046"/>
                <a:gd name="T44" fmla="*/ 713 w 3317"/>
                <a:gd name="T45" fmla="*/ 279 h 2046"/>
                <a:gd name="T46" fmla="*/ 620 w 3317"/>
                <a:gd name="T47" fmla="*/ 434 h 2046"/>
                <a:gd name="T48" fmla="*/ 496 w 3317"/>
                <a:gd name="T49" fmla="*/ 434 h 2046"/>
                <a:gd name="T50" fmla="*/ 433 w 3317"/>
                <a:gd name="T51" fmla="*/ 558 h 2046"/>
                <a:gd name="T52" fmla="*/ 372 w 3317"/>
                <a:gd name="T53" fmla="*/ 651 h 2046"/>
                <a:gd name="T54" fmla="*/ 341 w 3317"/>
                <a:gd name="T55" fmla="*/ 744 h 2046"/>
                <a:gd name="T56" fmla="*/ 61 w 3317"/>
                <a:gd name="T57" fmla="*/ 836 h 2046"/>
                <a:gd name="T58" fmla="*/ 0 w 3317"/>
                <a:gd name="T59" fmla="*/ 899 h 2046"/>
                <a:gd name="T60" fmla="*/ 124 w 3317"/>
                <a:gd name="T61" fmla="*/ 1053 h 2046"/>
                <a:gd name="T62" fmla="*/ 248 w 3317"/>
                <a:gd name="T63" fmla="*/ 1084 h 2046"/>
                <a:gd name="T64" fmla="*/ 341 w 3317"/>
                <a:gd name="T65" fmla="*/ 1084 h 2046"/>
                <a:gd name="T66" fmla="*/ 341 w 3317"/>
                <a:gd name="T67" fmla="*/ 1208 h 2046"/>
                <a:gd name="T68" fmla="*/ 278 w 3317"/>
                <a:gd name="T69" fmla="*/ 1364 h 2046"/>
                <a:gd name="T70" fmla="*/ 372 w 3317"/>
                <a:gd name="T71" fmla="*/ 1456 h 2046"/>
                <a:gd name="T72" fmla="*/ 526 w 3317"/>
                <a:gd name="T73" fmla="*/ 1488 h 2046"/>
                <a:gd name="T74" fmla="*/ 650 w 3317"/>
                <a:gd name="T75" fmla="*/ 1549 h 2046"/>
                <a:gd name="T76" fmla="*/ 774 w 3317"/>
                <a:gd name="T77" fmla="*/ 1580 h 2046"/>
                <a:gd name="T78" fmla="*/ 868 w 3317"/>
                <a:gd name="T79" fmla="*/ 1549 h 2046"/>
                <a:gd name="T80" fmla="*/ 961 w 3317"/>
                <a:gd name="T81" fmla="*/ 1580 h 2046"/>
                <a:gd name="T82" fmla="*/ 1085 w 3317"/>
                <a:gd name="T83" fmla="*/ 1519 h 2046"/>
                <a:gd name="T84" fmla="*/ 1240 w 3317"/>
                <a:gd name="T85" fmla="*/ 1488 h 2046"/>
                <a:gd name="T86" fmla="*/ 1394 w 3317"/>
                <a:gd name="T87" fmla="*/ 1704 h 2046"/>
                <a:gd name="T88" fmla="*/ 1332 w 3317"/>
                <a:gd name="T89" fmla="*/ 1828 h 2046"/>
                <a:gd name="T90" fmla="*/ 1394 w 3317"/>
                <a:gd name="T91" fmla="*/ 1890 h 2046"/>
                <a:gd name="T92" fmla="*/ 1457 w 3317"/>
                <a:gd name="T93" fmla="*/ 1984 h 2046"/>
                <a:gd name="T94" fmla="*/ 1549 w 3317"/>
                <a:gd name="T95" fmla="*/ 1952 h 2046"/>
                <a:gd name="T96" fmla="*/ 1673 w 3317"/>
                <a:gd name="T97" fmla="*/ 1921 h 2046"/>
                <a:gd name="T98" fmla="*/ 1766 w 3317"/>
                <a:gd name="T99" fmla="*/ 1921 h 2046"/>
                <a:gd name="T100" fmla="*/ 1890 w 3317"/>
                <a:gd name="T101" fmla="*/ 2014 h 2046"/>
                <a:gd name="T102" fmla="*/ 2169 w 3317"/>
                <a:gd name="T103" fmla="*/ 1952 h 2046"/>
                <a:gd name="T104" fmla="*/ 2386 w 3317"/>
                <a:gd name="T105" fmla="*/ 1828 h 2046"/>
                <a:gd name="T106" fmla="*/ 2573 w 3317"/>
                <a:gd name="T107" fmla="*/ 1612 h 2046"/>
                <a:gd name="T108" fmla="*/ 2573 w 3317"/>
                <a:gd name="T109" fmla="*/ 1519 h 2046"/>
                <a:gd name="T110" fmla="*/ 2573 w 3317"/>
                <a:gd name="T111" fmla="*/ 1271 h 2046"/>
                <a:gd name="T112" fmla="*/ 2541 w 3317"/>
                <a:gd name="T113" fmla="*/ 1053 h 2046"/>
                <a:gd name="T114" fmla="*/ 2386 w 3317"/>
                <a:gd name="T115" fmla="*/ 960 h 2046"/>
                <a:gd name="T116" fmla="*/ 2603 w 3317"/>
                <a:gd name="T117" fmla="*/ 744 h 2046"/>
                <a:gd name="T118" fmla="*/ 2821 w 3317"/>
                <a:gd name="T119" fmla="*/ 77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7" h="2046">
                  <a:moveTo>
                    <a:pt x="2821" y="775"/>
                  </a:moveTo>
                  <a:lnTo>
                    <a:pt x="2821" y="775"/>
                  </a:lnTo>
                  <a:lnTo>
                    <a:pt x="2821" y="775"/>
                  </a:lnTo>
                  <a:lnTo>
                    <a:pt x="2821" y="775"/>
                  </a:lnTo>
                  <a:lnTo>
                    <a:pt x="2821" y="775"/>
                  </a:lnTo>
                  <a:lnTo>
                    <a:pt x="2851" y="744"/>
                  </a:lnTo>
                  <a:lnTo>
                    <a:pt x="2851" y="744"/>
                  </a:lnTo>
                  <a:lnTo>
                    <a:pt x="2851" y="744"/>
                  </a:lnTo>
                  <a:lnTo>
                    <a:pt x="2882" y="744"/>
                  </a:lnTo>
                  <a:cubicBezTo>
                    <a:pt x="2882" y="712"/>
                    <a:pt x="2882" y="712"/>
                    <a:pt x="2913" y="712"/>
                  </a:cubicBezTo>
                  <a:lnTo>
                    <a:pt x="2913" y="712"/>
                  </a:lnTo>
                  <a:cubicBezTo>
                    <a:pt x="2944" y="712"/>
                    <a:pt x="2944" y="712"/>
                    <a:pt x="2944" y="712"/>
                  </a:cubicBezTo>
                  <a:cubicBezTo>
                    <a:pt x="2944" y="712"/>
                    <a:pt x="2975" y="712"/>
                    <a:pt x="2975" y="681"/>
                  </a:cubicBezTo>
                  <a:lnTo>
                    <a:pt x="2975" y="681"/>
                  </a:lnTo>
                  <a:lnTo>
                    <a:pt x="3006" y="681"/>
                  </a:lnTo>
                  <a:lnTo>
                    <a:pt x="3006" y="681"/>
                  </a:lnTo>
                  <a:cubicBezTo>
                    <a:pt x="3037" y="681"/>
                    <a:pt x="3037" y="651"/>
                    <a:pt x="3037" y="651"/>
                  </a:cubicBezTo>
                  <a:cubicBezTo>
                    <a:pt x="3037" y="651"/>
                    <a:pt x="3037" y="651"/>
                    <a:pt x="3069" y="620"/>
                  </a:cubicBezTo>
                  <a:lnTo>
                    <a:pt x="3069" y="620"/>
                  </a:lnTo>
                  <a:lnTo>
                    <a:pt x="3069" y="620"/>
                  </a:lnTo>
                  <a:cubicBezTo>
                    <a:pt x="3099" y="620"/>
                    <a:pt x="3099" y="620"/>
                    <a:pt x="3099" y="620"/>
                  </a:cubicBezTo>
                  <a:lnTo>
                    <a:pt x="3130" y="620"/>
                  </a:lnTo>
                  <a:lnTo>
                    <a:pt x="3130" y="620"/>
                  </a:lnTo>
                  <a:lnTo>
                    <a:pt x="3130" y="620"/>
                  </a:lnTo>
                  <a:cubicBezTo>
                    <a:pt x="3130" y="620"/>
                    <a:pt x="3130" y="620"/>
                    <a:pt x="3130" y="588"/>
                  </a:cubicBezTo>
                  <a:lnTo>
                    <a:pt x="3130" y="588"/>
                  </a:lnTo>
                  <a:lnTo>
                    <a:pt x="3130" y="558"/>
                  </a:lnTo>
                  <a:lnTo>
                    <a:pt x="3130" y="558"/>
                  </a:lnTo>
                  <a:lnTo>
                    <a:pt x="3099" y="558"/>
                  </a:lnTo>
                  <a:cubicBezTo>
                    <a:pt x="3099" y="527"/>
                    <a:pt x="3099" y="527"/>
                    <a:pt x="3099" y="527"/>
                  </a:cubicBezTo>
                  <a:cubicBezTo>
                    <a:pt x="3099" y="527"/>
                    <a:pt x="3099" y="496"/>
                    <a:pt x="3130" y="496"/>
                  </a:cubicBezTo>
                  <a:lnTo>
                    <a:pt x="3130" y="496"/>
                  </a:lnTo>
                  <a:lnTo>
                    <a:pt x="3161" y="496"/>
                  </a:lnTo>
                  <a:cubicBezTo>
                    <a:pt x="3161" y="496"/>
                    <a:pt x="3161" y="496"/>
                    <a:pt x="3161" y="464"/>
                  </a:cubicBezTo>
                  <a:lnTo>
                    <a:pt x="3161" y="464"/>
                  </a:lnTo>
                  <a:cubicBezTo>
                    <a:pt x="3161" y="464"/>
                    <a:pt x="3161" y="464"/>
                    <a:pt x="3192" y="464"/>
                  </a:cubicBezTo>
                  <a:lnTo>
                    <a:pt x="3192" y="464"/>
                  </a:lnTo>
                  <a:lnTo>
                    <a:pt x="3192" y="464"/>
                  </a:lnTo>
                  <a:cubicBezTo>
                    <a:pt x="3192" y="464"/>
                    <a:pt x="3192" y="464"/>
                    <a:pt x="3223" y="496"/>
                  </a:cubicBezTo>
                  <a:lnTo>
                    <a:pt x="3223" y="496"/>
                  </a:lnTo>
                  <a:cubicBezTo>
                    <a:pt x="3223" y="464"/>
                    <a:pt x="3254" y="464"/>
                    <a:pt x="3254" y="464"/>
                  </a:cubicBezTo>
                  <a:lnTo>
                    <a:pt x="3254" y="464"/>
                  </a:lnTo>
                  <a:lnTo>
                    <a:pt x="3254" y="464"/>
                  </a:lnTo>
                  <a:lnTo>
                    <a:pt x="3254" y="464"/>
                  </a:lnTo>
                  <a:lnTo>
                    <a:pt x="3254" y="464"/>
                  </a:lnTo>
                  <a:cubicBezTo>
                    <a:pt x="3254" y="434"/>
                    <a:pt x="3285" y="434"/>
                    <a:pt x="3285" y="403"/>
                  </a:cubicBezTo>
                  <a:lnTo>
                    <a:pt x="3285" y="403"/>
                  </a:lnTo>
                  <a:lnTo>
                    <a:pt x="3285" y="403"/>
                  </a:lnTo>
                  <a:cubicBezTo>
                    <a:pt x="3285" y="372"/>
                    <a:pt x="3285" y="372"/>
                    <a:pt x="3285" y="372"/>
                  </a:cubicBezTo>
                  <a:cubicBezTo>
                    <a:pt x="3285" y="372"/>
                    <a:pt x="3285" y="340"/>
                    <a:pt x="3316" y="340"/>
                  </a:cubicBezTo>
                  <a:lnTo>
                    <a:pt x="3316" y="340"/>
                  </a:lnTo>
                  <a:lnTo>
                    <a:pt x="3316" y="340"/>
                  </a:lnTo>
                  <a:lnTo>
                    <a:pt x="3285" y="340"/>
                  </a:lnTo>
                  <a:lnTo>
                    <a:pt x="3285" y="340"/>
                  </a:lnTo>
                  <a:cubicBezTo>
                    <a:pt x="3254" y="340"/>
                    <a:pt x="3254" y="340"/>
                    <a:pt x="3254" y="340"/>
                  </a:cubicBezTo>
                  <a:lnTo>
                    <a:pt x="3254" y="340"/>
                  </a:lnTo>
                  <a:lnTo>
                    <a:pt x="3254" y="340"/>
                  </a:lnTo>
                  <a:cubicBezTo>
                    <a:pt x="3254" y="372"/>
                    <a:pt x="3223" y="372"/>
                    <a:pt x="3192" y="372"/>
                  </a:cubicBezTo>
                  <a:lnTo>
                    <a:pt x="3192" y="372"/>
                  </a:lnTo>
                  <a:cubicBezTo>
                    <a:pt x="3161" y="372"/>
                    <a:pt x="3161" y="372"/>
                    <a:pt x="3130" y="372"/>
                  </a:cubicBezTo>
                  <a:lnTo>
                    <a:pt x="3130" y="372"/>
                  </a:lnTo>
                  <a:cubicBezTo>
                    <a:pt x="3099" y="372"/>
                    <a:pt x="3099" y="340"/>
                    <a:pt x="3099" y="340"/>
                  </a:cubicBezTo>
                  <a:cubicBezTo>
                    <a:pt x="3099" y="340"/>
                    <a:pt x="3099" y="340"/>
                    <a:pt x="3099" y="310"/>
                  </a:cubicBezTo>
                  <a:lnTo>
                    <a:pt x="3099" y="310"/>
                  </a:lnTo>
                  <a:lnTo>
                    <a:pt x="3099" y="310"/>
                  </a:lnTo>
                  <a:cubicBezTo>
                    <a:pt x="3069" y="310"/>
                    <a:pt x="3069" y="310"/>
                    <a:pt x="3069" y="279"/>
                  </a:cubicBezTo>
                  <a:cubicBezTo>
                    <a:pt x="3069" y="279"/>
                    <a:pt x="3069" y="279"/>
                    <a:pt x="3037" y="279"/>
                  </a:cubicBezTo>
                  <a:lnTo>
                    <a:pt x="3037" y="279"/>
                  </a:lnTo>
                  <a:lnTo>
                    <a:pt x="3037" y="279"/>
                  </a:lnTo>
                  <a:lnTo>
                    <a:pt x="3037" y="279"/>
                  </a:lnTo>
                  <a:cubicBezTo>
                    <a:pt x="3006" y="279"/>
                    <a:pt x="2975" y="279"/>
                    <a:pt x="2975" y="279"/>
                  </a:cubicBezTo>
                  <a:cubicBezTo>
                    <a:pt x="2944" y="248"/>
                    <a:pt x="2944" y="248"/>
                    <a:pt x="2913" y="216"/>
                  </a:cubicBezTo>
                  <a:lnTo>
                    <a:pt x="2913" y="186"/>
                  </a:lnTo>
                  <a:cubicBezTo>
                    <a:pt x="2913" y="155"/>
                    <a:pt x="2913" y="155"/>
                    <a:pt x="2882" y="155"/>
                  </a:cubicBezTo>
                  <a:cubicBezTo>
                    <a:pt x="2882" y="124"/>
                    <a:pt x="2882" y="124"/>
                    <a:pt x="2882" y="124"/>
                  </a:cubicBezTo>
                  <a:cubicBezTo>
                    <a:pt x="2882" y="124"/>
                    <a:pt x="2882" y="92"/>
                    <a:pt x="2851" y="92"/>
                  </a:cubicBezTo>
                  <a:lnTo>
                    <a:pt x="2851" y="62"/>
                  </a:lnTo>
                  <a:cubicBezTo>
                    <a:pt x="2851" y="62"/>
                    <a:pt x="2851" y="31"/>
                    <a:pt x="2821" y="31"/>
                  </a:cubicBezTo>
                  <a:lnTo>
                    <a:pt x="2821" y="31"/>
                  </a:lnTo>
                  <a:lnTo>
                    <a:pt x="2821" y="31"/>
                  </a:lnTo>
                  <a:lnTo>
                    <a:pt x="2821" y="31"/>
                  </a:lnTo>
                  <a:lnTo>
                    <a:pt x="2821" y="31"/>
                  </a:lnTo>
                  <a:lnTo>
                    <a:pt x="2789" y="31"/>
                  </a:lnTo>
                  <a:lnTo>
                    <a:pt x="2789" y="31"/>
                  </a:lnTo>
                  <a:lnTo>
                    <a:pt x="2758" y="31"/>
                  </a:lnTo>
                  <a:cubicBezTo>
                    <a:pt x="2758" y="31"/>
                    <a:pt x="2758" y="0"/>
                    <a:pt x="2727" y="0"/>
                  </a:cubicBezTo>
                  <a:lnTo>
                    <a:pt x="2665" y="0"/>
                  </a:lnTo>
                  <a:lnTo>
                    <a:pt x="2665" y="0"/>
                  </a:lnTo>
                  <a:cubicBezTo>
                    <a:pt x="2634" y="0"/>
                    <a:pt x="2634" y="0"/>
                    <a:pt x="2634" y="0"/>
                  </a:cubicBezTo>
                  <a:cubicBezTo>
                    <a:pt x="2634" y="31"/>
                    <a:pt x="2634" y="31"/>
                    <a:pt x="2603" y="31"/>
                  </a:cubicBezTo>
                  <a:lnTo>
                    <a:pt x="2603" y="31"/>
                  </a:lnTo>
                  <a:lnTo>
                    <a:pt x="2603" y="31"/>
                  </a:lnTo>
                  <a:cubicBezTo>
                    <a:pt x="2603" y="0"/>
                    <a:pt x="2603" y="0"/>
                    <a:pt x="2603" y="0"/>
                  </a:cubicBezTo>
                  <a:lnTo>
                    <a:pt x="2573" y="31"/>
                  </a:lnTo>
                  <a:lnTo>
                    <a:pt x="2573" y="31"/>
                  </a:lnTo>
                  <a:lnTo>
                    <a:pt x="2603" y="31"/>
                  </a:lnTo>
                  <a:cubicBezTo>
                    <a:pt x="2603" y="62"/>
                    <a:pt x="2603" y="62"/>
                    <a:pt x="2603" y="62"/>
                  </a:cubicBezTo>
                  <a:lnTo>
                    <a:pt x="2603" y="62"/>
                  </a:lnTo>
                  <a:lnTo>
                    <a:pt x="2603" y="62"/>
                  </a:lnTo>
                  <a:cubicBezTo>
                    <a:pt x="2603" y="92"/>
                    <a:pt x="2573" y="92"/>
                    <a:pt x="2573" y="124"/>
                  </a:cubicBezTo>
                  <a:lnTo>
                    <a:pt x="2541" y="124"/>
                  </a:lnTo>
                  <a:lnTo>
                    <a:pt x="2541" y="155"/>
                  </a:lnTo>
                  <a:lnTo>
                    <a:pt x="2541" y="155"/>
                  </a:lnTo>
                  <a:lnTo>
                    <a:pt x="2541" y="155"/>
                  </a:lnTo>
                  <a:lnTo>
                    <a:pt x="2510" y="186"/>
                  </a:lnTo>
                  <a:lnTo>
                    <a:pt x="2510" y="186"/>
                  </a:lnTo>
                  <a:lnTo>
                    <a:pt x="2510" y="186"/>
                  </a:lnTo>
                  <a:lnTo>
                    <a:pt x="2510" y="186"/>
                  </a:lnTo>
                  <a:cubicBezTo>
                    <a:pt x="2510" y="216"/>
                    <a:pt x="2510" y="216"/>
                    <a:pt x="2479" y="216"/>
                  </a:cubicBezTo>
                  <a:lnTo>
                    <a:pt x="2479" y="216"/>
                  </a:lnTo>
                  <a:lnTo>
                    <a:pt x="2479" y="216"/>
                  </a:lnTo>
                  <a:cubicBezTo>
                    <a:pt x="2479" y="248"/>
                    <a:pt x="2479" y="248"/>
                    <a:pt x="2449" y="248"/>
                  </a:cubicBezTo>
                  <a:cubicBezTo>
                    <a:pt x="2449" y="248"/>
                    <a:pt x="2417" y="248"/>
                    <a:pt x="2386" y="248"/>
                  </a:cubicBezTo>
                  <a:lnTo>
                    <a:pt x="2386" y="248"/>
                  </a:lnTo>
                  <a:lnTo>
                    <a:pt x="2355" y="248"/>
                  </a:lnTo>
                  <a:cubicBezTo>
                    <a:pt x="2355" y="248"/>
                    <a:pt x="2355" y="279"/>
                    <a:pt x="2325" y="279"/>
                  </a:cubicBezTo>
                  <a:lnTo>
                    <a:pt x="2325" y="310"/>
                  </a:lnTo>
                  <a:lnTo>
                    <a:pt x="2325" y="310"/>
                  </a:lnTo>
                  <a:lnTo>
                    <a:pt x="2325" y="310"/>
                  </a:lnTo>
                  <a:lnTo>
                    <a:pt x="2325" y="310"/>
                  </a:lnTo>
                  <a:lnTo>
                    <a:pt x="2325" y="310"/>
                  </a:lnTo>
                  <a:lnTo>
                    <a:pt x="2325" y="310"/>
                  </a:lnTo>
                  <a:cubicBezTo>
                    <a:pt x="2355" y="310"/>
                    <a:pt x="2355" y="310"/>
                    <a:pt x="2355" y="310"/>
                  </a:cubicBezTo>
                  <a:lnTo>
                    <a:pt x="2355" y="310"/>
                  </a:lnTo>
                  <a:lnTo>
                    <a:pt x="2386" y="310"/>
                  </a:lnTo>
                  <a:lnTo>
                    <a:pt x="2386" y="310"/>
                  </a:lnTo>
                  <a:cubicBezTo>
                    <a:pt x="2417" y="310"/>
                    <a:pt x="2417" y="310"/>
                    <a:pt x="2417" y="310"/>
                  </a:cubicBezTo>
                  <a:lnTo>
                    <a:pt x="2417" y="310"/>
                  </a:lnTo>
                  <a:cubicBezTo>
                    <a:pt x="2449" y="310"/>
                    <a:pt x="2449" y="310"/>
                    <a:pt x="2449" y="310"/>
                  </a:cubicBezTo>
                  <a:cubicBezTo>
                    <a:pt x="2449" y="310"/>
                    <a:pt x="2449" y="310"/>
                    <a:pt x="2479" y="310"/>
                  </a:cubicBezTo>
                  <a:cubicBezTo>
                    <a:pt x="2479" y="340"/>
                    <a:pt x="2541" y="372"/>
                    <a:pt x="2541" y="372"/>
                  </a:cubicBezTo>
                  <a:lnTo>
                    <a:pt x="2541" y="403"/>
                  </a:lnTo>
                  <a:cubicBezTo>
                    <a:pt x="2541" y="403"/>
                    <a:pt x="2541" y="403"/>
                    <a:pt x="2541" y="434"/>
                  </a:cubicBezTo>
                  <a:lnTo>
                    <a:pt x="2541" y="434"/>
                  </a:lnTo>
                  <a:cubicBezTo>
                    <a:pt x="2541" y="434"/>
                    <a:pt x="2541" y="464"/>
                    <a:pt x="2510" y="464"/>
                  </a:cubicBezTo>
                  <a:lnTo>
                    <a:pt x="2510" y="464"/>
                  </a:lnTo>
                  <a:lnTo>
                    <a:pt x="2510" y="434"/>
                  </a:lnTo>
                  <a:lnTo>
                    <a:pt x="2510" y="434"/>
                  </a:lnTo>
                  <a:cubicBezTo>
                    <a:pt x="2479" y="434"/>
                    <a:pt x="2479" y="434"/>
                    <a:pt x="2479" y="434"/>
                  </a:cubicBezTo>
                  <a:lnTo>
                    <a:pt x="2479" y="434"/>
                  </a:lnTo>
                  <a:lnTo>
                    <a:pt x="2479" y="434"/>
                  </a:lnTo>
                  <a:lnTo>
                    <a:pt x="2479" y="434"/>
                  </a:lnTo>
                  <a:lnTo>
                    <a:pt x="2479" y="434"/>
                  </a:lnTo>
                  <a:cubicBezTo>
                    <a:pt x="2449" y="434"/>
                    <a:pt x="2449" y="434"/>
                    <a:pt x="2449" y="434"/>
                  </a:cubicBezTo>
                  <a:lnTo>
                    <a:pt x="2449" y="434"/>
                  </a:lnTo>
                  <a:lnTo>
                    <a:pt x="2449" y="434"/>
                  </a:lnTo>
                  <a:cubicBezTo>
                    <a:pt x="2449" y="434"/>
                    <a:pt x="2449" y="434"/>
                    <a:pt x="2417" y="434"/>
                  </a:cubicBezTo>
                  <a:cubicBezTo>
                    <a:pt x="2417" y="464"/>
                    <a:pt x="2417" y="464"/>
                    <a:pt x="2417" y="464"/>
                  </a:cubicBezTo>
                  <a:lnTo>
                    <a:pt x="2417" y="464"/>
                  </a:lnTo>
                  <a:lnTo>
                    <a:pt x="2417" y="464"/>
                  </a:lnTo>
                  <a:cubicBezTo>
                    <a:pt x="2386" y="464"/>
                    <a:pt x="2386" y="464"/>
                    <a:pt x="2386" y="464"/>
                  </a:cubicBezTo>
                  <a:lnTo>
                    <a:pt x="2386" y="464"/>
                  </a:lnTo>
                  <a:lnTo>
                    <a:pt x="2386" y="464"/>
                  </a:lnTo>
                  <a:lnTo>
                    <a:pt x="2355" y="464"/>
                  </a:lnTo>
                  <a:lnTo>
                    <a:pt x="2355" y="464"/>
                  </a:lnTo>
                  <a:lnTo>
                    <a:pt x="2355" y="464"/>
                  </a:lnTo>
                  <a:cubicBezTo>
                    <a:pt x="2355" y="496"/>
                    <a:pt x="2355" y="496"/>
                    <a:pt x="2325" y="496"/>
                  </a:cubicBezTo>
                  <a:cubicBezTo>
                    <a:pt x="2325" y="527"/>
                    <a:pt x="2325" y="527"/>
                    <a:pt x="2325" y="527"/>
                  </a:cubicBezTo>
                  <a:cubicBezTo>
                    <a:pt x="2293" y="527"/>
                    <a:pt x="2293" y="527"/>
                    <a:pt x="2293" y="527"/>
                  </a:cubicBezTo>
                  <a:lnTo>
                    <a:pt x="2293" y="527"/>
                  </a:lnTo>
                  <a:lnTo>
                    <a:pt x="2262" y="527"/>
                  </a:lnTo>
                  <a:lnTo>
                    <a:pt x="2262" y="527"/>
                  </a:lnTo>
                  <a:lnTo>
                    <a:pt x="2262" y="527"/>
                  </a:lnTo>
                  <a:cubicBezTo>
                    <a:pt x="2262" y="527"/>
                    <a:pt x="2231" y="527"/>
                    <a:pt x="2231" y="558"/>
                  </a:cubicBezTo>
                  <a:cubicBezTo>
                    <a:pt x="2201" y="558"/>
                    <a:pt x="2201" y="558"/>
                    <a:pt x="2201" y="558"/>
                  </a:cubicBezTo>
                  <a:lnTo>
                    <a:pt x="2201" y="558"/>
                  </a:lnTo>
                  <a:lnTo>
                    <a:pt x="2201" y="558"/>
                  </a:lnTo>
                  <a:cubicBezTo>
                    <a:pt x="2169" y="558"/>
                    <a:pt x="2169" y="558"/>
                    <a:pt x="2169" y="558"/>
                  </a:cubicBezTo>
                  <a:lnTo>
                    <a:pt x="2169" y="558"/>
                  </a:lnTo>
                  <a:cubicBezTo>
                    <a:pt x="2138" y="558"/>
                    <a:pt x="2138" y="558"/>
                    <a:pt x="2138" y="558"/>
                  </a:cubicBezTo>
                  <a:cubicBezTo>
                    <a:pt x="2107" y="558"/>
                    <a:pt x="2107" y="558"/>
                    <a:pt x="2077" y="558"/>
                  </a:cubicBezTo>
                  <a:lnTo>
                    <a:pt x="2077" y="558"/>
                  </a:lnTo>
                  <a:lnTo>
                    <a:pt x="2077" y="558"/>
                  </a:lnTo>
                  <a:lnTo>
                    <a:pt x="2077" y="558"/>
                  </a:lnTo>
                  <a:lnTo>
                    <a:pt x="2077" y="558"/>
                  </a:lnTo>
                  <a:cubicBezTo>
                    <a:pt x="2107" y="558"/>
                    <a:pt x="2107" y="588"/>
                    <a:pt x="2107" y="588"/>
                  </a:cubicBezTo>
                  <a:cubicBezTo>
                    <a:pt x="2107" y="620"/>
                    <a:pt x="2107" y="620"/>
                    <a:pt x="2107" y="620"/>
                  </a:cubicBezTo>
                  <a:lnTo>
                    <a:pt x="2107" y="620"/>
                  </a:lnTo>
                  <a:cubicBezTo>
                    <a:pt x="2107" y="651"/>
                    <a:pt x="2077" y="651"/>
                    <a:pt x="2077" y="651"/>
                  </a:cubicBezTo>
                  <a:lnTo>
                    <a:pt x="2077" y="651"/>
                  </a:lnTo>
                  <a:cubicBezTo>
                    <a:pt x="2077" y="651"/>
                    <a:pt x="2077" y="651"/>
                    <a:pt x="2045" y="651"/>
                  </a:cubicBezTo>
                  <a:lnTo>
                    <a:pt x="2045" y="651"/>
                  </a:lnTo>
                  <a:lnTo>
                    <a:pt x="2045" y="651"/>
                  </a:lnTo>
                  <a:lnTo>
                    <a:pt x="2045" y="651"/>
                  </a:lnTo>
                  <a:lnTo>
                    <a:pt x="2045" y="651"/>
                  </a:lnTo>
                  <a:cubicBezTo>
                    <a:pt x="2045" y="681"/>
                    <a:pt x="2045" y="681"/>
                    <a:pt x="2014" y="681"/>
                  </a:cubicBezTo>
                  <a:cubicBezTo>
                    <a:pt x="2014" y="712"/>
                    <a:pt x="1983" y="712"/>
                    <a:pt x="1983" y="712"/>
                  </a:cubicBezTo>
                  <a:lnTo>
                    <a:pt x="1983" y="712"/>
                  </a:lnTo>
                  <a:cubicBezTo>
                    <a:pt x="1953" y="712"/>
                    <a:pt x="1953" y="712"/>
                    <a:pt x="1953" y="712"/>
                  </a:cubicBezTo>
                  <a:lnTo>
                    <a:pt x="1921" y="712"/>
                  </a:lnTo>
                  <a:cubicBezTo>
                    <a:pt x="1890" y="712"/>
                    <a:pt x="1890" y="712"/>
                    <a:pt x="1859" y="712"/>
                  </a:cubicBezTo>
                  <a:lnTo>
                    <a:pt x="1829" y="712"/>
                  </a:lnTo>
                  <a:lnTo>
                    <a:pt x="1829" y="712"/>
                  </a:lnTo>
                  <a:cubicBezTo>
                    <a:pt x="1829" y="712"/>
                    <a:pt x="1797" y="744"/>
                    <a:pt x="1766" y="744"/>
                  </a:cubicBezTo>
                  <a:cubicBezTo>
                    <a:pt x="1766" y="744"/>
                    <a:pt x="1735" y="775"/>
                    <a:pt x="1705" y="775"/>
                  </a:cubicBezTo>
                  <a:lnTo>
                    <a:pt x="1705" y="775"/>
                  </a:lnTo>
                  <a:cubicBezTo>
                    <a:pt x="1673" y="775"/>
                    <a:pt x="1673" y="775"/>
                    <a:pt x="1673" y="744"/>
                  </a:cubicBezTo>
                  <a:lnTo>
                    <a:pt x="1673" y="744"/>
                  </a:lnTo>
                  <a:cubicBezTo>
                    <a:pt x="1642" y="744"/>
                    <a:pt x="1642" y="775"/>
                    <a:pt x="1642" y="775"/>
                  </a:cubicBezTo>
                  <a:lnTo>
                    <a:pt x="1642" y="775"/>
                  </a:lnTo>
                  <a:lnTo>
                    <a:pt x="1642" y="775"/>
                  </a:lnTo>
                  <a:cubicBezTo>
                    <a:pt x="1642" y="775"/>
                    <a:pt x="1642" y="775"/>
                    <a:pt x="1611" y="775"/>
                  </a:cubicBezTo>
                  <a:lnTo>
                    <a:pt x="1611" y="775"/>
                  </a:lnTo>
                  <a:cubicBezTo>
                    <a:pt x="1611" y="775"/>
                    <a:pt x="1611" y="775"/>
                    <a:pt x="1581" y="744"/>
                  </a:cubicBezTo>
                  <a:lnTo>
                    <a:pt x="1581" y="744"/>
                  </a:lnTo>
                  <a:lnTo>
                    <a:pt x="1581" y="744"/>
                  </a:lnTo>
                  <a:lnTo>
                    <a:pt x="1581" y="744"/>
                  </a:lnTo>
                  <a:lnTo>
                    <a:pt x="1581" y="744"/>
                  </a:lnTo>
                  <a:cubicBezTo>
                    <a:pt x="1581" y="744"/>
                    <a:pt x="1581" y="744"/>
                    <a:pt x="1549" y="744"/>
                  </a:cubicBezTo>
                  <a:lnTo>
                    <a:pt x="1549" y="744"/>
                  </a:lnTo>
                  <a:cubicBezTo>
                    <a:pt x="1518" y="744"/>
                    <a:pt x="1518" y="712"/>
                    <a:pt x="1487" y="712"/>
                  </a:cubicBezTo>
                  <a:lnTo>
                    <a:pt x="1487" y="712"/>
                  </a:lnTo>
                  <a:lnTo>
                    <a:pt x="1487" y="712"/>
                  </a:lnTo>
                  <a:cubicBezTo>
                    <a:pt x="1457" y="712"/>
                    <a:pt x="1457" y="712"/>
                    <a:pt x="1457" y="712"/>
                  </a:cubicBezTo>
                  <a:lnTo>
                    <a:pt x="1425" y="712"/>
                  </a:lnTo>
                  <a:lnTo>
                    <a:pt x="1425" y="712"/>
                  </a:lnTo>
                  <a:cubicBezTo>
                    <a:pt x="1394" y="712"/>
                    <a:pt x="1394" y="712"/>
                    <a:pt x="1394" y="712"/>
                  </a:cubicBezTo>
                  <a:cubicBezTo>
                    <a:pt x="1364" y="712"/>
                    <a:pt x="1332" y="712"/>
                    <a:pt x="1332" y="712"/>
                  </a:cubicBezTo>
                  <a:cubicBezTo>
                    <a:pt x="1332" y="712"/>
                    <a:pt x="1270" y="712"/>
                    <a:pt x="1240" y="681"/>
                  </a:cubicBezTo>
                  <a:lnTo>
                    <a:pt x="1240" y="681"/>
                  </a:lnTo>
                  <a:cubicBezTo>
                    <a:pt x="1209" y="681"/>
                    <a:pt x="1209" y="681"/>
                    <a:pt x="1209" y="681"/>
                  </a:cubicBezTo>
                  <a:lnTo>
                    <a:pt x="1209" y="681"/>
                  </a:lnTo>
                  <a:cubicBezTo>
                    <a:pt x="1177" y="681"/>
                    <a:pt x="1177" y="651"/>
                    <a:pt x="1177" y="651"/>
                  </a:cubicBezTo>
                  <a:lnTo>
                    <a:pt x="1146" y="620"/>
                  </a:lnTo>
                  <a:lnTo>
                    <a:pt x="1146" y="620"/>
                  </a:lnTo>
                  <a:cubicBezTo>
                    <a:pt x="1146" y="620"/>
                    <a:pt x="1146" y="620"/>
                    <a:pt x="1146" y="588"/>
                  </a:cubicBezTo>
                  <a:lnTo>
                    <a:pt x="1146" y="588"/>
                  </a:lnTo>
                  <a:lnTo>
                    <a:pt x="1146" y="588"/>
                  </a:lnTo>
                  <a:lnTo>
                    <a:pt x="1146" y="588"/>
                  </a:lnTo>
                  <a:cubicBezTo>
                    <a:pt x="1116" y="588"/>
                    <a:pt x="1116" y="588"/>
                    <a:pt x="1116" y="588"/>
                  </a:cubicBezTo>
                  <a:cubicBezTo>
                    <a:pt x="1085" y="588"/>
                    <a:pt x="1085" y="558"/>
                    <a:pt x="1085" y="558"/>
                  </a:cubicBezTo>
                  <a:lnTo>
                    <a:pt x="1053" y="558"/>
                  </a:lnTo>
                  <a:lnTo>
                    <a:pt x="1053" y="558"/>
                  </a:lnTo>
                  <a:cubicBezTo>
                    <a:pt x="1053" y="558"/>
                    <a:pt x="1053" y="558"/>
                    <a:pt x="1022" y="558"/>
                  </a:cubicBezTo>
                  <a:cubicBezTo>
                    <a:pt x="1022" y="558"/>
                    <a:pt x="1022" y="558"/>
                    <a:pt x="992" y="558"/>
                  </a:cubicBezTo>
                  <a:lnTo>
                    <a:pt x="992" y="558"/>
                  </a:lnTo>
                  <a:lnTo>
                    <a:pt x="992" y="558"/>
                  </a:lnTo>
                  <a:cubicBezTo>
                    <a:pt x="961" y="558"/>
                    <a:pt x="961" y="558"/>
                    <a:pt x="929" y="558"/>
                  </a:cubicBezTo>
                  <a:cubicBezTo>
                    <a:pt x="898" y="558"/>
                    <a:pt x="898" y="527"/>
                    <a:pt x="898" y="527"/>
                  </a:cubicBezTo>
                  <a:cubicBezTo>
                    <a:pt x="898" y="496"/>
                    <a:pt x="898" y="496"/>
                    <a:pt x="898" y="496"/>
                  </a:cubicBezTo>
                  <a:lnTo>
                    <a:pt x="898" y="464"/>
                  </a:lnTo>
                  <a:cubicBezTo>
                    <a:pt x="898" y="434"/>
                    <a:pt x="898" y="434"/>
                    <a:pt x="898" y="434"/>
                  </a:cubicBezTo>
                  <a:cubicBezTo>
                    <a:pt x="898" y="434"/>
                    <a:pt x="898" y="434"/>
                    <a:pt x="898" y="403"/>
                  </a:cubicBezTo>
                  <a:cubicBezTo>
                    <a:pt x="898" y="403"/>
                    <a:pt x="868" y="403"/>
                    <a:pt x="868" y="372"/>
                  </a:cubicBezTo>
                  <a:lnTo>
                    <a:pt x="868" y="372"/>
                  </a:lnTo>
                  <a:lnTo>
                    <a:pt x="868" y="372"/>
                  </a:lnTo>
                  <a:cubicBezTo>
                    <a:pt x="868" y="372"/>
                    <a:pt x="868" y="372"/>
                    <a:pt x="837" y="372"/>
                  </a:cubicBezTo>
                  <a:lnTo>
                    <a:pt x="837" y="372"/>
                  </a:lnTo>
                  <a:cubicBezTo>
                    <a:pt x="837" y="372"/>
                    <a:pt x="837" y="372"/>
                    <a:pt x="805" y="372"/>
                  </a:cubicBezTo>
                  <a:cubicBezTo>
                    <a:pt x="805" y="340"/>
                    <a:pt x="774" y="340"/>
                    <a:pt x="774" y="340"/>
                  </a:cubicBezTo>
                  <a:lnTo>
                    <a:pt x="774" y="340"/>
                  </a:lnTo>
                  <a:cubicBezTo>
                    <a:pt x="744" y="340"/>
                    <a:pt x="744" y="310"/>
                    <a:pt x="744" y="310"/>
                  </a:cubicBezTo>
                  <a:cubicBezTo>
                    <a:pt x="744" y="310"/>
                    <a:pt x="713" y="310"/>
                    <a:pt x="713" y="279"/>
                  </a:cubicBezTo>
                  <a:cubicBezTo>
                    <a:pt x="713" y="310"/>
                    <a:pt x="713" y="310"/>
                    <a:pt x="713" y="310"/>
                  </a:cubicBezTo>
                  <a:cubicBezTo>
                    <a:pt x="713" y="340"/>
                    <a:pt x="681" y="340"/>
                    <a:pt x="681" y="340"/>
                  </a:cubicBezTo>
                  <a:cubicBezTo>
                    <a:pt x="681" y="340"/>
                    <a:pt x="681" y="340"/>
                    <a:pt x="650" y="340"/>
                  </a:cubicBezTo>
                  <a:lnTo>
                    <a:pt x="650" y="340"/>
                  </a:lnTo>
                  <a:lnTo>
                    <a:pt x="650" y="340"/>
                  </a:lnTo>
                  <a:lnTo>
                    <a:pt x="650" y="340"/>
                  </a:lnTo>
                  <a:cubicBezTo>
                    <a:pt x="650" y="372"/>
                    <a:pt x="650" y="372"/>
                    <a:pt x="650" y="372"/>
                  </a:cubicBezTo>
                  <a:lnTo>
                    <a:pt x="650" y="372"/>
                  </a:lnTo>
                  <a:lnTo>
                    <a:pt x="650" y="372"/>
                  </a:lnTo>
                  <a:cubicBezTo>
                    <a:pt x="650" y="403"/>
                    <a:pt x="650" y="403"/>
                    <a:pt x="650" y="403"/>
                  </a:cubicBezTo>
                  <a:cubicBezTo>
                    <a:pt x="620" y="434"/>
                    <a:pt x="620" y="434"/>
                    <a:pt x="620" y="434"/>
                  </a:cubicBezTo>
                  <a:cubicBezTo>
                    <a:pt x="589" y="434"/>
                    <a:pt x="589" y="434"/>
                    <a:pt x="589" y="434"/>
                  </a:cubicBezTo>
                  <a:lnTo>
                    <a:pt x="557" y="434"/>
                  </a:lnTo>
                  <a:lnTo>
                    <a:pt x="557" y="434"/>
                  </a:lnTo>
                  <a:lnTo>
                    <a:pt x="557" y="434"/>
                  </a:lnTo>
                  <a:cubicBezTo>
                    <a:pt x="557" y="434"/>
                    <a:pt x="557" y="434"/>
                    <a:pt x="526" y="434"/>
                  </a:cubicBezTo>
                  <a:lnTo>
                    <a:pt x="526" y="434"/>
                  </a:lnTo>
                  <a:cubicBezTo>
                    <a:pt x="496" y="434"/>
                    <a:pt x="496" y="434"/>
                    <a:pt x="496" y="434"/>
                  </a:cubicBezTo>
                  <a:cubicBezTo>
                    <a:pt x="496" y="403"/>
                    <a:pt x="496" y="403"/>
                    <a:pt x="496" y="403"/>
                  </a:cubicBezTo>
                  <a:lnTo>
                    <a:pt x="496" y="403"/>
                  </a:lnTo>
                  <a:cubicBezTo>
                    <a:pt x="496" y="434"/>
                    <a:pt x="496" y="434"/>
                    <a:pt x="496" y="434"/>
                  </a:cubicBezTo>
                  <a:lnTo>
                    <a:pt x="496" y="434"/>
                  </a:lnTo>
                  <a:lnTo>
                    <a:pt x="496" y="434"/>
                  </a:lnTo>
                  <a:cubicBezTo>
                    <a:pt x="496" y="464"/>
                    <a:pt x="496" y="464"/>
                    <a:pt x="496" y="464"/>
                  </a:cubicBezTo>
                  <a:cubicBezTo>
                    <a:pt x="496" y="464"/>
                    <a:pt x="465" y="464"/>
                    <a:pt x="465" y="496"/>
                  </a:cubicBezTo>
                  <a:cubicBezTo>
                    <a:pt x="496" y="496"/>
                    <a:pt x="496" y="496"/>
                    <a:pt x="496" y="496"/>
                  </a:cubicBezTo>
                  <a:lnTo>
                    <a:pt x="496" y="496"/>
                  </a:lnTo>
                  <a:cubicBezTo>
                    <a:pt x="496" y="527"/>
                    <a:pt x="496" y="527"/>
                    <a:pt x="496" y="527"/>
                  </a:cubicBezTo>
                  <a:lnTo>
                    <a:pt x="496" y="527"/>
                  </a:lnTo>
                  <a:cubicBezTo>
                    <a:pt x="496" y="527"/>
                    <a:pt x="465" y="558"/>
                    <a:pt x="433" y="558"/>
                  </a:cubicBezTo>
                  <a:lnTo>
                    <a:pt x="433" y="558"/>
                  </a:lnTo>
                  <a:lnTo>
                    <a:pt x="433" y="558"/>
                  </a:lnTo>
                  <a:lnTo>
                    <a:pt x="433" y="558"/>
                  </a:lnTo>
                  <a:lnTo>
                    <a:pt x="433" y="558"/>
                  </a:lnTo>
                  <a:cubicBezTo>
                    <a:pt x="402" y="527"/>
                    <a:pt x="402" y="527"/>
                    <a:pt x="402" y="527"/>
                  </a:cubicBezTo>
                  <a:cubicBezTo>
                    <a:pt x="402" y="527"/>
                    <a:pt x="402" y="527"/>
                    <a:pt x="372" y="558"/>
                  </a:cubicBezTo>
                  <a:lnTo>
                    <a:pt x="372" y="558"/>
                  </a:lnTo>
                  <a:lnTo>
                    <a:pt x="372" y="558"/>
                  </a:lnTo>
                  <a:lnTo>
                    <a:pt x="372" y="558"/>
                  </a:lnTo>
                  <a:lnTo>
                    <a:pt x="372" y="558"/>
                  </a:lnTo>
                  <a:lnTo>
                    <a:pt x="372" y="558"/>
                  </a:lnTo>
                  <a:lnTo>
                    <a:pt x="372" y="588"/>
                  </a:lnTo>
                  <a:lnTo>
                    <a:pt x="372" y="588"/>
                  </a:lnTo>
                  <a:cubicBezTo>
                    <a:pt x="372" y="620"/>
                    <a:pt x="372" y="620"/>
                    <a:pt x="372" y="651"/>
                  </a:cubicBezTo>
                  <a:lnTo>
                    <a:pt x="372" y="651"/>
                  </a:lnTo>
                  <a:lnTo>
                    <a:pt x="372" y="651"/>
                  </a:lnTo>
                  <a:cubicBezTo>
                    <a:pt x="372" y="681"/>
                    <a:pt x="372" y="681"/>
                    <a:pt x="372" y="681"/>
                  </a:cubicBezTo>
                  <a:lnTo>
                    <a:pt x="372" y="681"/>
                  </a:lnTo>
                  <a:lnTo>
                    <a:pt x="372" y="681"/>
                  </a:lnTo>
                  <a:cubicBezTo>
                    <a:pt x="341" y="681"/>
                    <a:pt x="341" y="681"/>
                    <a:pt x="341" y="681"/>
                  </a:cubicBezTo>
                  <a:lnTo>
                    <a:pt x="341" y="681"/>
                  </a:lnTo>
                  <a:lnTo>
                    <a:pt x="341" y="681"/>
                  </a:lnTo>
                  <a:cubicBezTo>
                    <a:pt x="341" y="712"/>
                    <a:pt x="341" y="712"/>
                    <a:pt x="341" y="712"/>
                  </a:cubicBezTo>
                  <a:cubicBezTo>
                    <a:pt x="341" y="744"/>
                    <a:pt x="341" y="744"/>
                    <a:pt x="341" y="744"/>
                  </a:cubicBezTo>
                  <a:lnTo>
                    <a:pt x="341" y="744"/>
                  </a:lnTo>
                  <a:lnTo>
                    <a:pt x="309" y="744"/>
                  </a:lnTo>
                  <a:cubicBezTo>
                    <a:pt x="278" y="744"/>
                    <a:pt x="278" y="744"/>
                    <a:pt x="278" y="744"/>
                  </a:cubicBezTo>
                  <a:lnTo>
                    <a:pt x="278" y="775"/>
                  </a:lnTo>
                  <a:lnTo>
                    <a:pt x="248" y="775"/>
                  </a:lnTo>
                  <a:cubicBezTo>
                    <a:pt x="248" y="805"/>
                    <a:pt x="217" y="805"/>
                    <a:pt x="217" y="805"/>
                  </a:cubicBezTo>
                  <a:cubicBezTo>
                    <a:pt x="185" y="805"/>
                    <a:pt x="185" y="805"/>
                    <a:pt x="154" y="805"/>
                  </a:cubicBezTo>
                  <a:cubicBezTo>
                    <a:pt x="154" y="836"/>
                    <a:pt x="154" y="836"/>
                    <a:pt x="124" y="836"/>
                  </a:cubicBezTo>
                  <a:lnTo>
                    <a:pt x="124" y="836"/>
                  </a:lnTo>
                  <a:lnTo>
                    <a:pt x="93" y="836"/>
                  </a:lnTo>
                  <a:lnTo>
                    <a:pt x="93" y="836"/>
                  </a:lnTo>
                  <a:lnTo>
                    <a:pt x="61" y="836"/>
                  </a:lnTo>
                  <a:cubicBezTo>
                    <a:pt x="61" y="836"/>
                    <a:pt x="61" y="836"/>
                    <a:pt x="30" y="836"/>
                  </a:cubicBezTo>
                  <a:lnTo>
                    <a:pt x="30" y="836"/>
                  </a:lnTo>
                  <a:lnTo>
                    <a:pt x="30" y="836"/>
                  </a:lnTo>
                  <a:lnTo>
                    <a:pt x="30" y="868"/>
                  </a:lnTo>
                  <a:lnTo>
                    <a:pt x="30" y="868"/>
                  </a:lnTo>
                  <a:lnTo>
                    <a:pt x="0" y="868"/>
                  </a:lnTo>
                  <a:lnTo>
                    <a:pt x="0" y="868"/>
                  </a:lnTo>
                  <a:lnTo>
                    <a:pt x="0" y="868"/>
                  </a:lnTo>
                  <a:lnTo>
                    <a:pt x="0" y="868"/>
                  </a:lnTo>
                  <a:cubicBezTo>
                    <a:pt x="0" y="899"/>
                    <a:pt x="0" y="899"/>
                    <a:pt x="0" y="899"/>
                  </a:cubicBezTo>
                  <a:lnTo>
                    <a:pt x="0" y="899"/>
                  </a:lnTo>
                  <a:lnTo>
                    <a:pt x="0" y="899"/>
                  </a:lnTo>
                  <a:cubicBezTo>
                    <a:pt x="0" y="899"/>
                    <a:pt x="0" y="899"/>
                    <a:pt x="30" y="899"/>
                  </a:cubicBezTo>
                  <a:lnTo>
                    <a:pt x="30" y="899"/>
                  </a:lnTo>
                  <a:lnTo>
                    <a:pt x="30" y="899"/>
                  </a:lnTo>
                  <a:cubicBezTo>
                    <a:pt x="61" y="929"/>
                    <a:pt x="61" y="960"/>
                    <a:pt x="61" y="960"/>
                  </a:cubicBezTo>
                  <a:cubicBezTo>
                    <a:pt x="61" y="992"/>
                    <a:pt x="61" y="992"/>
                    <a:pt x="61" y="992"/>
                  </a:cubicBezTo>
                  <a:lnTo>
                    <a:pt x="61" y="1023"/>
                  </a:lnTo>
                  <a:lnTo>
                    <a:pt x="93" y="1023"/>
                  </a:lnTo>
                  <a:lnTo>
                    <a:pt x="93" y="1023"/>
                  </a:lnTo>
                  <a:cubicBezTo>
                    <a:pt x="124" y="1053"/>
                    <a:pt x="124" y="1053"/>
                    <a:pt x="124" y="1053"/>
                  </a:cubicBezTo>
                  <a:lnTo>
                    <a:pt x="124" y="1053"/>
                  </a:lnTo>
                  <a:lnTo>
                    <a:pt x="124" y="1053"/>
                  </a:lnTo>
                  <a:lnTo>
                    <a:pt x="124" y="1084"/>
                  </a:lnTo>
                  <a:lnTo>
                    <a:pt x="124" y="1084"/>
                  </a:lnTo>
                  <a:cubicBezTo>
                    <a:pt x="124" y="1084"/>
                    <a:pt x="124" y="1084"/>
                    <a:pt x="154" y="1084"/>
                  </a:cubicBezTo>
                  <a:lnTo>
                    <a:pt x="154" y="1084"/>
                  </a:lnTo>
                  <a:cubicBezTo>
                    <a:pt x="185" y="1116"/>
                    <a:pt x="185" y="1116"/>
                    <a:pt x="185" y="1116"/>
                  </a:cubicBezTo>
                  <a:cubicBezTo>
                    <a:pt x="185" y="1116"/>
                    <a:pt x="185" y="1116"/>
                    <a:pt x="217" y="1084"/>
                  </a:cubicBezTo>
                  <a:lnTo>
                    <a:pt x="217" y="1084"/>
                  </a:lnTo>
                  <a:lnTo>
                    <a:pt x="217" y="1084"/>
                  </a:lnTo>
                  <a:cubicBezTo>
                    <a:pt x="217" y="1084"/>
                    <a:pt x="217" y="1084"/>
                    <a:pt x="248" y="1084"/>
                  </a:cubicBezTo>
                  <a:lnTo>
                    <a:pt x="248" y="1084"/>
                  </a:lnTo>
                  <a:lnTo>
                    <a:pt x="248" y="1084"/>
                  </a:lnTo>
                  <a:lnTo>
                    <a:pt x="278" y="1084"/>
                  </a:lnTo>
                  <a:cubicBezTo>
                    <a:pt x="278" y="1084"/>
                    <a:pt x="278" y="1084"/>
                    <a:pt x="309" y="1084"/>
                  </a:cubicBezTo>
                  <a:lnTo>
                    <a:pt x="309" y="1084"/>
                  </a:lnTo>
                  <a:lnTo>
                    <a:pt x="309" y="1084"/>
                  </a:lnTo>
                  <a:lnTo>
                    <a:pt x="309" y="1084"/>
                  </a:lnTo>
                  <a:cubicBezTo>
                    <a:pt x="341" y="1084"/>
                    <a:pt x="341" y="1084"/>
                    <a:pt x="341" y="1084"/>
                  </a:cubicBezTo>
                  <a:lnTo>
                    <a:pt x="341" y="1084"/>
                  </a:lnTo>
                  <a:lnTo>
                    <a:pt x="341" y="1084"/>
                  </a:lnTo>
                  <a:lnTo>
                    <a:pt x="341" y="1084"/>
                  </a:lnTo>
                  <a:lnTo>
                    <a:pt x="341" y="1084"/>
                  </a:lnTo>
                  <a:lnTo>
                    <a:pt x="341" y="1084"/>
                  </a:lnTo>
                  <a:lnTo>
                    <a:pt x="341" y="1084"/>
                  </a:lnTo>
                  <a:lnTo>
                    <a:pt x="341" y="1084"/>
                  </a:lnTo>
                  <a:lnTo>
                    <a:pt x="341" y="1116"/>
                  </a:lnTo>
                  <a:cubicBezTo>
                    <a:pt x="341" y="1116"/>
                    <a:pt x="372" y="1116"/>
                    <a:pt x="372" y="1147"/>
                  </a:cubicBezTo>
                  <a:lnTo>
                    <a:pt x="372" y="1177"/>
                  </a:lnTo>
                  <a:lnTo>
                    <a:pt x="372" y="1177"/>
                  </a:lnTo>
                  <a:lnTo>
                    <a:pt x="341" y="1177"/>
                  </a:lnTo>
                  <a:lnTo>
                    <a:pt x="341" y="1177"/>
                  </a:lnTo>
                  <a:lnTo>
                    <a:pt x="341" y="1208"/>
                  </a:lnTo>
                  <a:lnTo>
                    <a:pt x="341" y="1208"/>
                  </a:lnTo>
                  <a:cubicBezTo>
                    <a:pt x="341" y="1208"/>
                    <a:pt x="341" y="1240"/>
                    <a:pt x="309" y="1240"/>
                  </a:cubicBezTo>
                  <a:lnTo>
                    <a:pt x="309" y="1240"/>
                  </a:lnTo>
                  <a:lnTo>
                    <a:pt x="309" y="1240"/>
                  </a:lnTo>
                  <a:lnTo>
                    <a:pt x="309" y="1271"/>
                  </a:lnTo>
                  <a:lnTo>
                    <a:pt x="309" y="1271"/>
                  </a:lnTo>
                  <a:lnTo>
                    <a:pt x="309" y="1301"/>
                  </a:lnTo>
                  <a:lnTo>
                    <a:pt x="309" y="1301"/>
                  </a:lnTo>
                  <a:cubicBezTo>
                    <a:pt x="309" y="1332"/>
                    <a:pt x="309" y="1332"/>
                    <a:pt x="278" y="1364"/>
                  </a:cubicBezTo>
                  <a:lnTo>
                    <a:pt x="278" y="1364"/>
                  </a:lnTo>
                  <a:lnTo>
                    <a:pt x="278" y="1364"/>
                  </a:lnTo>
                  <a:lnTo>
                    <a:pt x="278" y="1364"/>
                  </a:lnTo>
                  <a:lnTo>
                    <a:pt x="278" y="1364"/>
                  </a:lnTo>
                  <a:lnTo>
                    <a:pt x="278" y="1364"/>
                  </a:lnTo>
                  <a:lnTo>
                    <a:pt x="278" y="1364"/>
                  </a:lnTo>
                  <a:cubicBezTo>
                    <a:pt x="278" y="1364"/>
                    <a:pt x="309" y="1364"/>
                    <a:pt x="309" y="1395"/>
                  </a:cubicBezTo>
                  <a:lnTo>
                    <a:pt x="309" y="1395"/>
                  </a:lnTo>
                  <a:lnTo>
                    <a:pt x="309" y="1395"/>
                  </a:lnTo>
                  <a:cubicBezTo>
                    <a:pt x="309" y="1395"/>
                    <a:pt x="309" y="1395"/>
                    <a:pt x="341" y="1395"/>
                  </a:cubicBezTo>
                  <a:cubicBezTo>
                    <a:pt x="341" y="1425"/>
                    <a:pt x="372" y="1425"/>
                    <a:pt x="372" y="1456"/>
                  </a:cubicBezTo>
                  <a:lnTo>
                    <a:pt x="372" y="1456"/>
                  </a:lnTo>
                  <a:lnTo>
                    <a:pt x="372" y="1456"/>
                  </a:lnTo>
                  <a:lnTo>
                    <a:pt x="372" y="1456"/>
                  </a:lnTo>
                  <a:lnTo>
                    <a:pt x="372" y="1456"/>
                  </a:lnTo>
                  <a:lnTo>
                    <a:pt x="402" y="1425"/>
                  </a:lnTo>
                  <a:lnTo>
                    <a:pt x="402" y="1425"/>
                  </a:lnTo>
                  <a:lnTo>
                    <a:pt x="402" y="1425"/>
                  </a:lnTo>
                  <a:cubicBezTo>
                    <a:pt x="433" y="1425"/>
                    <a:pt x="465" y="1425"/>
                    <a:pt x="465" y="1456"/>
                  </a:cubicBezTo>
                  <a:cubicBezTo>
                    <a:pt x="465" y="1456"/>
                    <a:pt x="465" y="1456"/>
                    <a:pt x="465" y="1488"/>
                  </a:cubicBezTo>
                  <a:cubicBezTo>
                    <a:pt x="496" y="1488"/>
                    <a:pt x="496" y="1488"/>
                    <a:pt x="496" y="1488"/>
                  </a:cubicBezTo>
                  <a:lnTo>
                    <a:pt x="496" y="1488"/>
                  </a:lnTo>
                  <a:cubicBezTo>
                    <a:pt x="526" y="1488"/>
                    <a:pt x="526" y="1488"/>
                    <a:pt x="526" y="1488"/>
                  </a:cubicBezTo>
                  <a:lnTo>
                    <a:pt x="526" y="1488"/>
                  </a:lnTo>
                  <a:lnTo>
                    <a:pt x="526" y="1488"/>
                  </a:lnTo>
                  <a:cubicBezTo>
                    <a:pt x="557" y="1488"/>
                    <a:pt x="557" y="1488"/>
                    <a:pt x="557" y="1488"/>
                  </a:cubicBezTo>
                  <a:lnTo>
                    <a:pt x="557" y="1488"/>
                  </a:lnTo>
                  <a:cubicBezTo>
                    <a:pt x="557" y="1488"/>
                    <a:pt x="557" y="1488"/>
                    <a:pt x="557" y="1519"/>
                  </a:cubicBezTo>
                  <a:cubicBezTo>
                    <a:pt x="589" y="1519"/>
                    <a:pt x="589" y="1519"/>
                    <a:pt x="589" y="1549"/>
                  </a:cubicBezTo>
                  <a:lnTo>
                    <a:pt x="589" y="1549"/>
                  </a:lnTo>
                  <a:lnTo>
                    <a:pt x="589" y="1549"/>
                  </a:lnTo>
                  <a:lnTo>
                    <a:pt x="589" y="1549"/>
                  </a:lnTo>
                  <a:lnTo>
                    <a:pt x="620" y="1549"/>
                  </a:lnTo>
                  <a:lnTo>
                    <a:pt x="620" y="1549"/>
                  </a:lnTo>
                  <a:lnTo>
                    <a:pt x="650" y="1549"/>
                  </a:lnTo>
                  <a:lnTo>
                    <a:pt x="650" y="1549"/>
                  </a:lnTo>
                  <a:cubicBezTo>
                    <a:pt x="650" y="1549"/>
                    <a:pt x="650" y="1549"/>
                    <a:pt x="650" y="1580"/>
                  </a:cubicBezTo>
                  <a:lnTo>
                    <a:pt x="681" y="1580"/>
                  </a:lnTo>
                  <a:lnTo>
                    <a:pt x="681" y="1580"/>
                  </a:lnTo>
                  <a:lnTo>
                    <a:pt x="681" y="1580"/>
                  </a:lnTo>
                  <a:lnTo>
                    <a:pt x="713" y="1580"/>
                  </a:lnTo>
                  <a:lnTo>
                    <a:pt x="713" y="1580"/>
                  </a:lnTo>
                  <a:lnTo>
                    <a:pt x="744" y="1580"/>
                  </a:lnTo>
                  <a:lnTo>
                    <a:pt x="744" y="1580"/>
                  </a:lnTo>
                  <a:lnTo>
                    <a:pt x="744" y="1580"/>
                  </a:lnTo>
                  <a:lnTo>
                    <a:pt x="744" y="1580"/>
                  </a:lnTo>
                  <a:cubicBezTo>
                    <a:pt x="774" y="1580"/>
                    <a:pt x="774" y="1580"/>
                    <a:pt x="774" y="1580"/>
                  </a:cubicBezTo>
                  <a:lnTo>
                    <a:pt x="774" y="1580"/>
                  </a:lnTo>
                  <a:cubicBezTo>
                    <a:pt x="805" y="1580"/>
                    <a:pt x="805" y="1580"/>
                    <a:pt x="805" y="1580"/>
                  </a:cubicBezTo>
                  <a:lnTo>
                    <a:pt x="805" y="1580"/>
                  </a:lnTo>
                  <a:lnTo>
                    <a:pt x="805" y="1580"/>
                  </a:lnTo>
                  <a:lnTo>
                    <a:pt x="805" y="1580"/>
                  </a:lnTo>
                  <a:cubicBezTo>
                    <a:pt x="805" y="1580"/>
                    <a:pt x="805" y="1580"/>
                    <a:pt x="837" y="1580"/>
                  </a:cubicBezTo>
                  <a:lnTo>
                    <a:pt x="837" y="1580"/>
                  </a:lnTo>
                  <a:lnTo>
                    <a:pt x="837" y="1580"/>
                  </a:lnTo>
                  <a:lnTo>
                    <a:pt x="837" y="1580"/>
                  </a:lnTo>
                  <a:cubicBezTo>
                    <a:pt x="837" y="1580"/>
                    <a:pt x="837" y="1549"/>
                    <a:pt x="868" y="1549"/>
                  </a:cubicBezTo>
                  <a:lnTo>
                    <a:pt x="868" y="1549"/>
                  </a:lnTo>
                  <a:cubicBezTo>
                    <a:pt x="898" y="1549"/>
                    <a:pt x="898" y="1580"/>
                    <a:pt x="898" y="1580"/>
                  </a:cubicBezTo>
                  <a:lnTo>
                    <a:pt x="898" y="1580"/>
                  </a:lnTo>
                  <a:lnTo>
                    <a:pt x="898" y="1580"/>
                  </a:lnTo>
                  <a:cubicBezTo>
                    <a:pt x="929" y="1580"/>
                    <a:pt x="929" y="1580"/>
                    <a:pt x="929" y="1580"/>
                  </a:cubicBezTo>
                  <a:lnTo>
                    <a:pt x="929" y="1580"/>
                  </a:lnTo>
                  <a:lnTo>
                    <a:pt x="929" y="1580"/>
                  </a:lnTo>
                  <a:lnTo>
                    <a:pt x="929" y="1580"/>
                  </a:lnTo>
                  <a:cubicBezTo>
                    <a:pt x="961" y="1580"/>
                    <a:pt x="961" y="1580"/>
                    <a:pt x="961" y="1580"/>
                  </a:cubicBezTo>
                  <a:lnTo>
                    <a:pt x="961" y="1580"/>
                  </a:lnTo>
                  <a:lnTo>
                    <a:pt x="961" y="1580"/>
                  </a:lnTo>
                  <a:lnTo>
                    <a:pt x="961" y="1580"/>
                  </a:lnTo>
                  <a:lnTo>
                    <a:pt x="961" y="1612"/>
                  </a:lnTo>
                  <a:cubicBezTo>
                    <a:pt x="992" y="1612"/>
                    <a:pt x="992" y="1612"/>
                    <a:pt x="992" y="1612"/>
                  </a:cubicBezTo>
                  <a:lnTo>
                    <a:pt x="992" y="1612"/>
                  </a:lnTo>
                  <a:cubicBezTo>
                    <a:pt x="992" y="1612"/>
                    <a:pt x="992" y="1612"/>
                    <a:pt x="992" y="1580"/>
                  </a:cubicBezTo>
                  <a:cubicBezTo>
                    <a:pt x="1022" y="1580"/>
                    <a:pt x="1022" y="1580"/>
                    <a:pt x="1022" y="1580"/>
                  </a:cubicBezTo>
                  <a:lnTo>
                    <a:pt x="1022" y="1580"/>
                  </a:lnTo>
                  <a:lnTo>
                    <a:pt x="1022" y="1580"/>
                  </a:lnTo>
                  <a:lnTo>
                    <a:pt x="1022" y="1580"/>
                  </a:lnTo>
                  <a:cubicBezTo>
                    <a:pt x="1022" y="1549"/>
                    <a:pt x="1053" y="1549"/>
                    <a:pt x="1053" y="1549"/>
                  </a:cubicBezTo>
                  <a:cubicBezTo>
                    <a:pt x="1053" y="1519"/>
                    <a:pt x="1085" y="1519"/>
                    <a:pt x="1085" y="1519"/>
                  </a:cubicBezTo>
                  <a:lnTo>
                    <a:pt x="1085" y="1519"/>
                  </a:lnTo>
                  <a:cubicBezTo>
                    <a:pt x="1085" y="1519"/>
                    <a:pt x="1085" y="1519"/>
                    <a:pt x="1116" y="1519"/>
                  </a:cubicBezTo>
                  <a:lnTo>
                    <a:pt x="1116" y="1519"/>
                  </a:lnTo>
                  <a:lnTo>
                    <a:pt x="1116" y="1488"/>
                  </a:lnTo>
                  <a:lnTo>
                    <a:pt x="1116" y="1488"/>
                  </a:lnTo>
                  <a:cubicBezTo>
                    <a:pt x="1146" y="1488"/>
                    <a:pt x="1146" y="1488"/>
                    <a:pt x="1146" y="1519"/>
                  </a:cubicBezTo>
                  <a:lnTo>
                    <a:pt x="1146" y="1519"/>
                  </a:lnTo>
                  <a:lnTo>
                    <a:pt x="1146" y="1519"/>
                  </a:lnTo>
                  <a:cubicBezTo>
                    <a:pt x="1177" y="1488"/>
                    <a:pt x="1177" y="1488"/>
                    <a:pt x="1209" y="1488"/>
                  </a:cubicBezTo>
                  <a:lnTo>
                    <a:pt x="1209" y="1488"/>
                  </a:lnTo>
                  <a:lnTo>
                    <a:pt x="1209" y="1488"/>
                  </a:lnTo>
                  <a:cubicBezTo>
                    <a:pt x="1209" y="1488"/>
                    <a:pt x="1209" y="1488"/>
                    <a:pt x="1240" y="1488"/>
                  </a:cubicBezTo>
                  <a:cubicBezTo>
                    <a:pt x="1240" y="1519"/>
                    <a:pt x="1270" y="1519"/>
                    <a:pt x="1270" y="1549"/>
                  </a:cubicBezTo>
                  <a:lnTo>
                    <a:pt x="1270" y="1549"/>
                  </a:lnTo>
                  <a:cubicBezTo>
                    <a:pt x="1270" y="1549"/>
                    <a:pt x="1270" y="1549"/>
                    <a:pt x="1240" y="1549"/>
                  </a:cubicBezTo>
                  <a:cubicBezTo>
                    <a:pt x="1270" y="1549"/>
                    <a:pt x="1270" y="1549"/>
                    <a:pt x="1270" y="1549"/>
                  </a:cubicBezTo>
                  <a:cubicBezTo>
                    <a:pt x="1270" y="1549"/>
                    <a:pt x="1270" y="1549"/>
                    <a:pt x="1301" y="1549"/>
                  </a:cubicBezTo>
                  <a:lnTo>
                    <a:pt x="1301" y="1549"/>
                  </a:lnTo>
                  <a:lnTo>
                    <a:pt x="1301" y="1549"/>
                  </a:lnTo>
                  <a:cubicBezTo>
                    <a:pt x="1332" y="1580"/>
                    <a:pt x="1332" y="1580"/>
                    <a:pt x="1332" y="1612"/>
                  </a:cubicBezTo>
                  <a:lnTo>
                    <a:pt x="1332" y="1612"/>
                  </a:lnTo>
                  <a:cubicBezTo>
                    <a:pt x="1364" y="1612"/>
                    <a:pt x="1364" y="1643"/>
                    <a:pt x="1364" y="1643"/>
                  </a:cubicBezTo>
                  <a:cubicBezTo>
                    <a:pt x="1394" y="1643"/>
                    <a:pt x="1394" y="1704"/>
                    <a:pt x="1394" y="1704"/>
                  </a:cubicBezTo>
                  <a:lnTo>
                    <a:pt x="1394" y="1704"/>
                  </a:lnTo>
                  <a:cubicBezTo>
                    <a:pt x="1394" y="1704"/>
                    <a:pt x="1394" y="1736"/>
                    <a:pt x="1364" y="1767"/>
                  </a:cubicBezTo>
                  <a:lnTo>
                    <a:pt x="1364" y="1767"/>
                  </a:lnTo>
                  <a:lnTo>
                    <a:pt x="1364" y="1767"/>
                  </a:lnTo>
                  <a:lnTo>
                    <a:pt x="1364" y="1797"/>
                  </a:lnTo>
                  <a:lnTo>
                    <a:pt x="1364" y="1797"/>
                  </a:lnTo>
                  <a:lnTo>
                    <a:pt x="1332" y="1797"/>
                  </a:lnTo>
                  <a:lnTo>
                    <a:pt x="1332" y="1797"/>
                  </a:lnTo>
                  <a:lnTo>
                    <a:pt x="1332" y="1828"/>
                  </a:lnTo>
                  <a:lnTo>
                    <a:pt x="1332" y="1828"/>
                  </a:lnTo>
                  <a:lnTo>
                    <a:pt x="1332" y="1828"/>
                  </a:lnTo>
                  <a:lnTo>
                    <a:pt x="1332" y="1828"/>
                  </a:lnTo>
                  <a:lnTo>
                    <a:pt x="1332" y="1828"/>
                  </a:lnTo>
                  <a:lnTo>
                    <a:pt x="1332" y="1828"/>
                  </a:lnTo>
                  <a:lnTo>
                    <a:pt x="1332" y="1828"/>
                  </a:lnTo>
                  <a:lnTo>
                    <a:pt x="1332" y="1828"/>
                  </a:lnTo>
                  <a:cubicBezTo>
                    <a:pt x="1332" y="1828"/>
                    <a:pt x="1332" y="1828"/>
                    <a:pt x="1364" y="1828"/>
                  </a:cubicBezTo>
                  <a:lnTo>
                    <a:pt x="1364" y="1828"/>
                  </a:lnTo>
                  <a:cubicBezTo>
                    <a:pt x="1364" y="1828"/>
                    <a:pt x="1394" y="1828"/>
                    <a:pt x="1394" y="1860"/>
                  </a:cubicBezTo>
                  <a:lnTo>
                    <a:pt x="1394" y="1890"/>
                  </a:lnTo>
                  <a:lnTo>
                    <a:pt x="1394" y="1890"/>
                  </a:lnTo>
                  <a:lnTo>
                    <a:pt x="1394" y="1890"/>
                  </a:lnTo>
                  <a:cubicBezTo>
                    <a:pt x="1394" y="1890"/>
                    <a:pt x="1394" y="1890"/>
                    <a:pt x="1425" y="1921"/>
                  </a:cubicBezTo>
                  <a:lnTo>
                    <a:pt x="1425" y="1921"/>
                  </a:lnTo>
                  <a:lnTo>
                    <a:pt x="1425" y="1921"/>
                  </a:lnTo>
                  <a:cubicBezTo>
                    <a:pt x="1425" y="1952"/>
                    <a:pt x="1425" y="1952"/>
                    <a:pt x="1425" y="1952"/>
                  </a:cubicBezTo>
                  <a:lnTo>
                    <a:pt x="1425" y="1952"/>
                  </a:lnTo>
                  <a:lnTo>
                    <a:pt x="1425" y="1952"/>
                  </a:lnTo>
                  <a:cubicBezTo>
                    <a:pt x="1425" y="1952"/>
                    <a:pt x="1425" y="1952"/>
                    <a:pt x="1394" y="1952"/>
                  </a:cubicBezTo>
                  <a:cubicBezTo>
                    <a:pt x="1425" y="1952"/>
                    <a:pt x="1425" y="1952"/>
                    <a:pt x="1425" y="1952"/>
                  </a:cubicBezTo>
                  <a:cubicBezTo>
                    <a:pt x="1425" y="1984"/>
                    <a:pt x="1425" y="1984"/>
                    <a:pt x="1425" y="1984"/>
                  </a:cubicBezTo>
                  <a:lnTo>
                    <a:pt x="1425" y="1984"/>
                  </a:lnTo>
                  <a:lnTo>
                    <a:pt x="1457" y="1984"/>
                  </a:lnTo>
                  <a:lnTo>
                    <a:pt x="1457" y="1984"/>
                  </a:lnTo>
                  <a:cubicBezTo>
                    <a:pt x="1457" y="1984"/>
                    <a:pt x="1457" y="1984"/>
                    <a:pt x="1457" y="2014"/>
                  </a:cubicBezTo>
                  <a:cubicBezTo>
                    <a:pt x="1457" y="1984"/>
                    <a:pt x="1457" y="1984"/>
                    <a:pt x="1457" y="1984"/>
                  </a:cubicBezTo>
                  <a:cubicBezTo>
                    <a:pt x="1457" y="1984"/>
                    <a:pt x="1457" y="1984"/>
                    <a:pt x="1487" y="1984"/>
                  </a:cubicBezTo>
                  <a:lnTo>
                    <a:pt x="1487" y="1984"/>
                  </a:lnTo>
                  <a:lnTo>
                    <a:pt x="1487" y="1984"/>
                  </a:lnTo>
                  <a:lnTo>
                    <a:pt x="1487" y="1984"/>
                  </a:lnTo>
                  <a:lnTo>
                    <a:pt x="1487" y="1984"/>
                  </a:lnTo>
                  <a:cubicBezTo>
                    <a:pt x="1487" y="1952"/>
                    <a:pt x="1487" y="1952"/>
                    <a:pt x="1518" y="1952"/>
                  </a:cubicBezTo>
                  <a:lnTo>
                    <a:pt x="1518" y="1952"/>
                  </a:lnTo>
                  <a:cubicBezTo>
                    <a:pt x="1518" y="1952"/>
                    <a:pt x="1518" y="1952"/>
                    <a:pt x="1549" y="1952"/>
                  </a:cubicBezTo>
                  <a:lnTo>
                    <a:pt x="1549" y="1952"/>
                  </a:lnTo>
                  <a:cubicBezTo>
                    <a:pt x="1549" y="1921"/>
                    <a:pt x="1549" y="1921"/>
                    <a:pt x="1581" y="1921"/>
                  </a:cubicBezTo>
                  <a:lnTo>
                    <a:pt x="1581" y="1921"/>
                  </a:lnTo>
                  <a:lnTo>
                    <a:pt x="1581" y="1921"/>
                  </a:lnTo>
                  <a:cubicBezTo>
                    <a:pt x="1611" y="1921"/>
                    <a:pt x="1611" y="1921"/>
                    <a:pt x="1611" y="1921"/>
                  </a:cubicBezTo>
                  <a:lnTo>
                    <a:pt x="1611" y="1921"/>
                  </a:lnTo>
                  <a:lnTo>
                    <a:pt x="1611" y="1921"/>
                  </a:lnTo>
                  <a:cubicBezTo>
                    <a:pt x="1642" y="1921"/>
                    <a:pt x="1642" y="1921"/>
                    <a:pt x="1642" y="1921"/>
                  </a:cubicBezTo>
                  <a:lnTo>
                    <a:pt x="1642" y="1921"/>
                  </a:lnTo>
                  <a:cubicBezTo>
                    <a:pt x="1673" y="1921"/>
                    <a:pt x="1673" y="1921"/>
                    <a:pt x="1673" y="1921"/>
                  </a:cubicBezTo>
                  <a:lnTo>
                    <a:pt x="1673" y="1921"/>
                  </a:lnTo>
                  <a:lnTo>
                    <a:pt x="1673" y="1921"/>
                  </a:lnTo>
                  <a:cubicBezTo>
                    <a:pt x="1673" y="1921"/>
                    <a:pt x="1673" y="1890"/>
                    <a:pt x="1705" y="1890"/>
                  </a:cubicBezTo>
                  <a:lnTo>
                    <a:pt x="1705" y="1890"/>
                  </a:lnTo>
                  <a:lnTo>
                    <a:pt x="1705" y="1890"/>
                  </a:lnTo>
                  <a:lnTo>
                    <a:pt x="1705" y="1890"/>
                  </a:lnTo>
                  <a:lnTo>
                    <a:pt x="1735" y="1890"/>
                  </a:lnTo>
                  <a:lnTo>
                    <a:pt x="1735" y="1890"/>
                  </a:lnTo>
                  <a:lnTo>
                    <a:pt x="1735" y="1890"/>
                  </a:lnTo>
                  <a:lnTo>
                    <a:pt x="1735" y="1890"/>
                  </a:lnTo>
                  <a:cubicBezTo>
                    <a:pt x="1735" y="1890"/>
                    <a:pt x="1766" y="1890"/>
                    <a:pt x="1766" y="1921"/>
                  </a:cubicBezTo>
                  <a:lnTo>
                    <a:pt x="1766" y="1921"/>
                  </a:lnTo>
                  <a:cubicBezTo>
                    <a:pt x="1766" y="1921"/>
                    <a:pt x="1766" y="1921"/>
                    <a:pt x="1797" y="1921"/>
                  </a:cubicBezTo>
                  <a:lnTo>
                    <a:pt x="1797" y="1921"/>
                  </a:lnTo>
                  <a:lnTo>
                    <a:pt x="1797" y="1921"/>
                  </a:lnTo>
                  <a:cubicBezTo>
                    <a:pt x="1829" y="1921"/>
                    <a:pt x="1829" y="1952"/>
                    <a:pt x="1829" y="1952"/>
                  </a:cubicBezTo>
                  <a:lnTo>
                    <a:pt x="1829" y="1952"/>
                  </a:lnTo>
                  <a:lnTo>
                    <a:pt x="1829" y="1952"/>
                  </a:lnTo>
                  <a:lnTo>
                    <a:pt x="1829" y="1952"/>
                  </a:lnTo>
                  <a:cubicBezTo>
                    <a:pt x="1829" y="1984"/>
                    <a:pt x="1829" y="1984"/>
                    <a:pt x="1829" y="1984"/>
                  </a:cubicBezTo>
                  <a:lnTo>
                    <a:pt x="1829" y="1984"/>
                  </a:lnTo>
                  <a:cubicBezTo>
                    <a:pt x="1829" y="1984"/>
                    <a:pt x="1859" y="1984"/>
                    <a:pt x="1859" y="2014"/>
                  </a:cubicBezTo>
                  <a:cubicBezTo>
                    <a:pt x="1890" y="2014"/>
                    <a:pt x="1890" y="2014"/>
                    <a:pt x="1890" y="2014"/>
                  </a:cubicBezTo>
                  <a:lnTo>
                    <a:pt x="1890" y="2014"/>
                  </a:lnTo>
                  <a:cubicBezTo>
                    <a:pt x="1890" y="1984"/>
                    <a:pt x="1921" y="1984"/>
                    <a:pt x="1921" y="1984"/>
                  </a:cubicBezTo>
                  <a:cubicBezTo>
                    <a:pt x="1921" y="1984"/>
                    <a:pt x="1921" y="2014"/>
                    <a:pt x="1953" y="2014"/>
                  </a:cubicBezTo>
                  <a:lnTo>
                    <a:pt x="1953" y="2014"/>
                  </a:lnTo>
                  <a:lnTo>
                    <a:pt x="1953" y="2014"/>
                  </a:lnTo>
                  <a:lnTo>
                    <a:pt x="1953" y="2014"/>
                  </a:lnTo>
                  <a:cubicBezTo>
                    <a:pt x="1983" y="2014"/>
                    <a:pt x="1983" y="2014"/>
                    <a:pt x="1983" y="2014"/>
                  </a:cubicBezTo>
                  <a:lnTo>
                    <a:pt x="1983" y="2045"/>
                  </a:lnTo>
                  <a:cubicBezTo>
                    <a:pt x="2014" y="2014"/>
                    <a:pt x="2014" y="2014"/>
                    <a:pt x="2045" y="2014"/>
                  </a:cubicBezTo>
                  <a:lnTo>
                    <a:pt x="2138" y="1984"/>
                  </a:lnTo>
                  <a:cubicBezTo>
                    <a:pt x="2138" y="1984"/>
                    <a:pt x="2169" y="1984"/>
                    <a:pt x="2169" y="1952"/>
                  </a:cubicBezTo>
                  <a:cubicBezTo>
                    <a:pt x="2169" y="1952"/>
                    <a:pt x="2169" y="1921"/>
                    <a:pt x="2201" y="1921"/>
                  </a:cubicBezTo>
                  <a:cubicBezTo>
                    <a:pt x="2201" y="1921"/>
                    <a:pt x="2201" y="1921"/>
                    <a:pt x="2231" y="1952"/>
                  </a:cubicBezTo>
                  <a:cubicBezTo>
                    <a:pt x="2231" y="1921"/>
                    <a:pt x="2262" y="1921"/>
                    <a:pt x="2262" y="1921"/>
                  </a:cubicBezTo>
                  <a:lnTo>
                    <a:pt x="2262" y="1921"/>
                  </a:lnTo>
                  <a:cubicBezTo>
                    <a:pt x="2293" y="1921"/>
                    <a:pt x="2293" y="1921"/>
                    <a:pt x="2293" y="1921"/>
                  </a:cubicBezTo>
                  <a:lnTo>
                    <a:pt x="2293" y="1921"/>
                  </a:lnTo>
                  <a:cubicBezTo>
                    <a:pt x="2325" y="1921"/>
                    <a:pt x="2325" y="1921"/>
                    <a:pt x="2325" y="1921"/>
                  </a:cubicBezTo>
                  <a:cubicBezTo>
                    <a:pt x="2325" y="1890"/>
                    <a:pt x="2325" y="1890"/>
                    <a:pt x="2355" y="1890"/>
                  </a:cubicBezTo>
                  <a:cubicBezTo>
                    <a:pt x="2355" y="1890"/>
                    <a:pt x="2355" y="1890"/>
                    <a:pt x="2355" y="1860"/>
                  </a:cubicBezTo>
                  <a:lnTo>
                    <a:pt x="2355" y="1860"/>
                  </a:lnTo>
                  <a:cubicBezTo>
                    <a:pt x="2386" y="1860"/>
                    <a:pt x="2386" y="1828"/>
                    <a:pt x="2386" y="1828"/>
                  </a:cubicBezTo>
                  <a:cubicBezTo>
                    <a:pt x="2417" y="1828"/>
                    <a:pt x="2417" y="1797"/>
                    <a:pt x="2417" y="1797"/>
                  </a:cubicBezTo>
                  <a:lnTo>
                    <a:pt x="2417" y="1797"/>
                  </a:lnTo>
                  <a:cubicBezTo>
                    <a:pt x="2449" y="1797"/>
                    <a:pt x="2449" y="1797"/>
                    <a:pt x="2449" y="1797"/>
                  </a:cubicBezTo>
                  <a:lnTo>
                    <a:pt x="2449" y="1797"/>
                  </a:lnTo>
                  <a:lnTo>
                    <a:pt x="2449" y="1797"/>
                  </a:lnTo>
                  <a:cubicBezTo>
                    <a:pt x="2449" y="1797"/>
                    <a:pt x="2479" y="1797"/>
                    <a:pt x="2479" y="1767"/>
                  </a:cubicBezTo>
                  <a:lnTo>
                    <a:pt x="2510" y="1736"/>
                  </a:lnTo>
                  <a:cubicBezTo>
                    <a:pt x="2510" y="1704"/>
                    <a:pt x="2510" y="1704"/>
                    <a:pt x="2510" y="1704"/>
                  </a:cubicBezTo>
                  <a:cubicBezTo>
                    <a:pt x="2510" y="1704"/>
                    <a:pt x="2510" y="1704"/>
                    <a:pt x="2510" y="1673"/>
                  </a:cubicBezTo>
                  <a:cubicBezTo>
                    <a:pt x="2541" y="1673"/>
                    <a:pt x="2541" y="1643"/>
                    <a:pt x="2541" y="1643"/>
                  </a:cubicBezTo>
                  <a:cubicBezTo>
                    <a:pt x="2541" y="1643"/>
                    <a:pt x="2541" y="1612"/>
                    <a:pt x="2573" y="1612"/>
                  </a:cubicBezTo>
                  <a:lnTo>
                    <a:pt x="2573" y="1612"/>
                  </a:lnTo>
                  <a:cubicBezTo>
                    <a:pt x="2573" y="1580"/>
                    <a:pt x="2603" y="1580"/>
                    <a:pt x="2603" y="1580"/>
                  </a:cubicBezTo>
                  <a:lnTo>
                    <a:pt x="2603" y="1580"/>
                  </a:lnTo>
                  <a:lnTo>
                    <a:pt x="2603" y="1580"/>
                  </a:lnTo>
                  <a:lnTo>
                    <a:pt x="2603" y="1549"/>
                  </a:lnTo>
                  <a:lnTo>
                    <a:pt x="2603" y="1549"/>
                  </a:lnTo>
                  <a:lnTo>
                    <a:pt x="2603" y="1549"/>
                  </a:lnTo>
                  <a:cubicBezTo>
                    <a:pt x="2603" y="1519"/>
                    <a:pt x="2603" y="1519"/>
                    <a:pt x="2603" y="1519"/>
                  </a:cubicBezTo>
                  <a:lnTo>
                    <a:pt x="2603" y="1519"/>
                  </a:lnTo>
                  <a:lnTo>
                    <a:pt x="2603" y="1519"/>
                  </a:lnTo>
                  <a:cubicBezTo>
                    <a:pt x="2573" y="1519"/>
                    <a:pt x="2573" y="1519"/>
                    <a:pt x="2573" y="1519"/>
                  </a:cubicBezTo>
                  <a:cubicBezTo>
                    <a:pt x="2479" y="1488"/>
                    <a:pt x="2479" y="1488"/>
                    <a:pt x="2479" y="1488"/>
                  </a:cubicBezTo>
                  <a:cubicBezTo>
                    <a:pt x="2541" y="1456"/>
                    <a:pt x="2541" y="1456"/>
                    <a:pt x="2541" y="1456"/>
                  </a:cubicBezTo>
                  <a:cubicBezTo>
                    <a:pt x="2541" y="1456"/>
                    <a:pt x="2573" y="1425"/>
                    <a:pt x="2603" y="1425"/>
                  </a:cubicBezTo>
                  <a:cubicBezTo>
                    <a:pt x="2573" y="1425"/>
                    <a:pt x="2573" y="1395"/>
                    <a:pt x="2573" y="1395"/>
                  </a:cubicBezTo>
                  <a:cubicBezTo>
                    <a:pt x="2541" y="1332"/>
                    <a:pt x="2541" y="1332"/>
                    <a:pt x="2541" y="1332"/>
                  </a:cubicBezTo>
                  <a:cubicBezTo>
                    <a:pt x="2573" y="1332"/>
                    <a:pt x="2573" y="1332"/>
                    <a:pt x="2573" y="1332"/>
                  </a:cubicBezTo>
                  <a:lnTo>
                    <a:pt x="2573" y="1332"/>
                  </a:lnTo>
                  <a:lnTo>
                    <a:pt x="2573" y="1332"/>
                  </a:lnTo>
                  <a:cubicBezTo>
                    <a:pt x="2541" y="1332"/>
                    <a:pt x="2573" y="1301"/>
                    <a:pt x="2573" y="1301"/>
                  </a:cubicBezTo>
                  <a:cubicBezTo>
                    <a:pt x="2573" y="1301"/>
                    <a:pt x="2573" y="1301"/>
                    <a:pt x="2573" y="1271"/>
                  </a:cubicBezTo>
                  <a:lnTo>
                    <a:pt x="2573" y="1271"/>
                  </a:lnTo>
                  <a:cubicBezTo>
                    <a:pt x="2573" y="1271"/>
                    <a:pt x="2541" y="1271"/>
                    <a:pt x="2541" y="1240"/>
                  </a:cubicBezTo>
                  <a:lnTo>
                    <a:pt x="2541" y="1240"/>
                  </a:lnTo>
                  <a:lnTo>
                    <a:pt x="2541" y="1240"/>
                  </a:lnTo>
                  <a:lnTo>
                    <a:pt x="2541" y="1240"/>
                  </a:lnTo>
                  <a:cubicBezTo>
                    <a:pt x="2510" y="1240"/>
                    <a:pt x="2510" y="1208"/>
                    <a:pt x="2479" y="1208"/>
                  </a:cubicBezTo>
                  <a:cubicBezTo>
                    <a:pt x="2479" y="1208"/>
                    <a:pt x="2479" y="1208"/>
                    <a:pt x="2449" y="1208"/>
                  </a:cubicBezTo>
                  <a:cubicBezTo>
                    <a:pt x="2449" y="1177"/>
                    <a:pt x="2479" y="1177"/>
                    <a:pt x="2479" y="1147"/>
                  </a:cubicBezTo>
                  <a:lnTo>
                    <a:pt x="2479" y="1147"/>
                  </a:lnTo>
                  <a:cubicBezTo>
                    <a:pt x="2479" y="1147"/>
                    <a:pt x="2479" y="1116"/>
                    <a:pt x="2510" y="1116"/>
                  </a:cubicBezTo>
                  <a:cubicBezTo>
                    <a:pt x="2510" y="1116"/>
                    <a:pt x="2510" y="1116"/>
                    <a:pt x="2510" y="1084"/>
                  </a:cubicBezTo>
                  <a:cubicBezTo>
                    <a:pt x="2541" y="1084"/>
                    <a:pt x="2541" y="1053"/>
                    <a:pt x="2541" y="1053"/>
                  </a:cubicBezTo>
                  <a:lnTo>
                    <a:pt x="2541" y="1053"/>
                  </a:lnTo>
                  <a:cubicBezTo>
                    <a:pt x="2541" y="1053"/>
                    <a:pt x="2541" y="1053"/>
                    <a:pt x="2510" y="1053"/>
                  </a:cubicBezTo>
                  <a:cubicBezTo>
                    <a:pt x="2510" y="1053"/>
                    <a:pt x="2510" y="1053"/>
                    <a:pt x="2479" y="1053"/>
                  </a:cubicBezTo>
                  <a:lnTo>
                    <a:pt x="2479" y="1053"/>
                  </a:lnTo>
                  <a:cubicBezTo>
                    <a:pt x="2479" y="1053"/>
                    <a:pt x="2449" y="1053"/>
                    <a:pt x="2449" y="1023"/>
                  </a:cubicBezTo>
                  <a:cubicBezTo>
                    <a:pt x="2449" y="1023"/>
                    <a:pt x="2449" y="992"/>
                    <a:pt x="2479" y="992"/>
                  </a:cubicBezTo>
                  <a:lnTo>
                    <a:pt x="2479" y="992"/>
                  </a:lnTo>
                  <a:lnTo>
                    <a:pt x="2479" y="992"/>
                  </a:lnTo>
                  <a:cubicBezTo>
                    <a:pt x="2479" y="992"/>
                    <a:pt x="2479" y="992"/>
                    <a:pt x="2449" y="992"/>
                  </a:cubicBezTo>
                  <a:lnTo>
                    <a:pt x="2449" y="992"/>
                  </a:lnTo>
                  <a:cubicBezTo>
                    <a:pt x="2417" y="992"/>
                    <a:pt x="2386" y="960"/>
                    <a:pt x="2386" y="960"/>
                  </a:cubicBezTo>
                  <a:cubicBezTo>
                    <a:pt x="2386" y="929"/>
                    <a:pt x="2386" y="929"/>
                    <a:pt x="2386" y="899"/>
                  </a:cubicBezTo>
                  <a:cubicBezTo>
                    <a:pt x="2386" y="899"/>
                    <a:pt x="2386" y="899"/>
                    <a:pt x="2417" y="899"/>
                  </a:cubicBezTo>
                  <a:lnTo>
                    <a:pt x="2417" y="899"/>
                  </a:lnTo>
                  <a:cubicBezTo>
                    <a:pt x="2417" y="868"/>
                    <a:pt x="2417" y="868"/>
                    <a:pt x="2417" y="868"/>
                  </a:cubicBezTo>
                  <a:lnTo>
                    <a:pt x="2449" y="868"/>
                  </a:lnTo>
                  <a:lnTo>
                    <a:pt x="2449" y="868"/>
                  </a:lnTo>
                  <a:cubicBezTo>
                    <a:pt x="2449" y="868"/>
                    <a:pt x="2449" y="868"/>
                    <a:pt x="2479" y="868"/>
                  </a:cubicBezTo>
                  <a:cubicBezTo>
                    <a:pt x="2479" y="836"/>
                    <a:pt x="2479" y="836"/>
                    <a:pt x="2510" y="836"/>
                  </a:cubicBezTo>
                  <a:cubicBezTo>
                    <a:pt x="2510" y="805"/>
                    <a:pt x="2541" y="805"/>
                    <a:pt x="2541" y="775"/>
                  </a:cubicBezTo>
                  <a:cubicBezTo>
                    <a:pt x="2573" y="744"/>
                    <a:pt x="2603" y="744"/>
                    <a:pt x="2603" y="744"/>
                  </a:cubicBezTo>
                  <a:lnTo>
                    <a:pt x="2603" y="744"/>
                  </a:lnTo>
                  <a:cubicBezTo>
                    <a:pt x="2634" y="744"/>
                    <a:pt x="2665" y="744"/>
                    <a:pt x="2665" y="775"/>
                  </a:cubicBezTo>
                  <a:cubicBezTo>
                    <a:pt x="2697" y="805"/>
                    <a:pt x="2697" y="805"/>
                    <a:pt x="2665" y="836"/>
                  </a:cubicBezTo>
                  <a:cubicBezTo>
                    <a:pt x="2665" y="836"/>
                    <a:pt x="2665" y="836"/>
                    <a:pt x="2665" y="868"/>
                  </a:cubicBezTo>
                  <a:cubicBezTo>
                    <a:pt x="2665" y="868"/>
                    <a:pt x="2665" y="868"/>
                    <a:pt x="2634" y="868"/>
                  </a:cubicBezTo>
                  <a:lnTo>
                    <a:pt x="2634" y="868"/>
                  </a:lnTo>
                  <a:lnTo>
                    <a:pt x="2665" y="868"/>
                  </a:lnTo>
                  <a:cubicBezTo>
                    <a:pt x="2665" y="868"/>
                    <a:pt x="2697" y="836"/>
                    <a:pt x="2727" y="836"/>
                  </a:cubicBezTo>
                  <a:cubicBezTo>
                    <a:pt x="2727" y="836"/>
                    <a:pt x="2727" y="836"/>
                    <a:pt x="2758" y="805"/>
                  </a:cubicBezTo>
                  <a:cubicBezTo>
                    <a:pt x="2758" y="805"/>
                    <a:pt x="2758" y="805"/>
                    <a:pt x="2789" y="805"/>
                  </a:cubicBezTo>
                  <a:lnTo>
                    <a:pt x="2789" y="805"/>
                  </a:lnTo>
                  <a:cubicBezTo>
                    <a:pt x="2789" y="775"/>
                    <a:pt x="2789" y="775"/>
                    <a:pt x="2821" y="775"/>
                  </a:cubicBez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7" name="Freeform 106"/>
            <p:cNvSpPr>
              <a:spLocks noChangeArrowheads="1"/>
            </p:cNvSpPr>
            <p:nvPr/>
          </p:nvSpPr>
          <p:spPr bwMode="auto">
            <a:xfrm>
              <a:off x="6291263" y="1712913"/>
              <a:ext cx="190500" cy="157162"/>
            </a:xfrm>
            <a:custGeom>
              <a:avLst/>
              <a:gdLst>
                <a:gd name="T0" fmla="*/ 527 w 528"/>
                <a:gd name="T1" fmla="*/ 31 h 436"/>
                <a:gd name="T2" fmla="*/ 496 w 528"/>
                <a:gd name="T3" fmla="*/ 0 h 436"/>
                <a:gd name="T4" fmla="*/ 496 w 528"/>
                <a:gd name="T5" fmla="*/ 0 h 436"/>
                <a:gd name="T6" fmla="*/ 465 w 528"/>
                <a:gd name="T7" fmla="*/ 0 h 436"/>
                <a:gd name="T8" fmla="*/ 465 w 528"/>
                <a:gd name="T9" fmla="*/ 31 h 436"/>
                <a:gd name="T10" fmla="*/ 465 w 528"/>
                <a:gd name="T11" fmla="*/ 31 h 436"/>
                <a:gd name="T12" fmla="*/ 465 w 528"/>
                <a:gd name="T13" fmla="*/ 94 h 436"/>
                <a:gd name="T14" fmla="*/ 465 w 528"/>
                <a:gd name="T15" fmla="*/ 94 h 436"/>
                <a:gd name="T16" fmla="*/ 465 w 528"/>
                <a:gd name="T17" fmla="*/ 124 h 436"/>
                <a:gd name="T18" fmla="*/ 434 w 528"/>
                <a:gd name="T19" fmla="*/ 187 h 436"/>
                <a:gd name="T20" fmla="*/ 403 w 528"/>
                <a:gd name="T21" fmla="*/ 187 h 436"/>
                <a:gd name="T22" fmla="*/ 372 w 528"/>
                <a:gd name="T23" fmla="*/ 218 h 436"/>
                <a:gd name="T24" fmla="*/ 279 w 528"/>
                <a:gd name="T25" fmla="*/ 279 h 436"/>
                <a:gd name="T26" fmla="*/ 279 w 528"/>
                <a:gd name="T27" fmla="*/ 248 h 436"/>
                <a:gd name="T28" fmla="*/ 248 w 528"/>
                <a:gd name="T29" fmla="*/ 279 h 436"/>
                <a:gd name="T30" fmla="*/ 217 w 528"/>
                <a:gd name="T31" fmla="*/ 342 h 436"/>
                <a:gd name="T32" fmla="*/ 186 w 528"/>
                <a:gd name="T33" fmla="*/ 342 h 436"/>
                <a:gd name="T34" fmla="*/ 155 w 528"/>
                <a:gd name="T35" fmla="*/ 342 h 436"/>
                <a:gd name="T36" fmla="*/ 93 w 528"/>
                <a:gd name="T37" fmla="*/ 342 h 436"/>
                <a:gd name="T38" fmla="*/ 62 w 528"/>
                <a:gd name="T39" fmla="*/ 342 h 436"/>
                <a:gd name="T40" fmla="*/ 0 w 528"/>
                <a:gd name="T41" fmla="*/ 403 h 436"/>
                <a:gd name="T42" fmla="*/ 0 w 528"/>
                <a:gd name="T43" fmla="*/ 403 h 436"/>
                <a:gd name="T44" fmla="*/ 31 w 528"/>
                <a:gd name="T45" fmla="*/ 403 h 436"/>
                <a:gd name="T46" fmla="*/ 62 w 528"/>
                <a:gd name="T47" fmla="*/ 403 h 436"/>
                <a:gd name="T48" fmla="*/ 93 w 528"/>
                <a:gd name="T49" fmla="*/ 372 h 436"/>
                <a:gd name="T50" fmla="*/ 155 w 528"/>
                <a:gd name="T51" fmla="*/ 342 h 436"/>
                <a:gd name="T52" fmla="*/ 155 w 528"/>
                <a:gd name="T53" fmla="*/ 342 h 436"/>
                <a:gd name="T54" fmla="*/ 186 w 528"/>
                <a:gd name="T55" fmla="*/ 342 h 436"/>
                <a:gd name="T56" fmla="*/ 186 w 528"/>
                <a:gd name="T57" fmla="*/ 403 h 436"/>
                <a:gd name="T58" fmla="*/ 217 w 528"/>
                <a:gd name="T59" fmla="*/ 435 h 436"/>
                <a:gd name="T60" fmla="*/ 217 w 528"/>
                <a:gd name="T61" fmla="*/ 403 h 436"/>
                <a:gd name="T62" fmla="*/ 248 w 528"/>
                <a:gd name="T63" fmla="*/ 372 h 436"/>
                <a:gd name="T64" fmla="*/ 248 w 528"/>
                <a:gd name="T65" fmla="*/ 342 h 436"/>
                <a:gd name="T66" fmla="*/ 310 w 528"/>
                <a:gd name="T67" fmla="*/ 372 h 436"/>
                <a:gd name="T68" fmla="*/ 310 w 528"/>
                <a:gd name="T69" fmla="*/ 372 h 436"/>
                <a:gd name="T70" fmla="*/ 372 w 528"/>
                <a:gd name="T71" fmla="*/ 342 h 436"/>
                <a:gd name="T72" fmla="*/ 372 w 528"/>
                <a:gd name="T73" fmla="*/ 342 h 436"/>
                <a:gd name="T74" fmla="*/ 403 w 528"/>
                <a:gd name="T75" fmla="*/ 311 h 436"/>
                <a:gd name="T76" fmla="*/ 434 w 528"/>
                <a:gd name="T77" fmla="*/ 311 h 436"/>
                <a:gd name="T78" fmla="*/ 465 w 528"/>
                <a:gd name="T79" fmla="*/ 311 h 436"/>
                <a:gd name="T80" fmla="*/ 465 w 528"/>
                <a:gd name="T81" fmla="*/ 248 h 436"/>
                <a:gd name="T82" fmla="*/ 496 w 528"/>
                <a:gd name="T83" fmla="*/ 218 h 436"/>
                <a:gd name="T84" fmla="*/ 465 w 528"/>
                <a:gd name="T85" fmla="*/ 187 h 436"/>
                <a:gd name="T86" fmla="*/ 496 w 528"/>
                <a:gd name="T87" fmla="*/ 124 h 436"/>
                <a:gd name="T88" fmla="*/ 527 w 528"/>
                <a:gd name="T89" fmla="*/ 94 h 436"/>
                <a:gd name="T90" fmla="*/ 527 w 528"/>
                <a:gd name="T91" fmla="*/ 94 h 436"/>
                <a:gd name="T92" fmla="*/ 527 w 528"/>
                <a:gd name="T93" fmla="*/ 6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8" h="436">
                  <a:moveTo>
                    <a:pt x="527" y="31"/>
                  </a:moveTo>
                  <a:lnTo>
                    <a:pt x="527" y="31"/>
                  </a:lnTo>
                  <a:lnTo>
                    <a:pt x="527" y="0"/>
                  </a:lnTo>
                  <a:lnTo>
                    <a:pt x="496" y="0"/>
                  </a:lnTo>
                  <a:lnTo>
                    <a:pt x="496" y="0"/>
                  </a:lnTo>
                  <a:lnTo>
                    <a:pt x="496" y="0"/>
                  </a:lnTo>
                  <a:cubicBezTo>
                    <a:pt x="496" y="0"/>
                    <a:pt x="496" y="0"/>
                    <a:pt x="465" y="0"/>
                  </a:cubicBezTo>
                  <a:lnTo>
                    <a:pt x="465" y="0"/>
                  </a:lnTo>
                  <a:lnTo>
                    <a:pt x="465" y="0"/>
                  </a:lnTo>
                  <a:lnTo>
                    <a:pt x="465" y="31"/>
                  </a:lnTo>
                  <a:lnTo>
                    <a:pt x="465" y="31"/>
                  </a:lnTo>
                  <a:lnTo>
                    <a:pt x="465" y="31"/>
                  </a:lnTo>
                  <a:cubicBezTo>
                    <a:pt x="465" y="31"/>
                    <a:pt x="465" y="31"/>
                    <a:pt x="465" y="63"/>
                  </a:cubicBezTo>
                  <a:cubicBezTo>
                    <a:pt x="465" y="63"/>
                    <a:pt x="465" y="63"/>
                    <a:pt x="465" y="94"/>
                  </a:cubicBezTo>
                  <a:lnTo>
                    <a:pt x="465" y="94"/>
                  </a:lnTo>
                  <a:lnTo>
                    <a:pt x="465" y="94"/>
                  </a:lnTo>
                  <a:cubicBezTo>
                    <a:pt x="465" y="94"/>
                    <a:pt x="465" y="94"/>
                    <a:pt x="465" y="124"/>
                  </a:cubicBezTo>
                  <a:lnTo>
                    <a:pt x="465" y="124"/>
                  </a:lnTo>
                  <a:lnTo>
                    <a:pt x="465" y="124"/>
                  </a:lnTo>
                  <a:cubicBezTo>
                    <a:pt x="465" y="124"/>
                    <a:pt x="434" y="155"/>
                    <a:pt x="434" y="187"/>
                  </a:cubicBezTo>
                  <a:lnTo>
                    <a:pt x="434" y="187"/>
                  </a:lnTo>
                  <a:cubicBezTo>
                    <a:pt x="403" y="187"/>
                    <a:pt x="403" y="187"/>
                    <a:pt x="403" y="187"/>
                  </a:cubicBezTo>
                  <a:lnTo>
                    <a:pt x="403" y="187"/>
                  </a:lnTo>
                  <a:cubicBezTo>
                    <a:pt x="403" y="187"/>
                    <a:pt x="403" y="218"/>
                    <a:pt x="372" y="218"/>
                  </a:cubicBezTo>
                  <a:lnTo>
                    <a:pt x="341" y="248"/>
                  </a:lnTo>
                  <a:cubicBezTo>
                    <a:pt x="341" y="248"/>
                    <a:pt x="310" y="279"/>
                    <a:pt x="279" y="279"/>
                  </a:cubicBezTo>
                  <a:lnTo>
                    <a:pt x="279" y="248"/>
                  </a:lnTo>
                  <a:lnTo>
                    <a:pt x="279" y="248"/>
                  </a:lnTo>
                  <a:cubicBezTo>
                    <a:pt x="279" y="279"/>
                    <a:pt x="279" y="279"/>
                    <a:pt x="248" y="279"/>
                  </a:cubicBezTo>
                  <a:lnTo>
                    <a:pt x="248" y="279"/>
                  </a:lnTo>
                  <a:lnTo>
                    <a:pt x="248" y="279"/>
                  </a:lnTo>
                  <a:cubicBezTo>
                    <a:pt x="248" y="311"/>
                    <a:pt x="248" y="342"/>
                    <a:pt x="217" y="342"/>
                  </a:cubicBezTo>
                  <a:lnTo>
                    <a:pt x="217" y="342"/>
                  </a:lnTo>
                  <a:cubicBezTo>
                    <a:pt x="217" y="342"/>
                    <a:pt x="217" y="342"/>
                    <a:pt x="186" y="342"/>
                  </a:cubicBezTo>
                  <a:lnTo>
                    <a:pt x="186" y="342"/>
                  </a:lnTo>
                  <a:lnTo>
                    <a:pt x="155" y="342"/>
                  </a:lnTo>
                  <a:lnTo>
                    <a:pt x="124" y="342"/>
                  </a:lnTo>
                  <a:cubicBezTo>
                    <a:pt x="93" y="342"/>
                    <a:pt x="93" y="342"/>
                    <a:pt x="93" y="342"/>
                  </a:cubicBezTo>
                  <a:cubicBezTo>
                    <a:pt x="62" y="342"/>
                    <a:pt x="62" y="342"/>
                    <a:pt x="62" y="342"/>
                  </a:cubicBezTo>
                  <a:lnTo>
                    <a:pt x="62" y="342"/>
                  </a:lnTo>
                  <a:cubicBezTo>
                    <a:pt x="31" y="372"/>
                    <a:pt x="31" y="372"/>
                    <a:pt x="0" y="372"/>
                  </a:cubicBezTo>
                  <a:lnTo>
                    <a:pt x="0" y="403"/>
                  </a:lnTo>
                  <a:lnTo>
                    <a:pt x="0" y="403"/>
                  </a:lnTo>
                  <a:lnTo>
                    <a:pt x="0" y="403"/>
                  </a:lnTo>
                  <a:lnTo>
                    <a:pt x="0" y="403"/>
                  </a:lnTo>
                  <a:lnTo>
                    <a:pt x="31" y="403"/>
                  </a:lnTo>
                  <a:lnTo>
                    <a:pt x="31" y="403"/>
                  </a:lnTo>
                  <a:lnTo>
                    <a:pt x="62" y="403"/>
                  </a:lnTo>
                  <a:cubicBezTo>
                    <a:pt x="62" y="372"/>
                    <a:pt x="62" y="372"/>
                    <a:pt x="93" y="372"/>
                  </a:cubicBezTo>
                  <a:lnTo>
                    <a:pt x="93" y="372"/>
                  </a:lnTo>
                  <a:lnTo>
                    <a:pt x="124" y="342"/>
                  </a:lnTo>
                  <a:lnTo>
                    <a:pt x="155" y="342"/>
                  </a:lnTo>
                  <a:lnTo>
                    <a:pt x="155" y="342"/>
                  </a:lnTo>
                  <a:lnTo>
                    <a:pt x="155" y="342"/>
                  </a:lnTo>
                  <a:lnTo>
                    <a:pt x="155" y="342"/>
                  </a:lnTo>
                  <a:lnTo>
                    <a:pt x="186" y="342"/>
                  </a:lnTo>
                  <a:cubicBezTo>
                    <a:pt x="186" y="342"/>
                    <a:pt x="186" y="342"/>
                    <a:pt x="217" y="372"/>
                  </a:cubicBezTo>
                  <a:cubicBezTo>
                    <a:pt x="217" y="372"/>
                    <a:pt x="217" y="403"/>
                    <a:pt x="186" y="403"/>
                  </a:cubicBezTo>
                  <a:lnTo>
                    <a:pt x="186" y="403"/>
                  </a:lnTo>
                  <a:cubicBezTo>
                    <a:pt x="186" y="435"/>
                    <a:pt x="186" y="435"/>
                    <a:pt x="217" y="435"/>
                  </a:cubicBezTo>
                  <a:lnTo>
                    <a:pt x="217" y="435"/>
                  </a:lnTo>
                  <a:cubicBezTo>
                    <a:pt x="217" y="435"/>
                    <a:pt x="217" y="435"/>
                    <a:pt x="217" y="403"/>
                  </a:cubicBezTo>
                  <a:cubicBezTo>
                    <a:pt x="217" y="403"/>
                    <a:pt x="217" y="403"/>
                    <a:pt x="248" y="403"/>
                  </a:cubicBezTo>
                  <a:cubicBezTo>
                    <a:pt x="248" y="372"/>
                    <a:pt x="248" y="372"/>
                    <a:pt x="248" y="372"/>
                  </a:cubicBezTo>
                  <a:cubicBezTo>
                    <a:pt x="248" y="342"/>
                    <a:pt x="248" y="342"/>
                    <a:pt x="248" y="342"/>
                  </a:cubicBezTo>
                  <a:lnTo>
                    <a:pt x="248" y="342"/>
                  </a:lnTo>
                  <a:cubicBezTo>
                    <a:pt x="279" y="342"/>
                    <a:pt x="279" y="342"/>
                    <a:pt x="310" y="372"/>
                  </a:cubicBezTo>
                  <a:lnTo>
                    <a:pt x="310" y="372"/>
                  </a:lnTo>
                  <a:lnTo>
                    <a:pt x="310" y="372"/>
                  </a:lnTo>
                  <a:lnTo>
                    <a:pt x="310" y="372"/>
                  </a:lnTo>
                  <a:cubicBezTo>
                    <a:pt x="341" y="342"/>
                    <a:pt x="341" y="342"/>
                    <a:pt x="341" y="342"/>
                  </a:cubicBezTo>
                  <a:lnTo>
                    <a:pt x="372" y="342"/>
                  </a:lnTo>
                  <a:lnTo>
                    <a:pt x="372" y="342"/>
                  </a:lnTo>
                  <a:lnTo>
                    <a:pt x="372" y="342"/>
                  </a:lnTo>
                  <a:lnTo>
                    <a:pt x="403" y="311"/>
                  </a:lnTo>
                  <a:lnTo>
                    <a:pt x="403" y="311"/>
                  </a:lnTo>
                  <a:cubicBezTo>
                    <a:pt x="403" y="311"/>
                    <a:pt x="403" y="311"/>
                    <a:pt x="434" y="311"/>
                  </a:cubicBezTo>
                  <a:lnTo>
                    <a:pt x="434" y="311"/>
                  </a:lnTo>
                  <a:lnTo>
                    <a:pt x="434" y="311"/>
                  </a:lnTo>
                  <a:cubicBezTo>
                    <a:pt x="465" y="311"/>
                    <a:pt x="465" y="311"/>
                    <a:pt x="465" y="311"/>
                  </a:cubicBezTo>
                  <a:lnTo>
                    <a:pt x="465" y="311"/>
                  </a:lnTo>
                  <a:cubicBezTo>
                    <a:pt x="465" y="311"/>
                    <a:pt x="465" y="279"/>
                    <a:pt x="465" y="248"/>
                  </a:cubicBezTo>
                  <a:cubicBezTo>
                    <a:pt x="465" y="248"/>
                    <a:pt x="465" y="248"/>
                    <a:pt x="465" y="218"/>
                  </a:cubicBezTo>
                  <a:lnTo>
                    <a:pt x="496" y="218"/>
                  </a:lnTo>
                  <a:lnTo>
                    <a:pt x="465" y="187"/>
                  </a:lnTo>
                  <a:lnTo>
                    <a:pt x="465" y="187"/>
                  </a:lnTo>
                  <a:lnTo>
                    <a:pt x="465" y="155"/>
                  </a:lnTo>
                  <a:lnTo>
                    <a:pt x="496" y="124"/>
                  </a:lnTo>
                  <a:lnTo>
                    <a:pt x="496" y="124"/>
                  </a:lnTo>
                  <a:cubicBezTo>
                    <a:pt x="527" y="94"/>
                    <a:pt x="527" y="94"/>
                    <a:pt x="527" y="94"/>
                  </a:cubicBezTo>
                  <a:lnTo>
                    <a:pt x="527" y="94"/>
                  </a:lnTo>
                  <a:lnTo>
                    <a:pt x="527" y="94"/>
                  </a:lnTo>
                  <a:lnTo>
                    <a:pt x="527" y="94"/>
                  </a:lnTo>
                  <a:cubicBezTo>
                    <a:pt x="527" y="63"/>
                    <a:pt x="527" y="63"/>
                    <a:pt x="527" y="63"/>
                  </a:cubicBezTo>
                  <a:cubicBezTo>
                    <a:pt x="527" y="31"/>
                    <a:pt x="527" y="31"/>
                    <a:pt x="527"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8" name="Freeform 107"/>
            <p:cNvSpPr>
              <a:spLocks noChangeArrowheads="1"/>
            </p:cNvSpPr>
            <p:nvPr/>
          </p:nvSpPr>
          <p:spPr bwMode="auto">
            <a:xfrm>
              <a:off x="6246813" y="1870075"/>
              <a:ext cx="33337" cy="55563"/>
            </a:xfrm>
            <a:custGeom>
              <a:avLst/>
              <a:gdLst>
                <a:gd name="T0" fmla="*/ 61 w 93"/>
                <a:gd name="T1" fmla="*/ 31 h 156"/>
                <a:gd name="T2" fmla="*/ 61 w 93"/>
                <a:gd name="T3" fmla="*/ 31 h 156"/>
                <a:gd name="T4" fmla="*/ 61 w 93"/>
                <a:gd name="T5" fmla="*/ 31 h 156"/>
                <a:gd name="T6" fmla="*/ 61 w 93"/>
                <a:gd name="T7" fmla="*/ 0 h 156"/>
                <a:gd name="T8" fmla="*/ 61 w 93"/>
                <a:gd name="T9" fmla="*/ 0 h 156"/>
                <a:gd name="T10" fmla="*/ 61 w 93"/>
                <a:gd name="T11" fmla="*/ 31 h 156"/>
                <a:gd name="T12" fmla="*/ 30 w 93"/>
                <a:gd name="T13" fmla="*/ 31 h 156"/>
                <a:gd name="T14" fmla="*/ 0 w 93"/>
                <a:gd name="T15" fmla="*/ 31 h 156"/>
                <a:gd name="T16" fmla="*/ 0 w 93"/>
                <a:gd name="T17" fmla="*/ 31 h 156"/>
                <a:gd name="T18" fmla="*/ 0 w 93"/>
                <a:gd name="T19" fmla="*/ 61 h 156"/>
                <a:gd name="T20" fmla="*/ 30 w 93"/>
                <a:gd name="T21" fmla="*/ 92 h 156"/>
                <a:gd name="T22" fmla="*/ 30 w 93"/>
                <a:gd name="T23" fmla="*/ 124 h 156"/>
                <a:gd name="T24" fmla="*/ 61 w 93"/>
                <a:gd name="T25" fmla="*/ 124 h 156"/>
                <a:gd name="T26" fmla="*/ 61 w 93"/>
                <a:gd name="T27" fmla="*/ 155 h 156"/>
                <a:gd name="T28" fmla="*/ 61 w 93"/>
                <a:gd name="T29" fmla="*/ 124 h 156"/>
                <a:gd name="T30" fmla="*/ 92 w 93"/>
                <a:gd name="T31" fmla="*/ 124 h 156"/>
                <a:gd name="T32" fmla="*/ 92 w 93"/>
                <a:gd name="T33" fmla="*/ 92 h 156"/>
                <a:gd name="T34" fmla="*/ 92 w 93"/>
                <a:gd name="T35" fmla="*/ 61 h 156"/>
                <a:gd name="T36" fmla="*/ 92 w 93"/>
                <a:gd name="T37" fmla="*/ 61 h 156"/>
                <a:gd name="T38" fmla="*/ 92 w 93"/>
                <a:gd name="T39" fmla="*/ 31 h 156"/>
                <a:gd name="T40" fmla="*/ 61 w 93"/>
                <a:gd name="T41"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56">
                  <a:moveTo>
                    <a:pt x="61" y="31"/>
                  </a:moveTo>
                  <a:lnTo>
                    <a:pt x="61" y="31"/>
                  </a:lnTo>
                  <a:lnTo>
                    <a:pt x="61" y="31"/>
                  </a:lnTo>
                  <a:lnTo>
                    <a:pt x="61" y="0"/>
                  </a:lnTo>
                  <a:lnTo>
                    <a:pt x="61" y="0"/>
                  </a:lnTo>
                  <a:lnTo>
                    <a:pt x="61" y="31"/>
                  </a:lnTo>
                  <a:cubicBezTo>
                    <a:pt x="30" y="31"/>
                    <a:pt x="30" y="31"/>
                    <a:pt x="30" y="31"/>
                  </a:cubicBezTo>
                  <a:cubicBezTo>
                    <a:pt x="30" y="31"/>
                    <a:pt x="30" y="31"/>
                    <a:pt x="0" y="31"/>
                  </a:cubicBezTo>
                  <a:lnTo>
                    <a:pt x="0" y="31"/>
                  </a:lnTo>
                  <a:cubicBezTo>
                    <a:pt x="0" y="61"/>
                    <a:pt x="0" y="61"/>
                    <a:pt x="0" y="61"/>
                  </a:cubicBezTo>
                  <a:cubicBezTo>
                    <a:pt x="30" y="61"/>
                    <a:pt x="30" y="61"/>
                    <a:pt x="30" y="92"/>
                  </a:cubicBezTo>
                  <a:cubicBezTo>
                    <a:pt x="30" y="92"/>
                    <a:pt x="30" y="92"/>
                    <a:pt x="30" y="124"/>
                  </a:cubicBezTo>
                  <a:lnTo>
                    <a:pt x="61" y="124"/>
                  </a:lnTo>
                  <a:cubicBezTo>
                    <a:pt x="61" y="124"/>
                    <a:pt x="61" y="124"/>
                    <a:pt x="61" y="155"/>
                  </a:cubicBezTo>
                  <a:cubicBezTo>
                    <a:pt x="61" y="124"/>
                    <a:pt x="61" y="124"/>
                    <a:pt x="61" y="124"/>
                  </a:cubicBezTo>
                  <a:lnTo>
                    <a:pt x="92" y="124"/>
                  </a:lnTo>
                  <a:lnTo>
                    <a:pt x="92" y="92"/>
                  </a:lnTo>
                  <a:lnTo>
                    <a:pt x="92" y="61"/>
                  </a:lnTo>
                  <a:lnTo>
                    <a:pt x="92" y="61"/>
                  </a:lnTo>
                  <a:lnTo>
                    <a:pt x="92" y="31"/>
                  </a:lnTo>
                  <a:cubicBezTo>
                    <a:pt x="61" y="31"/>
                    <a:pt x="61" y="31"/>
                    <a:pt x="61"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49" name="Freeform 108"/>
            <p:cNvSpPr>
              <a:spLocks noChangeArrowheads="1"/>
            </p:cNvSpPr>
            <p:nvPr/>
          </p:nvSpPr>
          <p:spPr bwMode="auto">
            <a:xfrm>
              <a:off x="5419725" y="1457325"/>
              <a:ext cx="614363" cy="223838"/>
            </a:xfrm>
            <a:custGeom>
              <a:avLst/>
              <a:gdLst>
                <a:gd name="T0" fmla="*/ 558 w 1706"/>
                <a:gd name="T1" fmla="*/ 124 h 621"/>
                <a:gd name="T2" fmla="*/ 496 w 1706"/>
                <a:gd name="T3" fmla="*/ 156 h 621"/>
                <a:gd name="T4" fmla="*/ 435 w 1706"/>
                <a:gd name="T5" fmla="*/ 156 h 621"/>
                <a:gd name="T6" fmla="*/ 372 w 1706"/>
                <a:gd name="T7" fmla="*/ 156 h 621"/>
                <a:gd name="T8" fmla="*/ 311 w 1706"/>
                <a:gd name="T9" fmla="*/ 94 h 621"/>
                <a:gd name="T10" fmla="*/ 248 w 1706"/>
                <a:gd name="T11" fmla="*/ 94 h 621"/>
                <a:gd name="T12" fmla="*/ 187 w 1706"/>
                <a:gd name="T13" fmla="*/ 94 h 621"/>
                <a:gd name="T14" fmla="*/ 94 w 1706"/>
                <a:gd name="T15" fmla="*/ 124 h 621"/>
                <a:gd name="T16" fmla="*/ 63 w 1706"/>
                <a:gd name="T17" fmla="*/ 187 h 621"/>
                <a:gd name="T18" fmla="*/ 0 w 1706"/>
                <a:gd name="T19" fmla="*/ 187 h 621"/>
                <a:gd name="T20" fmla="*/ 63 w 1706"/>
                <a:gd name="T21" fmla="*/ 218 h 621"/>
                <a:gd name="T22" fmla="*/ 124 w 1706"/>
                <a:gd name="T23" fmla="*/ 248 h 621"/>
                <a:gd name="T24" fmla="*/ 187 w 1706"/>
                <a:gd name="T25" fmla="*/ 311 h 621"/>
                <a:gd name="T26" fmla="*/ 155 w 1706"/>
                <a:gd name="T27" fmla="*/ 404 h 621"/>
                <a:gd name="T28" fmla="*/ 218 w 1706"/>
                <a:gd name="T29" fmla="*/ 404 h 621"/>
                <a:gd name="T30" fmla="*/ 279 w 1706"/>
                <a:gd name="T31" fmla="*/ 404 h 621"/>
                <a:gd name="T32" fmla="*/ 342 w 1706"/>
                <a:gd name="T33" fmla="*/ 404 h 621"/>
                <a:gd name="T34" fmla="*/ 403 w 1706"/>
                <a:gd name="T35" fmla="*/ 435 h 621"/>
                <a:gd name="T36" fmla="*/ 435 w 1706"/>
                <a:gd name="T37" fmla="*/ 496 h 621"/>
                <a:gd name="T38" fmla="*/ 466 w 1706"/>
                <a:gd name="T39" fmla="*/ 559 h 621"/>
                <a:gd name="T40" fmla="*/ 620 w 1706"/>
                <a:gd name="T41" fmla="*/ 559 h 621"/>
                <a:gd name="T42" fmla="*/ 713 w 1706"/>
                <a:gd name="T43" fmla="*/ 559 h 621"/>
                <a:gd name="T44" fmla="*/ 807 w 1706"/>
                <a:gd name="T45" fmla="*/ 589 h 621"/>
                <a:gd name="T46" fmla="*/ 837 w 1706"/>
                <a:gd name="T47" fmla="*/ 620 h 621"/>
                <a:gd name="T48" fmla="*/ 899 w 1706"/>
                <a:gd name="T49" fmla="*/ 589 h 621"/>
                <a:gd name="T50" fmla="*/ 992 w 1706"/>
                <a:gd name="T51" fmla="*/ 589 h 621"/>
                <a:gd name="T52" fmla="*/ 1147 w 1706"/>
                <a:gd name="T53" fmla="*/ 559 h 621"/>
                <a:gd name="T54" fmla="*/ 1209 w 1706"/>
                <a:gd name="T55" fmla="*/ 559 h 621"/>
                <a:gd name="T56" fmla="*/ 1271 w 1706"/>
                <a:gd name="T57" fmla="*/ 496 h 621"/>
                <a:gd name="T58" fmla="*/ 1271 w 1706"/>
                <a:gd name="T59" fmla="*/ 466 h 621"/>
                <a:gd name="T60" fmla="*/ 1364 w 1706"/>
                <a:gd name="T61" fmla="*/ 404 h 621"/>
                <a:gd name="T62" fmla="*/ 1427 w 1706"/>
                <a:gd name="T63" fmla="*/ 404 h 621"/>
                <a:gd name="T64" fmla="*/ 1488 w 1706"/>
                <a:gd name="T65" fmla="*/ 372 h 621"/>
                <a:gd name="T66" fmla="*/ 1519 w 1706"/>
                <a:gd name="T67" fmla="*/ 372 h 621"/>
                <a:gd name="T68" fmla="*/ 1551 w 1706"/>
                <a:gd name="T69" fmla="*/ 342 h 621"/>
                <a:gd name="T70" fmla="*/ 1612 w 1706"/>
                <a:gd name="T71" fmla="*/ 311 h 621"/>
                <a:gd name="T72" fmla="*/ 1675 w 1706"/>
                <a:gd name="T73" fmla="*/ 280 h 621"/>
                <a:gd name="T74" fmla="*/ 1705 w 1706"/>
                <a:gd name="T75" fmla="*/ 280 h 621"/>
                <a:gd name="T76" fmla="*/ 1643 w 1706"/>
                <a:gd name="T77" fmla="*/ 280 h 621"/>
                <a:gd name="T78" fmla="*/ 1581 w 1706"/>
                <a:gd name="T79" fmla="*/ 280 h 621"/>
                <a:gd name="T80" fmla="*/ 1551 w 1706"/>
                <a:gd name="T81" fmla="*/ 280 h 621"/>
                <a:gd name="T82" fmla="*/ 1551 w 1706"/>
                <a:gd name="T83" fmla="*/ 280 h 621"/>
                <a:gd name="T84" fmla="*/ 1488 w 1706"/>
                <a:gd name="T85" fmla="*/ 218 h 621"/>
                <a:gd name="T86" fmla="*/ 1519 w 1706"/>
                <a:gd name="T87" fmla="*/ 156 h 621"/>
                <a:gd name="T88" fmla="*/ 1457 w 1706"/>
                <a:gd name="T89" fmla="*/ 124 h 621"/>
                <a:gd name="T90" fmla="*/ 1364 w 1706"/>
                <a:gd name="T91" fmla="*/ 156 h 621"/>
                <a:gd name="T92" fmla="*/ 1271 w 1706"/>
                <a:gd name="T93" fmla="*/ 187 h 621"/>
                <a:gd name="T94" fmla="*/ 1209 w 1706"/>
                <a:gd name="T95" fmla="*/ 187 h 621"/>
                <a:gd name="T96" fmla="*/ 1085 w 1706"/>
                <a:gd name="T97" fmla="*/ 156 h 621"/>
                <a:gd name="T98" fmla="*/ 961 w 1706"/>
                <a:gd name="T99" fmla="*/ 124 h 621"/>
                <a:gd name="T100" fmla="*/ 868 w 1706"/>
                <a:gd name="T101" fmla="*/ 124 h 621"/>
                <a:gd name="T102" fmla="*/ 775 w 1706"/>
                <a:gd name="T103" fmla="*/ 124 h 621"/>
                <a:gd name="T104" fmla="*/ 744 w 1706"/>
                <a:gd name="T105" fmla="*/ 63 h 621"/>
                <a:gd name="T106" fmla="*/ 651 w 1706"/>
                <a:gd name="T107" fmla="*/ 32 h 621"/>
                <a:gd name="T108" fmla="*/ 558 w 1706"/>
                <a:gd name="T109" fmla="*/ 63 h 621"/>
                <a:gd name="T110" fmla="*/ 590 w 1706"/>
                <a:gd name="T111" fmla="*/ 94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6" h="621">
                  <a:moveTo>
                    <a:pt x="558" y="124"/>
                  </a:moveTo>
                  <a:lnTo>
                    <a:pt x="558" y="124"/>
                  </a:lnTo>
                  <a:lnTo>
                    <a:pt x="558" y="124"/>
                  </a:lnTo>
                  <a:lnTo>
                    <a:pt x="558" y="124"/>
                  </a:lnTo>
                  <a:lnTo>
                    <a:pt x="558" y="124"/>
                  </a:lnTo>
                  <a:cubicBezTo>
                    <a:pt x="527" y="156"/>
                    <a:pt x="527" y="156"/>
                    <a:pt x="496" y="156"/>
                  </a:cubicBezTo>
                  <a:lnTo>
                    <a:pt x="496" y="156"/>
                  </a:lnTo>
                  <a:lnTo>
                    <a:pt x="496" y="156"/>
                  </a:lnTo>
                  <a:lnTo>
                    <a:pt x="466" y="156"/>
                  </a:lnTo>
                  <a:lnTo>
                    <a:pt x="466" y="156"/>
                  </a:lnTo>
                  <a:cubicBezTo>
                    <a:pt x="466" y="156"/>
                    <a:pt x="466" y="156"/>
                    <a:pt x="435" y="156"/>
                  </a:cubicBezTo>
                  <a:lnTo>
                    <a:pt x="435" y="156"/>
                  </a:lnTo>
                  <a:lnTo>
                    <a:pt x="403" y="156"/>
                  </a:lnTo>
                  <a:lnTo>
                    <a:pt x="403" y="156"/>
                  </a:lnTo>
                  <a:lnTo>
                    <a:pt x="372" y="156"/>
                  </a:lnTo>
                  <a:lnTo>
                    <a:pt x="372" y="156"/>
                  </a:lnTo>
                  <a:lnTo>
                    <a:pt x="372" y="156"/>
                  </a:lnTo>
                  <a:cubicBezTo>
                    <a:pt x="342" y="156"/>
                    <a:pt x="342" y="124"/>
                    <a:pt x="342" y="124"/>
                  </a:cubicBezTo>
                  <a:lnTo>
                    <a:pt x="342" y="124"/>
                  </a:lnTo>
                  <a:cubicBezTo>
                    <a:pt x="311" y="124"/>
                    <a:pt x="311" y="124"/>
                    <a:pt x="311" y="94"/>
                  </a:cubicBezTo>
                  <a:lnTo>
                    <a:pt x="311" y="94"/>
                  </a:lnTo>
                  <a:lnTo>
                    <a:pt x="311" y="94"/>
                  </a:lnTo>
                  <a:lnTo>
                    <a:pt x="311" y="94"/>
                  </a:lnTo>
                  <a:cubicBezTo>
                    <a:pt x="279" y="94"/>
                    <a:pt x="279" y="94"/>
                    <a:pt x="248" y="94"/>
                  </a:cubicBezTo>
                  <a:lnTo>
                    <a:pt x="248" y="94"/>
                  </a:lnTo>
                  <a:lnTo>
                    <a:pt x="248" y="94"/>
                  </a:lnTo>
                  <a:lnTo>
                    <a:pt x="218" y="94"/>
                  </a:lnTo>
                  <a:cubicBezTo>
                    <a:pt x="218" y="94"/>
                    <a:pt x="218" y="94"/>
                    <a:pt x="187" y="94"/>
                  </a:cubicBezTo>
                  <a:lnTo>
                    <a:pt x="187" y="94"/>
                  </a:lnTo>
                  <a:cubicBezTo>
                    <a:pt x="187" y="94"/>
                    <a:pt x="187" y="94"/>
                    <a:pt x="155" y="94"/>
                  </a:cubicBezTo>
                  <a:lnTo>
                    <a:pt x="155" y="124"/>
                  </a:lnTo>
                  <a:cubicBezTo>
                    <a:pt x="124" y="124"/>
                    <a:pt x="124" y="124"/>
                    <a:pt x="94" y="124"/>
                  </a:cubicBezTo>
                  <a:lnTo>
                    <a:pt x="94" y="156"/>
                  </a:lnTo>
                  <a:lnTo>
                    <a:pt x="94" y="156"/>
                  </a:lnTo>
                  <a:cubicBezTo>
                    <a:pt x="63" y="187"/>
                    <a:pt x="63" y="187"/>
                    <a:pt x="63" y="187"/>
                  </a:cubicBezTo>
                  <a:lnTo>
                    <a:pt x="63" y="187"/>
                  </a:lnTo>
                  <a:lnTo>
                    <a:pt x="63" y="187"/>
                  </a:lnTo>
                  <a:cubicBezTo>
                    <a:pt x="31" y="187"/>
                    <a:pt x="31" y="187"/>
                    <a:pt x="31" y="187"/>
                  </a:cubicBezTo>
                  <a:lnTo>
                    <a:pt x="0" y="187"/>
                  </a:lnTo>
                  <a:lnTo>
                    <a:pt x="0" y="187"/>
                  </a:lnTo>
                  <a:lnTo>
                    <a:pt x="0" y="187"/>
                  </a:lnTo>
                  <a:lnTo>
                    <a:pt x="0" y="187"/>
                  </a:lnTo>
                  <a:cubicBezTo>
                    <a:pt x="31" y="187"/>
                    <a:pt x="31" y="218"/>
                    <a:pt x="31" y="218"/>
                  </a:cubicBezTo>
                  <a:cubicBezTo>
                    <a:pt x="63" y="218"/>
                    <a:pt x="63" y="218"/>
                    <a:pt x="63" y="218"/>
                  </a:cubicBezTo>
                  <a:cubicBezTo>
                    <a:pt x="94" y="218"/>
                    <a:pt x="94" y="218"/>
                    <a:pt x="94" y="218"/>
                  </a:cubicBezTo>
                  <a:cubicBezTo>
                    <a:pt x="94" y="218"/>
                    <a:pt x="94" y="218"/>
                    <a:pt x="124" y="248"/>
                  </a:cubicBezTo>
                  <a:lnTo>
                    <a:pt x="124" y="248"/>
                  </a:lnTo>
                  <a:lnTo>
                    <a:pt x="124" y="248"/>
                  </a:lnTo>
                  <a:cubicBezTo>
                    <a:pt x="124" y="248"/>
                    <a:pt x="124" y="248"/>
                    <a:pt x="124" y="280"/>
                  </a:cubicBezTo>
                  <a:cubicBezTo>
                    <a:pt x="124" y="280"/>
                    <a:pt x="124" y="280"/>
                    <a:pt x="155" y="280"/>
                  </a:cubicBezTo>
                  <a:lnTo>
                    <a:pt x="155" y="280"/>
                  </a:lnTo>
                  <a:lnTo>
                    <a:pt x="187" y="311"/>
                  </a:lnTo>
                  <a:lnTo>
                    <a:pt x="187" y="342"/>
                  </a:lnTo>
                  <a:lnTo>
                    <a:pt x="187" y="342"/>
                  </a:lnTo>
                  <a:cubicBezTo>
                    <a:pt x="187" y="372"/>
                    <a:pt x="155" y="372"/>
                    <a:pt x="155" y="372"/>
                  </a:cubicBezTo>
                  <a:cubicBezTo>
                    <a:pt x="155" y="404"/>
                    <a:pt x="155" y="404"/>
                    <a:pt x="155" y="404"/>
                  </a:cubicBezTo>
                  <a:lnTo>
                    <a:pt x="155" y="404"/>
                  </a:lnTo>
                  <a:cubicBezTo>
                    <a:pt x="187" y="404"/>
                    <a:pt x="187" y="404"/>
                    <a:pt x="218" y="404"/>
                  </a:cubicBezTo>
                  <a:lnTo>
                    <a:pt x="218" y="404"/>
                  </a:lnTo>
                  <a:lnTo>
                    <a:pt x="218" y="404"/>
                  </a:lnTo>
                  <a:cubicBezTo>
                    <a:pt x="248" y="404"/>
                    <a:pt x="248" y="404"/>
                    <a:pt x="279" y="404"/>
                  </a:cubicBezTo>
                  <a:lnTo>
                    <a:pt x="279" y="404"/>
                  </a:lnTo>
                  <a:lnTo>
                    <a:pt x="279" y="404"/>
                  </a:lnTo>
                  <a:lnTo>
                    <a:pt x="279" y="404"/>
                  </a:lnTo>
                  <a:cubicBezTo>
                    <a:pt x="311" y="404"/>
                    <a:pt x="311" y="404"/>
                    <a:pt x="311" y="404"/>
                  </a:cubicBezTo>
                  <a:lnTo>
                    <a:pt x="311" y="404"/>
                  </a:lnTo>
                  <a:cubicBezTo>
                    <a:pt x="311" y="404"/>
                    <a:pt x="311" y="404"/>
                    <a:pt x="342" y="404"/>
                  </a:cubicBezTo>
                  <a:lnTo>
                    <a:pt x="342" y="404"/>
                  </a:lnTo>
                  <a:lnTo>
                    <a:pt x="342" y="435"/>
                  </a:lnTo>
                  <a:lnTo>
                    <a:pt x="342" y="435"/>
                  </a:lnTo>
                  <a:lnTo>
                    <a:pt x="372" y="435"/>
                  </a:lnTo>
                  <a:lnTo>
                    <a:pt x="403" y="435"/>
                  </a:lnTo>
                  <a:cubicBezTo>
                    <a:pt x="403" y="466"/>
                    <a:pt x="435" y="466"/>
                    <a:pt x="435" y="466"/>
                  </a:cubicBezTo>
                  <a:lnTo>
                    <a:pt x="435" y="466"/>
                  </a:lnTo>
                  <a:lnTo>
                    <a:pt x="435" y="496"/>
                  </a:lnTo>
                  <a:lnTo>
                    <a:pt x="435" y="496"/>
                  </a:lnTo>
                  <a:lnTo>
                    <a:pt x="435" y="496"/>
                  </a:lnTo>
                  <a:lnTo>
                    <a:pt x="435" y="528"/>
                  </a:lnTo>
                  <a:cubicBezTo>
                    <a:pt x="466" y="528"/>
                    <a:pt x="466" y="528"/>
                    <a:pt x="466" y="559"/>
                  </a:cubicBezTo>
                  <a:lnTo>
                    <a:pt x="466" y="559"/>
                  </a:lnTo>
                  <a:lnTo>
                    <a:pt x="466" y="559"/>
                  </a:lnTo>
                  <a:cubicBezTo>
                    <a:pt x="496" y="559"/>
                    <a:pt x="558" y="559"/>
                    <a:pt x="558" y="559"/>
                  </a:cubicBezTo>
                  <a:cubicBezTo>
                    <a:pt x="590" y="559"/>
                    <a:pt x="590" y="559"/>
                    <a:pt x="620" y="559"/>
                  </a:cubicBezTo>
                  <a:lnTo>
                    <a:pt x="620" y="559"/>
                  </a:lnTo>
                  <a:cubicBezTo>
                    <a:pt x="651" y="559"/>
                    <a:pt x="651" y="559"/>
                    <a:pt x="651" y="559"/>
                  </a:cubicBezTo>
                  <a:lnTo>
                    <a:pt x="683" y="559"/>
                  </a:lnTo>
                  <a:cubicBezTo>
                    <a:pt x="683" y="559"/>
                    <a:pt x="683" y="559"/>
                    <a:pt x="713" y="559"/>
                  </a:cubicBezTo>
                  <a:lnTo>
                    <a:pt x="713" y="559"/>
                  </a:lnTo>
                  <a:lnTo>
                    <a:pt x="744" y="559"/>
                  </a:lnTo>
                  <a:cubicBezTo>
                    <a:pt x="775" y="589"/>
                    <a:pt x="775" y="589"/>
                    <a:pt x="775" y="589"/>
                  </a:cubicBezTo>
                  <a:lnTo>
                    <a:pt x="775" y="589"/>
                  </a:lnTo>
                  <a:cubicBezTo>
                    <a:pt x="807" y="589"/>
                    <a:pt x="807" y="589"/>
                    <a:pt x="807" y="589"/>
                  </a:cubicBezTo>
                  <a:lnTo>
                    <a:pt x="807" y="589"/>
                  </a:lnTo>
                  <a:cubicBezTo>
                    <a:pt x="807" y="589"/>
                    <a:pt x="807" y="589"/>
                    <a:pt x="837" y="589"/>
                  </a:cubicBezTo>
                  <a:lnTo>
                    <a:pt x="837" y="620"/>
                  </a:lnTo>
                  <a:lnTo>
                    <a:pt x="837" y="620"/>
                  </a:lnTo>
                  <a:cubicBezTo>
                    <a:pt x="868" y="620"/>
                    <a:pt x="868" y="589"/>
                    <a:pt x="868" y="589"/>
                  </a:cubicBezTo>
                  <a:lnTo>
                    <a:pt x="868" y="589"/>
                  </a:lnTo>
                  <a:lnTo>
                    <a:pt x="868" y="589"/>
                  </a:lnTo>
                  <a:lnTo>
                    <a:pt x="899" y="589"/>
                  </a:lnTo>
                  <a:lnTo>
                    <a:pt x="899" y="589"/>
                  </a:lnTo>
                  <a:cubicBezTo>
                    <a:pt x="899" y="589"/>
                    <a:pt x="899" y="589"/>
                    <a:pt x="899" y="620"/>
                  </a:cubicBezTo>
                  <a:cubicBezTo>
                    <a:pt x="931" y="620"/>
                    <a:pt x="931" y="620"/>
                    <a:pt x="931" y="620"/>
                  </a:cubicBezTo>
                  <a:cubicBezTo>
                    <a:pt x="931" y="620"/>
                    <a:pt x="961" y="589"/>
                    <a:pt x="992" y="589"/>
                  </a:cubicBezTo>
                  <a:cubicBezTo>
                    <a:pt x="992" y="589"/>
                    <a:pt x="1023" y="559"/>
                    <a:pt x="1055" y="559"/>
                  </a:cubicBezTo>
                  <a:lnTo>
                    <a:pt x="1055" y="559"/>
                  </a:lnTo>
                  <a:lnTo>
                    <a:pt x="1085" y="559"/>
                  </a:lnTo>
                  <a:cubicBezTo>
                    <a:pt x="1116" y="559"/>
                    <a:pt x="1116" y="559"/>
                    <a:pt x="1147" y="559"/>
                  </a:cubicBezTo>
                  <a:lnTo>
                    <a:pt x="1147" y="559"/>
                  </a:lnTo>
                  <a:cubicBezTo>
                    <a:pt x="1179" y="559"/>
                    <a:pt x="1179" y="559"/>
                    <a:pt x="1209" y="559"/>
                  </a:cubicBezTo>
                  <a:lnTo>
                    <a:pt x="1209" y="559"/>
                  </a:lnTo>
                  <a:lnTo>
                    <a:pt x="1209" y="559"/>
                  </a:lnTo>
                  <a:cubicBezTo>
                    <a:pt x="1209" y="559"/>
                    <a:pt x="1209" y="528"/>
                    <a:pt x="1240" y="528"/>
                  </a:cubicBezTo>
                  <a:lnTo>
                    <a:pt x="1240" y="528"/>
                  </a:lnTo>
                  <a:cubicBezTo>
                    <a:pt x="1240" y="528"/>
                    <a:pt x="1240" y="528"/>
                    <a:pt x="1240" y="496"/>
                  </a:cubicBezTo>
                  <a:cubicBezTo>
                    <a:pt x="1271" y="496"/>
                    <a:pt x="1271" y="496"/>
                    <a:pt x="1271" y="496"/>
                  </a:cubicBezTo>
                  <a:lnTo>
                    <a:pt x="1271" y="496"/>
                  </a:lnTo>
                  <a:lnTo>
                    <a:pt x="1271" y="466"/>
                  </a:lnTo>
                  <a:lnTo>
                    <a:pt x="1271" y="466"/>
                  </a:lnTo>
                  <a:lnTo>
                    <a:pt x="1271" y="466"/>
                  </a:lnTo>
                  <a:cubicBezTo>
                    <a:pt x="1271" y="435"/>
                    <a:pt x="1271" y="435"/>
                    <a:pt x="1271" y="435"/>
                  </a:cubicBezTo>
                  <a:cubicBezTo>
                    <a:pt x="1271" y="404"/>
                    <a:pt x="1271" y="404"/>
                    <a:pt x="1303" y="404"/>
                  </a:cubicBezTo>
                  <a:lnTo>
                    <a:pt x="1303" y="404"/>
                  </a:lnTo>
                  <a:cubicBezTo>
                    <a:pt x="1333" y="404"/>
                    <a:pt x="1364" y="404"/>
                    <a:pt x="1364" y="404"/>
                  </a:cubicBezTo>
                  <a:cubicBezTo>
                    <a:pt x="1364" y="404"/>
                    <a:pt x="1364" y="404"/>
                    <a:pt x="1395" y="404"/>
                  </a:cubicBezTo>
                  <a:lnTo>
                    <a:pt x="1395" y="404"/>
                  </a:lnTo>
                  <a:lnTo>
                    <a:pt x="1395" y="404"/>
                  </a:lnTo>
                  <a:lnTo>
                    <a:pt x="1427" y="404"/>
                  </a:lnTo>
                  <a:lnTo>
                    <a:pt x="1427" y="404"/>
                  </a:lnTo>
                  <a:lnTo>
                    <a:pt x="1427" y="404"/>
                  </a:lnTo>
                  <a:lnTo>
                    <a:pt x="1427" y="404"/>
                  </a:lnTo>
                  <a:cubicBezTo>
                    <a:pt x="1427" y="404"/>
                    <a:pt x="1457" y="372"/>
                    <a:pt x="1488" y="372"/>
                  </a:cubicBezTo>
                  <a:lnTo>
                    <a:pt x="1488" y="372"/>
                  </a:lnTo>
                  <a:lnTo>
                    <a:pt x="1488" y="372"/>
                  </a:lnTo>
                  <a:cubicBezTo>
                    <a:pt x="1519" y="372"/>
                    <a:pt x="1519" y="372"/>
                    <a:pt x="1519" y="372"/>
                  </a:cubicBezTo>
                  <a:lnTo>
                    <a:pt x="1519" y="372"/>
                  </a:lnTo>
                  <a:lnTo>
                    <a:pt x="1519" y="372"/>
                  </a:lnTo>
                  <a:lnTo>
                    <a:pt x="1519" y="372"/>
                  </a:lnTo>
                  <a:lnTo>
                    <a:pt x="1551" y="372"/>
                  </a:lnTo>
                  <a:cubicBezTo>
                    <a:pt x="1551" y="342"/>
                    <a:pt x="1551" y="342"/>
                    <a:pt x="1551" y="342"/>
                  </a:cubicBezTo>
                  <a:cubicBezTo>
                    <a:pt x="1551" y="342"/>
                    <a:pt x="1551" y="311"/>
                    <a:pt x="1581" y="311"/>
                  </a:cubicBezTo>
                  <a:lnTo>
                    <a:pt x="1581" y="311"/>
                  </a:lnTo>
                  <a:cubicBezTo>
                    <a:pt x="1581" y="311"/>
                    <a:pt x="1581" y="311"/>
                    <a:pt x="1612" y="311"/>
                  </a:cubicBezTo>
                  <a:lnTo>
                    <a:pt x="1612" y="311"/>
                  </a:lnTo>
                  <a:lnTo>
                    <a:pt x="1612" y="311"/>
                  </a:lnTo>
                  <a:cubicBezTo>
                    <a:pt x="1643" y="280"/>
                    <a:pt x="1643" y="280"/>
                    <a:pt x="1643" y="280"/>
                  </a:cubicBezTo>
                  <a:lnTo>
                    <a:pt x="1675" y="280"/>
                  </a:lnTo>
                  <a:lnTo>
                    <a:pt x="1675" y="280"/>
                  </a:lnTo>
                  <a:lnTo>
                    <a:pt x="1675" y="280"/>
                  </a:lnTo>
                  <a:lnTo>
                    <a:pt x="1675" y="280"/>
                  </a:lnTo>
                  <a:lnTo>
                    <a:pt x="1705" y="280"/>
                  </a:lnTo>
                  <a:lnTo>
                    <a:pt x="1705" y="280"/>
                  </a:lnTo>
                  <a:lnTo>
                    <a:pt x="1675" y="280"/>
                  </a:lnTo>
                  <a:lnTo>
                    <a:pt x="1675" y="280"/>
                  </a:lnTo>
                  <a:lnTo>
                    <a:pt x="1675" y="280"/>
                  </a:lnTo>
                  <a:cubicBezTo>
                    <a:pt x="1643" y="280"/>
                    <a:pt x="1643" y="280"/>
                    <a:pt x="1643" y="280"/>
                  </a:cubicBezTo>
                  <a:lnTo>
                    <a:pt x="1643" y="280"/>
                  </a:lnTo>
                  <a:lnTo>
                    <a:pt x="1612" y="280"/>
                  </a:lnTo>
                  <a:lnTo>
                    <a:pt x="1612" y="280"/>
                  </a:lnTo>
                  <a:cubicBezTo>
                    <a:pt x="1612" y="280"/>
                    <a:pt x="1612" y="280"/>
                    <a:pt x="1581" y="280"/>
                  </a:cubicBezTo>
                  <a:lnTo>
                    <a:pt x="1581" y="280"/>
                  </a:lnTo>
                  <a:lnTo>
                    <a:pt x="1581" y="280"/>
                  </a:lnTo>
                  <a:cubicBezTo>
                    <a:pt x="1581" y="280"/>
                    <a:pt x="1581" y="280"/>
                    <a:pt x="1551" y="280"/>
                  </a:cubicBezTo>
                  <a:lnTo>
                    <a:pt x="1551" y="280"/>
                  </a:lnTo>
                  <a:lnTo>
                    <a:pt x="1551" y="280"/>
                  </a:lnTo>
                  <a:lnTo>
                    <a:pt x="1551" y="280"/>
                  </a:lnTo>
                  <a:lnTo>
                    <a:pt x="1551" y="280"/>
                  </a:lnTo>
                  <a:lnTo>
                    <a:pt x="1551" y="280"/>
                  </a:lnTo>
                  <a:cubicBezTo>
                    <a:pt x="1519" y="280"/>
                    <a:pt x="1488" y="280"/>
                    <a:pt x="1488" y="248"/>
                  </a:cubicBezTo>
                  <a:lnTo>
                    <a:pt x="1488" y="248"/>
                  </a:lnTo>
                  <a:lnTo>
                    <a:pt x="1488" y="248"/>
                  </a:lnTo>
                  <a:cubicBezTo>
                    <a:pt x="1488" y="218"/>
                    <a:pt x="1488" y="218"/>
                    <a:pt x="1488" y="218"/>
                  </a:cubicBezTo>
                  <a:lnTo>
                    <a:pt x="1488" y="218"/>
                  </a:lnTo>
                  <a:cubicBezTo>
                    <a:pt x="1488" y="187"/>
                    <a:pt x="1488" y="187"/>
                    <a:pt x="1488" y="187"/>
                  </a:cubicBezTo>
                  <a:lnTo>
                    <a:pt x="1519" y="187"/>
                  </a:lnTo>
                  <a:lnTo>
                    <a:pt x="1519" y="156"/>
                  </a:lnTo>
                  <a:lnTo>
                    <a:pt x="1519" y="156"/>
                  </a:lnTo>
                  <a:lnTo>
                    <a:pt x="1519" y="156"/>
                  </a:lnTo>
                  <a:cubicBezTo>
                    <a:pt x="1488" y="156"/>
                    <a:pt x="1488" y="124"/>
                    <a:pt x="1488" y="124"/>
                  </a:cubicBezTo>
                  <a:cubicBezTo>
                    <a:pt x="1488" y="124"/>
                    <a:pt x="1488" y="124"/>
                    <a:pt x="1457" y="124"/>
                  </a:cubicBezTo>
                  <a:lnTo>
                    <a:pt x="1457" y="124"/>
                  </a:lnTo>
                  <a:lnTo>
                    <a:pt x="1427" y="124"/>
                  </a:lnTo>
                  <a:lnTo>
                    <a:pt x="1395" y="124"/>
                  </a:lnTo>
                  <a:cubicBezTo>
                    <a:pt x="1395" y="156"/>
                    <a:pt x="1395" y="156"/>
                    <a:pt x="1364" y="156"/>
                  </a:cubicBezTo>
                  <a:cubicBezTo>
                    <a:pt x="1364" y="187"/>
                    <a:pt x="1364" y="187"/>
                    <a:pt x="1333" y="187"/>
                  </a:cubicBezTo>
                  <a:cubicBezTo>
                    <a:pt x="1333" y="187"/>
                    <a:pt x="1333" y="187"/>
                    <a:pt x="1303" y="187"/>
                  </a:cubicBezTo>
                  <a:lnTo>
                    <a:pt x="1303" y="187"/>
                  </a:lnTo>
                  <a:lnTo>
                    <a:pt x="1271" y="187"/>
                  </a:lnTo>
                  <a:lnTo>
                    <a:pt x="1240" y="187"/>
                  </a:lnTo>
                  <a:lnTo>
                    <a:pt x="1240" y="187"/>
                  </a:lnTo>
                  <a:lnTo>
                    <a:pt x="1209" y="187"/>
                  </a:lnTo>
                  <a:lnTo>
                    <a:pt x="1209" y="187"/>
                  </a:lnTo>
                  <a:cubicBezTo>
                    <a:pt x="1179" y="187"/>
                    <a:pt x="1179" y="187"/>
                    <a:pt x="1179" y="187"/>
                  </a:cubicBezTo>
                  <a:cubicBezTo>
                    <a:pt x="1147" y="187"/>
                    <a:pt x="1147" y="187"/>
                    <a:pt x="1147" y="187"/>
                  </a:cubicBezTo>
                  <a:cubicBezTo>
                    <a:pt x="1116" y="187"/>
                    <a:pt x="1085" y="156"/>
                    <a:pt x="1085" y="156"/>
                  </a:cubicBezTo>
                  <a:lnTo>
                    <a:pt x="1085" y="156"/>
                  </a:lnTo>
                  <a:cubicBezTo>
                    <a:pt x="1055" y="156"/>
                    <a:pt x="1055" y="156"/>
                    <a:pt x="1055" y="124"/>
                  </a:cubicBezTo>
                  <a:cubicBezTo>
                    <a:pt x="1023" y="124"/>
                    <a:pt x="992" y="124"/>
                    <a:pt x="961" y="124"/>
                  </a:cubicBezTo>
                  <a:lnTo>
                    <a:pt x="961" y="124"/>
                  </a:lnTo>
                  <a:lnTo>
                    <a:pt x="961" y="124"/>
                  </a:lnTo>
                  <a:lnTo>
                    <a:pt x="931" y="124"/>
                  </a:lnTo>
                  <a:lnTo>
                    <a:pt x="899" y="124"/>
                  </a:lnTo>
                  <a:lnTo>
                    <a:pt x="868" y="124"/>
                  </a:lnTo>
                  <a:lnTo>
                    <a:pt x="868" y="124"/>
                  </a:lnTo>
                  <a:lnTo>
                    <a:pt x="837" y="124"/>
                  </a:lnTo>
                  <a:lnTo>
                    <a:pt x="837" y="124"/>
                  </a:lnTo>
                  <a:cubicBezTo>
                    <a:pt x="807" y="124"/>
                    <a:pt x="807" y="124"/>
                    <a:pt x="807" y="124"/>
                  </a:cubicBezTo>
                  <a:cubicBezTo>
                    <a:pt x="775" y="124"/>
                    <a:pt x="775" y="124"/>
                    <a:pt x="775" y="124"/>
                  </a:cubicBezTo>
                  <a:lnTo>
                    <a:pt x="775" y="94"/>
                  </a:lnTo>
                  <a:lnTo>
                    <a:pt x="744" y="94"/>
                  </a:lnTo>
                  <a:lnTo>
                    <a:pt x="744" y="94"/>
                  </a:lnTo>
                  <a:lnTo>
                    <a:pt x="744" y="63"/>
                  </a:lnTo>
                  <a:lnTo>
                    <a:pt x="744" y="63"/>
                  </a:lnTo>
                  <a:lnTo>
                    <a:pt x="713" y="32"/>
                  </a:lnTo>
                  <a:cubicBezTo>
                    <a:pt x="683" y="32"/>
                    <a:pt x="683" y="32"/>
                    <a:pt x="651" y="32"/>
                  </a:cubicBezTo>
                  <a:lnTo>
                    <a:pt x="651" y="32"/>
                  </a:lnTo>
                  <a:cubicBezTo>
                    <a:pt x="620" y="32"/>
                    <a:pt x="620" y="32"/>
                    <a:pt x="590" y="0"/>
                  </a:cubicBezTo>
                  <a:cubicBezTo>
                    <a:pt x="590" y="32"/>
                    <a:pt x="590" y="32"/>
                    <a:pt x="558" y="32"/>
                  </a:cubicBezTo>
                  <a:cubicBezTo>
                    <a:pt x="558" y="32"/>
                    <a:pt x="558" y="32"/>
                    <a:pt x="558" y="63"/>
                  </a:cubicBezTo>
                  <a:lnTo>
                    <a:pt x="558" y="63"/>
                  </a:lnTo>
                  <a:lnTo>
                    <a:pt x="558" y="63"/>
                  </a:lnTo>
                  <a:lnTo>
                    <a:pt x="558" y="63"/>
                  </a:lnTo>
                  <a:lnTo>
                    <a:pt x="558" y="63"/>
                  </a:lnTo>
                  <a:cubicBezTo>
                    <a:pt x="558" y="63"/>
                    <a:pt x="590" y="63"/>
                    <a:pt x="590" y="94"/>
                  </a:cubicBezTo>
                  <a:lnTo>
                    <a:pt x="590" y="94"/>
                  </a:lnTo>
                  <a:lnTo>
                    <a:pt x="590" y="94"/>
                  </a:lnTo>
                  <a:cubicBezTo>
                    <a:pt x="590" y="94"/>
                    <a:pt x="590" y="94"/>
                    <a:pt x="558"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0" name="Freeform 109"/>
            <p:cNvSpPr>
              <a:spLocks noChangeArrowheads="1"/>
            </p:cNvSpPr>
            <p:nvPr/>
          </p:nvSpPr>
          <p:spPr bwMode="auto">
            <a:xfrm>
              <a:off x="4114800" y="798513"/>
              <a:ext cx="33338" cy="11112"/>
            </a:xfrm>
            <a:custGeom>
              <a:avLst/>
              <a:gdLst>
                <a:gd name="T0" fmla="*/ 31 w 93"/>
                <a:gd name="T1" fmla="*/ 31 h 32"/>
                <a:gd name="T2" fmla="*/ 31 w 93"/>
                <a:gd name="T3" fmla="*/ 31 h 32"/>
                <a:gd name="T4" fmla="*/ 62 w 93"/>
                <a:gd name="T5" fmla="*/ 31 h 32"/>
                <a:gd name="T6" fmla="*/ 92 w 93"/>
                <a:gd name="T7" fmla="*/ 0 h 32"/>
                <a:gd name="T8" fmla="*/ 92 w 93"/>
                <a:gd name="T9" fmla="*/ 0 h 32"/>
                <a:gd name="T10" fmla="*/ 62 w 93"/>
                <a:gd name="T11" fmla="*/ 31 h 32"/>
                <a:gd name="T12" fmla="*/ 31 w 93"/>
                <a:gd name="T13" fmla="*/ 31 h 32"/>
                <a:gd name="T14" fmla="*/ 31 w 93"/>
                <a:gd name="T15" fmla="*/ 31 h 32"/>
                <a:gd name="T16" fmla="*/ 0 w 93"/>
                <a:gd name="T17" fmla="*/ 31 h 32"/>
                <a:gd name="T18" fmla="*/ 0 w 93"/>
                <a:gd name="T19" fmla="*/ 31 h 32"/>
                <a:gd name="T20" fmla="*/ 0 w 93"/>
                <a:gd name="T21" fmla="*/ 31 h 32"/>
                <a:gd name="T22" fmla="*/ 31 w 93"/>
                <a:gd name="T2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2">
                  <a:moveTo>
                    <a:pt x="31" y="31"/>
                  </a:moveTo>
                  <a:lnTo>
                    <a:pt x="31" y="31"/>
                  </a:lnTo>
                  <a:lnTo>
                    <a:pt x="62" y="31"/>
                  </a:lnTo>
                  <a:cubicBezTo>
                    <a:pt x="62" y="31"/>
                    <a:pt x="92" y="31"/>
                    <a:pt x="92" y="0"/>
                  </a:cubicBezTo>
                  <a:lnTo>
                    <a:pt x="92" y="0"/>
                  </a:lnTo>
                  <a:cubicBezTo>
                    <a:pt x="62" y="31"/>
                    <a:pt x="62" y="31"/>
                    <a:pt x="62" y="31"/>
                  </a:cubicBezTo>
                  <a:lnTo>
                    <a:pt x="31" y="31"/>
                  </a:lnTo>
                  <a:lnTo>
                    <a:pt x="31" y="31"/>
                  </a:lnTo>
                  <a:lnTo>
                    <a:pt x="0" y="31"/>
                  </a:lnTo>
                  <a:lnTo>
                    <a:pt x="0" y="31"/>
                  </a:lnTo>
                  <a:lnTo>
                    <a:pt x="0" y="31"/>
                  </a:lnTo>
                  <a:cubicBezTo>
                    <a:pt x="31" y="31"/>
                    <a:pt x="31" y="31"/>
                    <a:pt x="31"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1" name="Freeform 110"/>
            <p:cNvSpPr>
              <a:spLocks noChangeArrowheads="1"/>
            </p:cNvSpPr>
            <p:nvPr/>
          </p:nvSpPr>
          <p:spPr bwMode="auto">
            <a:xfrm>
              <a:off x="3779838" y="1189038"/>
              <a:ext cx="122237" cy="112712"/>
            </a:xfrm>
            <a:custGeom>
              <a:avLst/>
              <a:gdLst>
                <a:gd name="T0" fmla="*/ 340 w 341"/>
                <a:gd name="T1" fmla="*/ 187 h 312"/>
                <a:gd name="T2" fmla="*/ 340 w 341"/>
                <a:gd name="T3" fmla="*/ 187 h 312"/>
                <a:gd name="T4" fmla="*/ 340 w 341"/>
                <a:gd name="T5" fmla="*/ 187 h 312"/>
                <a:gd name="T6" fmla="*/ 309 w 341"/>
                <a:gd name="T7" fmla="*/ 156 h 312"/>
                <a:gd name="T8" fmla="*/ 309 w 341"/>
                <a:gd name="T9" fmla="*/ 156 h 312"/>
                <a:gd name="T10" fmla="*/ 340 w 341"/>
                <a:gd name="T11" fmla="*/ 94 h 312"/>
                <a:gd name="T12" fmla="*/ 340 w 341"/>
                <a:gd name="T13" fmla="*/ 94 h 312"/>
                <a:gd name="T14" fmla="*/ 309 w 341"/>
                <a:gd name="T15" fmla="*/ 63 h 312"/>
                <a:gd name="T16" fmla="*/ 309 w 341"/>
                <a:gd name="T17" fmla="*/ 32 h 312"/>
                <a:gd name="T18" fmla="*/ 309 w 341"/>
                <a:gd name="T19" fmla="*/ 0 h 312"/>
                <a:gd name="T20" fmla="*/ 309 w 341"/>
                <a:gd name="T21" fmla="*/ 0 h 312"/>
                <a:gd name="T22" fmla="*/ 248 w 341"/>
                <a:gd name="T23" fmla="*/ 32 h 312"/>
                <a:gd name="T24" fmla="*/ 217 w 341"/>
                <a:gd name="T25" fmla="*/ 0 h 312"/>
                <a:gd name="T26" fmla="*/ 156 w 341"/>
                <a:gd name="T27" fmla="*/ 32 h 312"/>
                <a:gd name="T28" fmla="*/ 124 w 341"/>
                <a:gd name="T29" fmla="*/ 32 h 312"/>
                <a:gd name="T30" fmla="*/ 93 w 341"/>
                <a:gd name="T31" fmla="*/ 63 h 312"/>
                <a:gd name="T32" fmla="*/ 62 w 341"/>
                <a:gd name="T33" fmla="*/ 63 h 312"/>
                <a:gd name="T34" fmla="*/ 32 w 341"/>
                <a:gd name="T35" fmla="*/ 94 h 312"/>
                <a:gd name="T36" fmla="*/ 62 w 341"/>
                <a:gd name="T37" fmla="*/ 94 h 312"/>
                <a:gd name="T38" fmla="*/ 93 w 341"/>
                <a:gd name="T39" fmla="*/ 94 h 312"/>
                <a:gd name="T40" fmla="*/ 93 w 341"/>
                <a:gd name="T41" fmla="*/ 156 h 312"/>
                <a:gd name="T42" fmla="*/ 124 w 341"/>
                <a:gd name="T43" fmla="*/ 156 h 312"/>
                <a:gd name="T44" fmla="*/ 32 w 341"/>
                <a:gd name="T45" fmla="*/ 248 h 312"/>
                <a:gd name="T46" fmla="*/ 0 w 341"/>
                <a:gd name="T47" fmla="*/ 248 h 312"/>
                <a:gd name="T48" fmla="*/ 0 w 341"/>
                <a:gd name="T49" fmla="*/ 280 h 312"/>
                <a:gd name="T50" fmla="*/ 62 w 341"/>
                <a:gd name="T51" fmla="*/ 311 h 312"/>
                <a:gd name="T52" fmla="*/ 93 w 341"/>
                <a:gd name="T53" fmla="*/ 311 h 312"/>
                <a:gd name="T54" fmla="*/ 156 w 341"/>
                <a:gd name="T55" fmla="*/ 280 h 312"/>
                <a:gd name="T56" fmla="*/ 217 w 341"/>
                <a:gd name="T57" fmla="*/ 248 h 312"/>
                <a:gd name="T58" fmla="*/ 248 w 341"/>
                <a:gd name="T59" fmla="*/ 218 h 312"/>
                <a:gd name="T60" fmla="*/ 280 w 341"/>
                <a:gd name="T61" fmla="*/ 218 h 312"/>
                <a:gd name="T62" fmla="*/ 309 w 341"/>
                <a:gd name="T63" fmla="*/ 21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312">
                  <a:moveTo>
                    <a:pt x="340" y="187"/>
                  </a:moveTo>
                  <a:lnTo>
                    <a:pt x="340" y="187"/>
                  </a:lnTo>
                  <a:lnTo>
                    <a:pt x="340" y="187"/>
                  </a:lnTo>
                  <a:lnTo>
                    <a:pt x="340" y="187"/>
                  </a:lnTo>
                  <a:lnTo>
                    <a:pt x="340" y="187"/>
                  </a:lnTo>
                  <a:lnTo>
                    <a:pt x="340" y="187"/>
                  </a:lnTo>
                  <a:cubicBezTo>
                    <a:pt x="340" y="187"/>
                    <a:pt x="309" y="187"/>
                    <a:pt x="309" y="156"/>
                  </a:cubicBezTo>
                  <a:lnTo>
                    <a:pt x="309" y="156"/>
                  </a:lnTo>
                  <a:lnTo>
                    <a:pt x="309" y="156"/>
                  </a:lnTo>
                  <a:lnTo>
                    <a:pt x="309" y="156"/>
                  </a:lnTo>
                  <a:cubicBezTo>
                    <a:pt x="340" y="124"/>
                    <a:pt x="340" y="124"/>
                    <a:pt x="340" y="124"/>
                  </a:cubicBezTo>
                  <a:cubicBezTo>
                    <a:pt x="340" y="124"/>
                    <a:pt x="309" y="124"/>
                    <a:pt x="340" y="94"/>
                  </a:cubicBezTo>
                  <a:lnTo>
                    <a:pt x="340" y="94"/>
                  </a:lnTo>
                  <a:lnTo>
                    <a:pt x="340" y="94"/>
                  </a:lnTo>
                  <a:cubicBezTo>
                    <a:pt x="309" y="63"/>
                    <a:pt x="309" y="63"/>
                    <a:pt x="309" y="63"/>
                  </a:cubicBezTo>
                  <a:lnTo>
                    <a:pt x="309" y="63"/>
                  </a:lnTo>
                  <a:lnTo>
                    <a:pt x="309" y="63"/>
                  </a:lnTo>
                  <a:cubicBezTo>
                    <a:pt x="309" y="32"/>
                    <a:pt x="309" y="32"/>
                    <a:pt x="309" y="32"/>
                  </a:cubicBezTo>
                  <a:lnTo>
                    <a:pt x="309" y="32"/>
                  </a:lnTo>
                  <a:lnTo>
                    <a:pt x="309" y="0"/>
                  </a:lnTo>
                  <a:lnTo>
                    <a:pt x="309" y="0"/>
                  </a:lnTo>
                  <a:lnTo>
                    <a:pt x="309" y="0"/>
                  </a:lnTo>
                  <a:cubicBezTo>
                    <a:pt x="309" y="0"/>
                    <a:pt x="309" y="0"/>
                    <a:pt x="280" y="32"/>
                  </a:cubicBezTo>
                  <a:lnTo>
                    <a:pt x="248" y="32"/>
                  </a:lnTo>
                  <a:cubicBezTo>
                    <a:pt x="248" y="32"/>
                    <a:pt x="217" y="32"/>
                    <a:pt x="217" y="0"/>
                  </a:cubicBezTo>
                  <a:lnTo>
                    <a:pt x="217" y="0"/>
                  </a:lnTo>
                  <a:cubicBezTo>
                    <a:pt x="186" y="0"/>
                    <a:pt x="186" y="0"/>
                    <a:pt x="186" y="0"/>
                  </a:cubicBezTo>
                  <a:cubicBezTo>
                    <a:pt x="186" y="0"/>
                    <a:pt x="186" y="32"/>
                    <a:pt x="156" y="32"/>
                  </a:cubicBezTo>
                  <a:lnTo>
                    <a:pt x="156" y="32"/>
                  </a:lnTo>
                  <a:lnTo>
                    <a:pt x="124" y="32"/>
                  </a:lnTo>
                  <a:lnTo>
                    <a:pt x="124" y="32"/>
                  </a:lnTo>
                  <a:cubicBezTo>
                    <a:pt x="124" y="32"/>
                    <a:pt x="124" y="63"/>
                    <a:pt x="93" y="63"/>
                  </a:cubicBezTo>
                  <a:lnTo>
                    <a:pt x="62" y="63"/>
                  </a:lnTo>
                  <a:lnTo>
                    <a:pt x="62" y="63"/>
                  </a:lnTo>
                  <a:cubicBezTo>
                    <a:pt x="62" y="94"/>
                    <a:pt x="32" y="94"/>
                    <a:pt x="32" y="94"/>
                  </a:cubicBezTo>
                  <a:lnTo>
                    <a:pt x="32" y="94"/>
                  </a:lnTo>
                  <a:cubicBezTo>
                    <a:pt x="62" y="94"/>
                    <a:pt x="62" y="94"/>
                    <a:pt x="62" y="94"/>
                  </a:cubicBezTo>
                  <a:lnTo>
                    <a:pt x="62" y="94"/>
                  </a:lnTo>
                  <a:lnTo>
                    <a:pt x="62" y="94"/>
                  </a:lnTo>
                  <a:lnTo>
                    <a:pt x="93" y="94"/>
                  </a:lnTo>
                  <a:cubicBezTo>
                    <a:pt x="93" y="94"/>
                    <a:pt x="93" y="94"/>
                    <a:pt x="93" y="124"/>
                  </a:cubicBezTo>
                  <a:cubicBezTo>
                    <a:pt x="124" y="124"/>
                    <a:pt x="93" y="156"/>
                    <a:pt x="93" y="156"/>
                  </a:cubicBezTo>
                  <a:cubicBezTo>
                    <a:pt x="93" y="156"/>
                    <a:pt x="93" y="156"/>
                    <a:pt x="62" y="156"/>
                  </a:cubicBezTo>
                  <a:cubicBezTo>
                    <a:pt x="124" y="156"/>
                    <a:pt x="124" y="156"/>
                    <a:pt x="124" y="156"/>
                  </a:cubicBezTo>
                  <a:cubicBezTo>
                    <a:pt x="62" y="218"/>
                    <a:pt x="62" y="218"/>
                    <a:pt x="62" y="218"/>
                  </a:cubicBezTo>
                  <a:cubicBezTo>
                    <a:pt x="62" y="218"/>
                    <a:pt x="62" y="218"/>
                    <a:pt x="32" y="248"/>
                  </a:cubicBezTo>
                  <a:lnTo>
                    <a:pt x="0" y="248"/>
                  </a:lnTo>
                  <a:lnTo>
                    <a:pt x="0" y="248"/>
                  </a:lnTo>
                  <a:lnTo>
                    <a:pt x="0" y="280"/>
                  </a:lnTo>
                  <a:lnTo>
                    <a:pt x="0" y="280"/>
                  </a:lnTo>
                  <a:cubicBezTo>
                    <a:pt x="0" y="280"/>
                    <a:pt x="32" y="280"/>
                    <a:pt x="32" y="311"/>
                  </a:cubicBezTo>
                  <a:cubicBezTo>
                    <a:pt x="32" y="311"/>
                    <a:pt x="32" y="311"/>
                    <a:pt x="62" y="311"/>
                  </a:cubicBezTo>
                  <a:lnTo>
                    <a:pt x="62" y="311"/>
                  </a:lnTo>
                  <a:lnTo>
                    <a:pt x="93" y="311"/>
                  </a:lnTo>
                  <a:cubicBezTo>
                    <a:pt x="124" y="311"/>
                    <a:pt x="124" y="311"/>
                    <a:pt x="156" y="280"/>
                  </a:cubicBezTo>
                  <a:lnTo>
                    <a:pt x="156" y="280"/>
                  </a:lnTo>
                  <a:cubicBezTo>
                    <a:pt x="186" y="248"/>
                    <a:pt x="186" y="248"/>
                    <a:pt x="217" y="248"/>
                  </a:cubicBezTo>
                  <a:lnTo>
                    <a:pt x="217" y="248"/>
                  </a:lnTo>
                  <a:lnTo>
                    <a:pt x="217" y="248"/>
                  </a:lnTo>
                  <a:cubicBezTo>
                    <a:pt x="217" y="248"/>
                    <a:pt x="217" y="218"/>
                    <a:pt x="248" y="218"/>
                  </a:cubicBezTo>
                  <a:cubicBezTo>
                    <a:pt x="248" y="187"/>
                    <a:pt x="248" y="187"/>
                    <a:pt x="248" y="187"/>
                  </a:cubicBezTo>
                  <a:cubicBezTo>
                    <a:pt x="280" y="187"/>
                    <a:pt x="280" y="187"/>
                    <a:pt x="280" y="218"/>
                  </a:cubicBezTo>
                  <a:cubicBezTo>
                    <a:pt x="309" y="218"/>
                    <a:pt x="309" y="218"/>
                    <a:pt x="309" y="218"/>
                  </a:cubicBezTo>
                  <a:lnTo>
                    <a:pt x="309" y="218"/>
                  </a:lnTo>
                  <a:cubicBezTo>
                    <a:pt x="309" y="187"/>
                    <a:pt x="309" y="187"/>
                    <a:pt x="340" y="187"/>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2" name="Freeform 111"/>
            <p:cNvSpPr>
              <a:spLocks noChangeArrowheads="1"/>
            </p:cNvSpPr>
            <p:nvPr/>
          </p:nvSpPr>
          <p:spPr bwMode="auto">
            <a:xfrm>
              <a:off x="4092575" y="1033463"/>
              <a:ext cx="77788" cy="22225"/>
            </a:xfrm>
            <a:custGeom>
              <a:avLst/>
              <a:gdLst>
                <a:gd name="T0" fmla="*/ 31 w 218"/>
                <a:gd name="T1" fmla="*/ 31 h 63"/>
                <a:gd name="T2" fmla="*/ 31 w 218"/>
                <a:gd name="T3" fmla="*/ 31 h 63"/>
                <a:gd name="T4" fmla="*/ 62 w 218"/>
                <a:gd name="T5" fmla="*/ 62 h 63"/>
                <a:gd name="T6" fmla="*/ 93 w 218"/>
                <a:gd name="T7" fmla="*/ 62 h 63"/>
                <a:gd name="T8" fmla="*/ 124 w 218"/>
                <a:gd name="T9" fmla="*/ 62 h 63"/>
                <a:gd name="T10" fmla="*/ 124 w 218"/>
                <a:gd name="T11" fmla="*/ 62 h 63"/>
                <a:gd name="T12" fmla="*/ 186 w 218"/>
                <a:gd name="T13" fmla="*/ 62 h 63"/>
                <a:gd name="T14" fmla="*/ 186 w 218"/>
                <a:gd name="T15" fmla="*/ 62 h 63"/>
                <a:gd name="T16" fmla="*/ 186 w 218"/>
                <a:gd name="T17" fmla="*/ 62 h 63"/>
                <a:gd name="T18" fmla="*/ 186 w 218"/>
                <a:gd name="T19" fmla="*/ 62 h 63"/>
                <a:gd name="T20" fmla="*/ 217 w 218"/>
                <a:gd name="T21" fmla="*/ 62 h 63"/>
                <a:gd name="T22" fmla="*/ 217 w 218"/>
                <a:gd name="T23" fmla="*/ 62 h 63"/>
                <a:gd name="T24" fmla="*/ 217 w 218"/>
                <a:gd name="T25" fmla="*/ 31 h 63"/>
                <a:gd name="T26" fmla="*/ 217 w 218"/>
                <a:gd name="T27" fmla="*/ 0 h 63"/>
                <a:gd name="T28" fmla="*/ 217 w 218"/>
                <a:gd name="T29" fmla="*/ 0 h 63"/>
                <a:gd name="T30" fmla="*/ 217 w 218"/>
                <a:gd name="T31" fmla="*/ 31 h 63"/>
                <a:gd name="T32" fmla="*/ 186 w 218"/>
                <a:gd name="T33" fmla="*/ 0 h 63"/>
                <a:gd name="T34" fmla="*/ 186 w 218"/>
                <a:gd name="T35" fmla="*/ 0 h 63"/>
                <a:gd name="T36" fmla="*/ 124 w 218"/>
                <a:gd name="T37" fmla="*/ 0 h 63"/>
                <a:gd name="T38" fmla="*/ 124 w 218"/>
                <a:gd name="T39" fmla="*/ 0 h 63"/>
                <a:gd name="T40" fmla="*/ 93 w 218"/>
                <a:gd name="T41" fmla="*/ 0 h 63"/>
                <a:gd name="T42" fmla="*/ 93 w 218"/>
                <a:gd name="T43" fmla="*/ 0 h 63"/>
                <a:gd name="T44" fmla="*/ 62 w 218"/>
                <a:gd name="T45" fmla="*/ 0 h 63"/>
                <a:gd name="T46" fmla="*/ 31 w 218"/>
                <a:gd name="T47" fmla="*/ 0 h 63"/>
                <a:gd name="T48" fmla="*/ 0 w 218"/>
                <a:gd name="T49" fmla="*/ 0 h 63"/>
                <a:gd name="T50" fmla="*/ 0 w 218"/>
                <a:gd name="T51" fmla="*/ 31 h 63"/>
                <a:gd name="T52" fmla="*/ 0 w 218"/>
                <a:gd name="T53" fmla="*/ 31 h 63"/>
                <a:gd name="T54" fmla="*/ 0 w 218"/>
                <a:gd name="T55" fmla="*/ 31 h 63"/>
                <a:gd name="T56" fmla="*/ 31 w 218"/>
                <a:gd name="T5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63">
                  <a:moveTo>
                    <a:pt x="31" y="31"/>
                  </a:moveTo>
                  <a:lnTo>
                    <a:pt x="31" y="31"/>
                  </a:lnTo>
                  <a:lnTo>
                    <a:pt x="62" y="62"/>
                  </a:lnTo>
                  <a:lnTo>
                    <a:pt x="93" y="62"/>
                  </a:lnTo>
                  <a:cubicBezTo>
                    <a:pt x="93" y="62"/>
                    <a:pt x="93" y="62"/>
                    <a:pt x="124" y="62"/>
                  </a:cubicBezTo>
                  <a:lnTo>
                    <a:pt x="124" y="62"/>
                  </a:lnTo>
                  <a:cubicBezTo>
                    <a:pt x="154" y="62"/>
                    <a:pt x="154" y="62"/>
                    <a:pt x="186" y="62"/>
                  </a:cubicBezTo>
                  <a:lnTo>
                    <a:pt x="186" y="62"/>
                  </a:lnTo>
                  <a:lnTo>
                    <a:pt x="186" y="62"/>
                  </a:lnTo>
                  <a:lnTo>
                    <a:pt x="186" y="62"/>
                  </a:lnTo>
                  <a:cubicBezTo>
                    <a:pt x="186" y="62"/>
                    <a:pt x="186" y="62"/>
                    <a:pt x="217" y="62"/>
                  </a:cubicBezTo>
                  <a:lnTo>
                    <a:pt x="217" y="62"/>
                  </a:lnTo>
                  <a:cubicBezTo>
                    <a:pt x="217" y="31"/>
                    <a:pt x="217" y="31"/>
                    <a:pt x="217" y="31"/>
                  </a:cubicBezTo>
                  <a:lnTo>
                    <a:pt x="217" y="0"/>
                  </a:lnTo>
                  <a:lnTo>
                    <a:pt x="217" y="0"/>
                  </a:lnTo>
                  <a:lnTo>
                    <a:pt x="217" y="31"/>
                  </a:lnTo>
                  <a:cubicBezTo>
                    <a:pt x="186" y="31"/>
                    <a:pt x="186" y="0"/>
                    <a:pt x="186" y="0"/>
                  </a:cubicBezTo>
                  <a:lnTo>
                    <a:pt x="186" y="0"/>
                  </a:lnTo>
                  <a:cubicBezTo>
                    <a:pt x="154" y="0"/>
                    <a:pt x="154" y="0"/>
                    <a:pt x="124" y="0"/>
                  </a:cubicBezTo>
                  <a:lnTo>
                    <a:pt x="124" y="0"/>
                  </a:lnTo>
                  <a:lnTo>
                    <a:pt x="93" y="0"/>
                  </a:lnTo>
                  <a:lnTo>
                    <a:pt x="93" y="0"/>
                  </a:lnTo>
                  <a:lnTo>
                    <a:pt x="62" y="0"/>
                  </a:lnTo>
                  <a:cubicBezTo>
                    <a:pt x="31" y="0"/>
                    <a:pt x="31" y="0"/>
                    <a:pt x="31" y="0"/>
                  </a:cubicBezTo>
                  <a:lnTo>
                    <a:pt x="0" y="0"/>
                  </a:lnTo>
                  <a:cubicBezTo>
                    <a:pt x="0" y="0"/>
                    <a:pt x="0" y="0"/>
                    <a:pt x="0" y="31"/>
                  </a:cubicBezTo>
                  <a:lnTo>
                    <a:pt x="0" y="31"/>
                  </a:lnTo>
                  <a:lnTo>
                    <a:pt x="0" y="31"/>
                  </a:lnTo>
                  <a:lnTo>
                    <a:pt x="31"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3" name="Freeform 112"/>
            <p:cNvSpPr>
              <a:spLocks noChangeArrowheads="1"/>
            </p:cNvSpPr>
            <p:nvPr/>
          </p:nvSpPr>
          <p:spPr bwMode="auto">
            <a:xfrm>
              <a:off x="4192588" y="1022350"/>
              <a:ext cx="77787" cy="22225"/>
            </a:xfrm>
            <a:custGeom>
              <a:avLst/>
              <a:gdLst>
                <a:gd name="T0" fmla="*/ 31 w 218"/>
                <a:gd name="T1" fmla="*/ 31 h 63"/>
                <a:gd name="T2" fmla="*/ 31 w 218"/>
                <a:gd name="T3" fmla="*/ 31 h 63"/>
                <a:gd name="T4" fmla="*/ 31 w 218"/>
                <a:gd name="T5" fmla="*/ 31 h 63"/>
                <a:gd name="T6" fmla="*/ 62 w 218"/>
                <a:gd name="T7" fmla="*/ 0 h 63"/>
                <a:gd name="T8" fmla="*/ 62 w 218"/>
                <a:gd name="T9" fmla="*/ 0 h 63"/>
                <a:gd name="T10" fmla="*/ 93 w 218"/>
                <a:gd name="T11" fmla="*/ 0 h 63"/>
                <a:gd name="T12" fmla="*/ 124 w 218"/>
                <a:gd name="T13" fmla="*/ 31 h 63"/>
                <a:gd name="T14" fmla="*/ 155 w 218"/>
                <a:gd name="T15" fmla="*/ 31 h 63"/>
                <a:gd name="T16" fmla="*/ 155 w 218"/>
                <a:gd name="T17" fmla="*/ 31 h 63"/>
                <a:gd name="T18" fmla="*/ 155 w 218"/>
                <a:gd name="T19" fmla="*/ 62 h 63"/>
                <a:gd name="T20" fmla="*/ 186 w 218"/>
                <a:gd name="T21" fmla="*/ 31 h 63"/>
                <a:gd name="T22" fmla="*/ 186 w 218"/>
                <a:gd name="T23" fmla="*/ 31 h 63"/>
                <a:gd name="T24" fmla="*/ 217 w 218"/>
                <a:gd name="T25" fmla="*/ 31 h 63"/>
                <a:gd name="T26" fmla="*/ 217 w 218"/>
                <a:gd name="T27" fmla="*/ 31 h 63"/>
                <a:gd name="T28" fmla="*/ 217 w 218"/>
                <a:gd name="T29" fmla="*/ 31 h 63"/>
                <a:gd name="T30" fmla="*/ 217 w 218"/>
                <a:gd name="T31" fmla="*/ 31 h 63"/>
                <a:gd name="T32" fmla="*/ 186 w 218"/>
                <a:gd name="T33" fmla="*/ 31 h 63"/>
                <a:gd name="T34" fmla="*/ 155 w 218"/>
                <a:gd name="T35" fmla="*/ 0 h 63"/>
                <a:gd name="T36" fmla="*/ 62 w 218"/>
                <a:gd name="T37" fmla="*/ 0 h 63"/>
                <a:gd name="T38" fmla="*/ 62 w 218"/>
                <a:gd name="T39" fmla="*/ 0 h 63"/>
                <a:gd name="T40" fmla="*/ 31 w 218"/>
                <a:gd name="T41" fmla="*/ 0 h 63"/>
                <a:gd name="T42" fmla="*/ 0 w 218"/>
                <a:gd name="T43" fmla="*/ 0 h 63"/>
                <a:gd name="T44" fmla="*/ 31 w 218"/>
                <a:gd name="T45" fmla="*/ 0 h 63"/>
                <a:gd name="T46" fmla="*/ 31 w 218"/>
                <a:gd name="T47"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63">
                  <a:moveTo>
                    <a:pt x="31" y="31"/>
                  </a:moveTo>
                  <a:lnTo>
                    <a:pt x="31" y="31"/>
                  </a:lnTo>
                  <a:lnTo>
                    <a:pt x="31" y="31"/>
                  </a:lnTo>
                  <a:lnTo>
                    <a:pt x="62" y="0"/>
                  </a:lnTo>
                  <a:lnTo>
                    <a:pt x="62" y="0"/>
                  </a:lnTo>
                  <a:cubicBezTo>
                    <a:pt x="62" y="0"/>
                    <a:pt x="62" y="0"/>
                    <a:pt x="93" y="0"/>
                  </a:cubicBezTo>
                  <a:cubicBezTo>
                    <a:pt x="93" y="0"/>
                    <a:pt x="124" y="0"/>
                    <a:pt x="124" y="31"/>
                  </a:cubicBezTo>
                  <a:cubicBezTo>
                    <a:pt x="124" y="31"/>
                    <a:pt x="124" y="31"/>
                    <a:pt x="155" y="31"/>
                  </a:cubicBezTo>
                  <a:lnTo>
                    <a:pt x="155" y="31"/>
                  </a:lnTo>
                  <a:cubicBezTo>
                    <a:pt x="155" y="31"/>
                    <a:pt x="155" y="31"/>
                    <a:pt x="155" y="62"/>
                  </a:cubicBezTo>
                  <a:cubicBezTo>
                    <a:pt x="155" y="31"/>
                    <a:pt x="186" y="31"/>
                    <a:pt x="186" y="31"/>
                  </a:cubicBezTo>
                  <a:lnTo>
                    <a:pt x="186" y="31"/>
                  </a:lnTo>
                  <a:cubicBezTo>
                    <a:pt x="217" y="31"/>
                    <a:pt x="217" y="31"/>
                    <a:pt x="217" y="31"/>
                  </a:cubicBezTo>
                  <a:lnTo>
                    <a:pt x="217" y="31"/>
                  </a:lnTo>
                  <a:lnTo>
                    <a:pt x="217" y="31"/>
                  </a:lnTo>
                  <a:lnTo>
                    <a:pt x="217" y="31"/>
                  </a:lnTo>
                  <a:cubicBezTo>
                    <a:pt x="217" y="31"/>
                    <a:pt x="217" y="31"/>
                    <a:pt x="186" y="31"/>
                  </a:cubicBezTo>
                  <a:lnTo>
                    <a:pt x="155" y="0"/>
                  </a:lnTo>
                  <a:cubicBezTo>
                    <a:pt x="124" y="0"/>
                    <a:pt x="93" y="0"/>
                    <a:pt x="62" y="0"/>
                  </a:cubicBezTo>
                  <a:lnTo>
                    <a:pt x="62" y="0"/>
                  </a:lnTo>
                  <a:cubicBezTo>
                    <a:pt x="31" y="0"/>
                    <a:pt x="31" y="0"/>
                    <a:pt x="31" y="0"/>
                  </a:cubicBezTo>
                  <a:lnTo>
                    <a:pt x="0" y="0"/>
                  </a:lnTo>
                  <a:lnTo>
                    <a:pt x="31" y="0"/>
                  </a:lnTo>
                  <a:cubicBezTo>
                    <a:pt x="31" y="0"/>
                    <a:pt x="31" y="0"/>
                    <a:pt x="31"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4" name="Freeform 113"/>
            <p:cNvSpPr>
              <a:spLocks noChangeArrowheads="1"/>
            </p:cNvSpPr>
            <p:nvPr/>
          </p:nvSpPr>
          <p:spPr bwMode="auto">
            <a:xfrm>
              <a:off x="3890963" y="1111250"/>
              <a:ext cx="77787" cy="66675"/>
            </a:xfrm>
            <a:custGeom>
              <a:avLst/>
              <a:gdLst>
                <a:gd name="T0" fmla="*/ 31 w 218"/>
                <a:gd name="T1" fmla="*/ 186 h 187"/>
                <a:gd name="T2" fmla="*/ 31 w 218"/>
                <a:gd name="T3" fmla="*/ 186 h 187"/>
                <a:gd name="T4" fmla="*/ 62 w 218"/>
                <a:gd name="T5" fmla="*/ 155 h 187"/>
                <a:gd name="T6" fmla="*/ 62 w 218"/>
                <a:gd name="T7" fmla="*/ 155 h 187"/>
                <a:gd name="T8" fmla="*/ 62 w 218"/>
                <a:gd name="T9" fmla="*/ 155 h 187"/>
                <a:gd name="T10" fmla="*/ 93 w 218"/>
                <a:gd name="T11" fmla="*/ 155 h 187"/>
                <a:gd name="T12" fmla="*/ 93 w 218"/>
                <a:gd name="T13" fmla="*/ 155 h 187"/>
                <a:gd name="T14" fmla="*/ 93 w 218"/>
                <a:gd name="T15" fmla="*/ 155 h 187"/>
                <a:gd name="T16" fmla="*/ 93 w 218"/>
                <a:gd name="T17" fmla="*/ 124 h 187"/>
                <a:gd name="T18" fmla="*/ 93 w 218"/>
                <a:gd name="T19" fmla="*/ 124 h 187"/>
                <a:gd name="T20" fmla="*/ 124 w 218"/>
                <a:gd name="T21" fmla="*/ 93 h 187"/>
                <a:gd name="T22" fmla="*/ 124 w 218"/>
                <a:gd name="T23" fmla="*/ 93 h 187"/>
                <a:gd name="T24" fmla="*/ 124 w 218"/>
                <a:gd name="T25" fmla="*/ 93 h 187"/>
                <a:gd name="T26" fmla="*/ 124 w 218"/>
                <a:gd name="T27" fmla="*/ 93 h 187"/>
                <a:gd name="T28" fmla="*/ 124 w 218"/>
                <a:gd name="T29" fmla="*/ 93 h 187"/>
                <a:gd name="T30" fmla="*/ 155 w 218"/>
                <a:gd name="T31" fmla="*/ 62 h 187"/>
                <a:gd name="T32" fmla="*/ 155 w 218"/>
                <a:gd name="T33" fmla="*/ 62 h 187"/>
                <a:gd name="T34" fmla="*/ 155 w 218"/>
                <a:gd name="T35" fmla="*/ 31 h 187"/>
                <a:gd name="T36" fmla="*/ 186 w 218"/>
                <a:gd name="T37" fmla="*/ 0 h 187"/>
                <a:gd name="T38" fmla="*/ 186 w 218"/>
                <a:gd name="T39" fmla="*/ 0 h 187"/>
                <a:gd name="T40" fmla="*/ 186 w 218"/>
                <a:gd name="T41" fmla="*/ 0 h 187"/>
                <a:gd name="T42" fmla="*/ 186 w 218"/>
                <a:gd name="T43" fmla="*/ 0 h 187"/>
                <a:gd name="T44" fmla="*/ 186 w 218"/>
                <a:gd name="T45" fmla="*/ 0 h 187"/>
                <a:gd name="T46" fmla="*/ 217 w 218"/>
                <a:gd name="T47" fmla="*/ 0 h 187"/>
                <a:gd name="T48" fmla="*/ 217 w 218"/>
                <a:gd name="T49" fmla="*/ 0 h 187"/>
                <a:gd name="T50" fmla="*/ 217 w 218"/>
                <a:gd name="T51" fmla="*/ 0 h 187"/>
                <a:gd name="T52" fmla="*/ 186 w 218"/>
                <a:gd name="T53" fmla="*/ 0 h 187"/>
                <a:gd name="T54" fmla="*/ 186 w 218"/>
                <a:gd name="T55" fmla="*/ 0 h 187"/>
                <a:gd name="T56" fmla="*/ 186 w 218"/>
                <a:gd name="T57" fmla="*/ 0 h 187"/>
                <a:gd name="T58" fmla="*/ 155 w 218"/>
                <a:gd name="T59" fmla="*/ 0 h 187"/>
                <a:gd name="T60" fmla="*/ 155 w 218"/>
                <a:gd name="T61" fmla="*/ 0 h 187"/>
                <a:gd name="T62" fmla="*/ 155 w 218"/>
                <a:gd name="T63" fmla="*/ 0 h 187"/>
                <a:gd name="T64" fmla="*/ 124 w 218"/>
                <a:gd name="T65" fmla="*/ 0 h 187"/>
                <a:gd name="T66" fmla="*/ 124 w 218"/>
                <a:gd name="T67" fmla="*/ 31 h 187"/>
                <a:gd name="T68" fmla="*/ 93 w 218"/>
                <a:gd name="T69" fmla="*/ 93 h 187"/>
                <a:gd name="T70" fmla="*/ 62 w 218"/>
                <a:gd name="T71" fmla="*/ 93 h 187"/>
                <a:gd name="T72" fmla="*/ 62 w 218"/>
                <a:gd name="T73" fmla="*/ 93 h 187"/>
                <a:gd name="T74" fmla="*/ 62 w 218"/>
                <a:gd name="T75" fmla="*/ 93 h 187"/>
                <a:gd name="T76" fmla="*/ 31 w 218"/>
                <a:gd name="T77" fmla="*/ 124 h 187"/>
                <a:gd name="T78" fmla="*/ 0 w 218"/>
                <a:gd name="T79" fmla="*/ 155 h 187"/>
                <a:gd name="T80" fmla="*/ 31 w 218"/>
                <a:gd name="T81"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187">
                  <a:moveTo>
                    <a:pt x="31" y="186"/>
                  </a:moveTo>
                  <a:lnTo>
                    <a:pt x="31" y="186"/>
                  </a:lnTo>
                  <a:cubicBezTo>
                    <a:pt x="31" y="155"/>
                    <a:pt x="62" y="155"/>
                    <a:pt x="62" y="155"/>
                  </a:cubicBezTo>
                  <a:lnTo>
                    <a:pt x="62" y="155"/>
                  </a:lnTo>
                  <a:lnTo>
                    <a:pt x="62" y="155"/>
                  </a:lnTo>
                  <a:cubicBezTo>
                    <a:pt x="93" y="155"/>
                    <a:pt x="93" y="155"/>
                    <a:pt x="93" y="155"/>
                  </a:cubicBezTo>
                  <a:lnTo>
                    <a:pt x="93" y="155"/>
                  </a:lnTo>
                  <a:lnTo>
                    <a:pt x="93" y="155"/>
                  </a:lnTo>
                  <a:cubicBezTo>
                    <a:pt x="93" y="124"/>
                    <a:pt x="93" y="124"/>
                    <a:pt x="93" y="124"/>
                  </a:cubicBezTo>
                  <a:lnTo>
                    <a:pt x="93" y="124"/>
                  </a:lnTo>
                  <a:lnTo>
                    <a:pt x="124" y="93"/>
                  </a:lnTo>
                  <a:lnTo>
                    <a:pt x="124" y="93"/>
                  </a:lnTo>
                  <a:lnTo>
                    <a:pt x="124" y="93"/>
                  </a:lnTo>
                  <a:lnTo>
                    <a:pt x="124" y="93"/>
                  </a:lnTo>
                  <a:lnTo>
                    <a:pt x="124" y="93"/>
                  </a:lnTo>
                  <a:lnTo>
                    <a:pt x="155" y="62"/>
                  </a:lnTo>
                  <a:lnTo>
                    <a:pt x="155" y="62"/>
                  </a:lnTo>
                  <a:lnTo>
                    <a:pt x="155" y="31"/>
                  </a:lnTo>
                  <a:cubicBezTo>
                    <a:pt x="155" y="31"/>
                    <a:pt x="155" y="0"/>
                    <a:pt x="186" y="0"/>
                  </a:cubicBezTo>
                  <a:lnTo>
                    <a:pt x="186" y="0"/>
                  </a:lnTo>
                  <a:lnTo>
                    <a:pt x="186" y="0"/>
                  </a:lnTo>
                  <a:lnTo>
                    <a:pt x="186" y="0"/>
                  </a:lnTo>
                  <a:lnTo>
                    <a:pt x="186" y="0"/>
                  </a:lnTo>
                  <a:lnTo>
                    <a:pt x="217" y="0"/>
                  </a:lnTo>
                  <a:lnTo>
                    <a:pt x="217" y="0"/>
                  </a:lnTo>
                  <a:lnTo>
                    <a:pt x="217" y="0"/>
                  </a:lnTo>
                  <a:lnTo>
                    <a:pt x="186" y="0"/>
                  </a:lnTo>
                  <a:lnTo>
                    <a:pt x="186" y="0"/>
                  </a:lnTo>
                  <a:lnTo>
                    <a:pt x="186" y="0"/>
                  </a:lnTo>
                  <a:cubicBezTo>
                    <a:pt x="155" y="0"/>
                    <a:pt x="155" y="0"/>
                    <a:pt x="155" y="0"/>
                  </a:cubicBezTo>
                  <a:lnTo>
                    <a:pt x="155" y="0"/>
                  </a:lnTo>
                  <a:lnTo>
                    <a:pt x="155" y="0"/>
                  </a:lnTo>
                  <a:cubicBezTo>
                    <a:pt x="124" y="0"/>
                    <a:pt x="124" y="0"/>
                    <a:pt x="124" y="0"/>
                  </a:cubicBezTo>
                  <a:lnTo>
                    <a:pt x="124" y="31"/>
                  </a:lnTo>
                  <a:cubicBezTo>
                    <a:pt x="124" y="62"/>
                    <a:pt x="93" y="93"/>
                    <a:pt x="93" y="93"/>
                  </a:cubicBezTo>
                  <a:cubicBezTo>
                    <a:pt x="93" y="93"/>
                    <a:pt x="93" y="93"/>
                    <a:pt x="62" y="93"/>
                  </a:cubicBezTo>
                  <a:lnTo>
                    <a:pt x="62" y="93"/>
                  </a:lnTo>
                  <a:lnTo>
                    <a:pt x="62" y="93"/>
                  </a:lnTo>
                  <a:cubicBezTo>
                    <a:pt x="62" y="124"/>
                    <a:pt x="62" y="124"/>
                    <a:pt x="31" y="124"/>
                  </a:cubicBezTo>
                  <a:cubicBezTo>
                    <a:pt x="31" y="155"/>
                    <a:pt x="31" y="155"/>
                    <a:pt x="0" y="155"/>
                  </a:cubicBezTo>
                  <a:cubicBezTo>
                    <a:pt x="0" y="155"/>
                    <a:pt x="31" y="155"/>
                    <a:pt x="31" y="18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5" name="Freeform 114"/>
            <p:cNvSpPr>
              <a:spLocks noChangeArrowheads="1"/>
            </p:cNvSpPr>
            <p:nvPr/>
          </p:nvSpPr>
          <p:spPr bwMode="auto">
            <a:xfrm>
              <a:off x="4025900" y="1033463"/>
              <a:ext cx="44450" cy="33337"/>
            </a:xfrm>
            <a:custGeom>
              <a:avLst/>
              <a:gdLst>
                <a:gd name="T0" fmla="*/ 31 w 125"/>
                <a:gd name="T1" fmla="*/ 62 h 94"/>
                <a:gd name="T2" fmla="*/ 31 w 125"/>
                <a:gd name="T3" fmla="*/ 62 h 94"/>
                <a:gd name="T4" fmla="*/ 62 w 125"/>
                <a:gd name="T5" fmla="*/ 62 h 94"/>
                <a:gd name="T6" fmla="*/ 93 w 125"/>
                <a:gd name="T7" fmla="*/ 93 h 94"/>
                <a:gd name="T8" fmla="*/ 93 w 125"/>
                <a:gd name="T9" fmla="*/ 93 h 94"/>
                <a:gd name="T10" fmla="*/ 93 w 125"/>
                <a:gd name="T11" fmla="*/ 93 h 94"/>
                <a:gd name="T12" fmla="*/ 93 w 125"/>
                <a:gd name="T13" fmla="*/ 93 h 94"/>
                <a:gd name="T14" fmla="*/ 124 w 125"/>
                <a:gd name="T15" fmla="*/ 62 h 94"/>
                <a:gd name="T16" fmla="*/ 124 w 125"/>
                <a:gd name="T17" fmla="*/ 62 h 94"/>
                <a:gd name="T18" fmla="*/ 93 w 125"/>
                <a:gd name="T19" fmla="*/ 31 h 94"/>
                <a:gd name="T20" fmla="*/ 93 w 125"/>
                <a:gd name="T21" fmla="*/ 31 h 94"/>
                <a:gd name="T22" fmla="*/ 93 w 125"/>
                <a:gd name="T23" fmla="*/ 31 h 94"/>
                <a:gd name="T24" fmla="*/ 93 w 125"/>
                <a:gd name="T25" fmla="*/ 0 h 94"/>
                <a:gd name="T26" fmla="*/ 93 w 125"/>
                <a:gd name="T27" fmla="*/ 0 h 94"/>
                <a:gd name="T28" fmla="*/ 62 w 125"/>
                <a:gd name="T29" fmla="*/ 31 h 94"/>
                <a:gd name="T30" fmla="*/ 62 w 125"/>
                <a:gd name="T31" fmla="*/ 31 h 94"/>
                <a:gd name="T32" fmla="*/ 31 w 125"/>
                <a:gd name="T33" fmla="*/ 62 h 94"/>
                <a:gd name="T34" fmla="*/ 0 w 125"/>
                <a:gd name="T35" fmla="*/ 62 h 94"/>
                <a:gd name="T36" fmla="*/ 0 w 125"/>
                <a:gd name="T37" fmla="*/ 62 h 94"/>
                <a:gd name="T38" fmla="*/ 0 w 125"/>
                <a:gd name="T39" fmla="*/ 62 h 94"/>
                <a:gd name="T40" fmla="*/ 0 w 125"/>
                <a:gd name="T41" fmla="*/ 62 h 94"/>
                <a:gd name="T42" fmla="*/ 31 w 125"/>
                <a:gd name="T43"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94">
                  <a:moveTo>
                    <a:pt x="31" y="62"/>
                  </a:moveTo>
                  <a:lnTo>
                    <a:pt x="31" y="62"/>
                  </a:lnTo>
                  <a:cubicBezTo>
                    <a:pt x="31" y="62"/>
                    <a:pt x="31" y="62"/>
                    <a:pt x="62" y="62"/>
                  </a:cubicBezTo>
                  <a:cubicBezTo>
                    <a:pt x="62" y="62"/>
                    <a:pt x="62" y="93"/>
                    <a:pt x="93" y="93"/>
                  </a:cubicBezTo>
                  <a:lnTo>
                    <a:pt x="93" y="93"/>
                  </a:lnTo>
                  <a:lnTo>
                    <a:pt x="93" y="93"/>
                  </a:lnTo>
                  <a:lnTo>
                    <a:pt x="93" y="93"/>
                  </a:lnTo>
                  <a:cubicBezTo>
                    <a:pt x="124" y="62"/>
                    <a:pt x="124" y="62"/>
                    <a:pt x="124" y="62"/>
                  </a:cubicBezTo>
                  <a:lnTo>
                    <a:pt x="124" y="62"/>
                  </a:lnTo>
                  <a:cubicBezTo>
                    <a:pt x="93" y="62"/>
                    <a:pt x="93" y="62"/>
                    <a:pt x="93" y="31"/>
                  </a:cubicBezTo>
                  <a:lnTo>
                    <a:pt x="93" y="31"/>
                  </a:lnTo>
                  <a:lnTo>
                    <a:pt x="93" y="31"/>
                  </a:lnTo>
                  <a:cubicBezTo>
                    <a:pt x="93" y="0"/>
                    <a:pt x="93" y="0"/>
                    <a:pt x="93" y="0"/>
                  </a:cubicBezTo>
                  <a:lnTo>
                    <a:pt x="93" y="0"/>
                  </a:lnTo>
                  <a:cubicBezTo>
                    <a:pt x="62" y="31"/>
                    <a:pt x="62" y="31"/>
                    <a:pt x="62" y="31"/>
                  </a:cubicBezTo>
                  <a:lnTo>
                    <a:pt x="62" y="31"/>
                  </a:lnTo>
                  <a:cubicBezTo>
                    <a:pt x="62" y="31"/>
                    <a:pt x="62" y="31"/>
                    <a:pt x="31" y="62"/>
                  </a:cubicBezTo>
                  <a:cubicBezTo>
                    <a:pt x="31" y="62"/>
                    <a:pt x="31" y="62"/>
                    <a:pt x="0" y="62"/>
                  </a:cubicBezTo>
                  <a:lnTo>
                    <a:pt x="0" y="62"/>
                  </a:lnTo>
                  <a:lnTo>
                    <a:pt x="0" y="62"/>
                  </a:lnTo>
                  <a:lnTo>
                    <a:pt x="0" y="62"/>
                  </a:lnTo>
                  <a:lnTo>
                    <a:pt x="31"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6" name="Freeform 115"/>
            <p:cNvSpPr>
              <a:spLocks noChangeArrowheads="1"/>
            </p:cNvSpPr>
            <p:nvPr/>
          </p:nvSpPr>
          <p:spPr bwMode="auto">
            <a:xfrm>
              <a:off x="5521325" y="787400"/>
              <a:ext cx="112713" cy="44450"/>
            </a:xfrm>
            <a:custGeom>
              <a:avLst/>
              <a:gdLst>
                <a:gd name="T0" fmla="*/ 279 w 312"/>
                <a:gd name="T1" fmla="*/ 62 h 125"/>
                <a:gd name="T2" fmla="*/ 279 w 312"/>
                <a:gd name="T3" fmla="*/ 62 h 125"/>
                <a:gd name="T4" fmla="*/ 279 w 312"/>
                <a:gd name="T5" fmla="*/ 62 h 125"/>
                <a:gd name="T6" fmla="*/ 279 w 312"/>
                <a:gd name="T7" fmla="*/ 93 h 125"/>
                <a:gd name="T8" fmla="*/ 248 w 312"/>
                <a:gd name="T9" fmla="*/ 93 h 125"/>
                <a:gd name="T10" fmla="*/ 217 w 312"/>
                <a:gd name="T11" fmla="*/ 62 h 125"/>
                <a:gd name="T12" fmla="*/ 217 w 312"/>
                <a:gd name="T13" fmla="*/ 31 h 125"/>
                <a:gd name="T14" fmla="*/ 217 w 312"/>
                <a:gd name="T15" fmla="*/ 0 h 125"/>
                <a:gd name="T16" fmla="*/ 217 w 312"/>
                <a:gd name="T17" fmla="*/ 0 h 125"/>
                <a:gd name="T18" fmla="*/ 156 w 312"/>
                <a:gd name="T19" fmla="*/ 0 h 125"/>
                <a:gd name="T20" fmla="*/ 124 w 312"/>
                <a:gd name="T21" fmla="*/ 0 h 125"/>
                <a:gd name="T22" fmla="*/ 124 w 312"/>
                <a:gd name="T23" fmla="*/ 0 h 125"/>
                <a:gd name="T24" fmla="*/ 93 w 312"/>
                <a:gd name="T25" fmla="*/ 0 h 125"/>
                <a:gd name="T26" fmla="*/ 93 w 312"/>
                <a:gd name="T27" fmla="*/ 0 h 125"/>
                <a:gd name="T28" fmla="*/ 32 w 312"/>
                <a:gd name="T29" fmla="*/ 0 h 125"/>
                <a:gd name="T30" fmla="*/ 32 w 312"/>
                <a:gd name="T31" fmla="*/ 0 h 125"/>
                <a:gd name="T32" fmla="*/ 0 w 312"/>
                <a:gd name="T33" fmla="*/ 0 h 125"/>
                <a:gd name="T34" fmla="*/ 0 w 312"/>
                <a:gd name="T35" fmla="*/ 0 h 125"/>
                <a:gd name="T36" fmla="*/ 0 w 312"/>
                <a:gd name="T37" fmla="*/ 31 h 125"/>
                <a:gd name="T38" fmla="*/ 0 w 312"/>
                <a:gd name="T39" fmla="*/ 31 h 125"/>
                <a:gd name="T40" fmla="*/ 32 w 312"/>
                <a:gd name="T41" fmla="*/ 31 h 125"/>
                <a:gd name="T42" fmla="*/ 32 w 312"/>
                <a:gd name="T43" fmla="*/ 31 h 125"/>
                <a:gd name="T44" fmla="*/ 32 w 312"/>
                <a:gd name="T45" fmla="*/ 31 h 125"/>
                <a:gd name="T46" fmla="*/ 63 w 312"/>
                <a:gd name="T47" fmla="*/ 31 h 125"/>
                <a:gd name="T48" fmla="*/ 93 w 312"/>
                <a:gd name="T49" fmla="*/ 0 h 125"/>
                <a:gd name="T50" fmla="*/ 93 w 312"/>
                <a:gd name="T51" fmla="*/ 0 h 125"/>
                <a:gd name="T52" fmla="*/ 124 w 312"/>
                <a:gd name="T53" fmla="*/ 31 h 125"/>
                <a:gd name="T54" fmla="*/ 93 w 312"/>
                <a:gd name="T55" fmla="*/ 93 h 125"/>
                <a:gd name="T56" fmla="*/ 156 w 312"/>
                <a:gd name="T57" fmla="*/ 93 h 125"/>
                <a:gd name="T58" fmla="*/ 156 w 312"/>
                <a:gd name="T59" fmla="*/ 93 h 125"/>
                <a:gd name="T60" fmla="*/ 156 w 312"/>
                <a:gd name="T61" fmla="*/ 93 h 125"/>
                <a:gd name="T62" fmla="*/ 217 w 312"/>
                <a:gd name="T63" fmla="*/ 93 h 125"/>
                <a:gd name="T64" fmla="*/ 248 w 312"/>
                <a:gd name="T65" fmla="*/ 93 h 125"/>
                <a:gd name="T66" fmla="*/ 248 w 312"/>
                <a:gd name="T67" fmla="*/ 93 h 125"/>
                <a:gd name="T68" fmla="*/ 248 w 312"/>
                <a:gd name="T69" fmla="*/ 93 h 125"/>
                <a:gd name="T70" fmla="*/ 279 w 312"/>
                <a:gd name="T71" fmla="*/ 93 h 125"/>
                <a:gd name="T72" fmla="*/ 279 w 312"/>
                <a:gd name="T73" fmla="*/ 93 h 125"/>
                <a:gd name="T74" fmla="*/ 279 w 312"/>
                <a:gd name="T75" fmla="*/ 124 h 125"/>
                <a:gd name="T76" fmla="*/ 311 w 312"/>
                <a:gd name="T77" fmla="*/ 93 h 125"/>
                <a:gd name="T78" fmla="*/ 311 w 312"/>
                <a:gd name="T79" fmla="*/ 93 h 125"/>
                <a:gd name="T80" fmla="*/ 279 w 312"/>
                <a:gd name="T8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125">
                  <a:moveTo>
                    <a:pt x="279" y="62"/>
                  </a:moveTo>
                  <a:lnTo>
                    <a:pt x="279" y="62"/>
                  </a:lnTo>
                  <a:lnTo>
                    <a:pt x="279" y="62"/>
                  </a:lnTo>
                  <a:cubicBezTo>
                    <a:pt x="279" y="62"/>
                    <a:pt x="279" y="62"/>
                    <a:pt x="279" y="93"/>
                  </a:cubicBezTo>
                  <a:cubicBezTo>
                    <a:pt x="248" y="93"/>
                    <a:pt x="248" y="93"/>
                    <a:pt x="248" y="93"/>
                  </a:cubicBezTo>
                  <a:lnTo>
                    <a:pt x="217" y="62"/>
                  </a:lnTo>
                  <a:lnTo>
                    <a:pt x="217" y="31"/>
                  </a:lnTo>
                  <a:lnTo>
                    <a:pt x="217" y="0"/>
                  </a:lnTo>
                  <a:lnTo>
                    <a:pt x="217" y="0"/>
                  </a:lnTo>
                  <a:cubicBezTo>
                    <a:pt x="187" y="0"/>
                    <a:pt x="187" y="0"/>
                    <a:pt x="156" y="0"/>
                  </a:cubicBezTo>
                  <a:cubicBezTo>
                    <a:pt x="156" y="0"/>
                    <a:pt x="156" y="0"/>
                    <a:pt x="124" y="0"/>
                  </a:cubicBezTo>
                  <a:lnTo>
                    <a:pt x="124" y="0"/>
                  </a:lnTo>
                  <a:cubicBezTo>
                    <a:pt x="124" y="0"/>
                    <a:pt x="124" y="0"/>
                    <a:pt x="93" y="0"/>
                  </a:cubicBezTo>
                  <a:lnTo>
                    <a:pt x="93" y="0"/>
                  </a:lnTo>
                  <a:cubicBezTo>
                    <a:pt x="93" y="0"/>
                    <a:pt x="63" y="0"/>
                    <a:pt x="32" y="0"/>
                  </a:cubicBezTo>
                  <a:lnTo>
                    <a:pt x="32" y="0"/>
                  </a:lnTo>
                  <a:lnTo>
                    <a:pt x="0" y="0"/>
                  </a:lnTo>
                  <a:lnTo>
                    <a:pt x="0" y="0"/>
                  </a:lnTo>
                  <a:lnTo>
                    <a:pt x="0" y="31"/>
                  </a:lnTo>
                  <a:lnTo>
                    <a:pt x="0" y="31"/>
                  </a:lnTo>
                  <a:cubicBezTo>
                    <a:pt x="32" y="31"/>
                    <a:pt x="32" y="31"/>
                    <a:pt x="32" y="31"/>
                  </a:cubicBezTo>
                  <a:lnTo>
                    <a:pt x="32" y="31"/>
                  </a:lnTo>
                  <a:lnTo>
                    <a:pt x="32" y="31"/>
                  </a:lnTo>
                  <a:lnTo>
                    <a:pt x="63" y="31"/>
                  </a:lnTo>
                  <a:cubicBezTo>
                    <a:pt x="63" y="0"/>
                    <a:pt x="63" y="0"/>
                    <a:pt x="93" y="0"/>
                  </a:cubicBezTo>
                  <a:lnTo>
                    <a:pt x="93" y="0"/>
                  </a:lnTo>
                  <a:lnTo>
                    <a:pt x="124" y="31"/>
                  </a:lnTo>
                  <a:cubicBezTo>
                    <a:pt x="124" y="62"/>
                    <a:pt x="93" y="62"/>
                    <a:pt x="93" y="93"/>
                  </a:cubicBezTo>
                  <a:cubicBezTo>
                    <a:pt x="93" y="93"/>
                    <a:pt x="124" y="93"/>
                    <a:pt x="156" y="93"/>
                  </a:cubicBezTo>
                  <a:lnTo>
                    <a:pt x="156" y="93"/>
                  </a:lnTo>
                  <a:lnTo>
                    <a:pt x="156" y="93"/>
                  </a:lnTo>
                  <a:cubicBezTo>
                    <a:pt x="187" y="93"/>
                    <a:pt x="217" y="93"/>
                    <a:pt x="217" y="93"/>
                  </a:cubicBezTo>
                  <a:lnTo>
                    <a:pt x="248" y="93"/>
                  </a:lnTo>
                  <a:lnTo>
                    <a:pt x="248" y="93"/>
                  </a:lnTo>
                  <a:lnTo>
                    <a:pt x="248" y="93"/>
                  </a:lnTo>
                  <a:cubicBezTo>
                    <a:pt x="279" y="93"/>
                    <a:pt x="279" y="93"/>
                    <a:pt x="279" y="93"/>
                  </a:cubicBezTo>
                  <a:lnTo>
                    <a:pt x="279" y="93"/>
                  </a:lnTo>
                  <a:lnTo>
                    <a:pt x="279" y="124"/>
                  </a:lnTo>
                  <a:cubicBezTo>
                    <a:pt x="279" y="93"/>
                    <a:pt x="279" y="93"/>
                    <a:pt x="311" y="93"/>
                  </a:cubicBezTo>
                  <a:lnTo>
                    <a:pt x="311" y="93"/>
                  </a:lnTo>
                  <a:lnTo>
                    <a:pt x="279"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7" name="Freeform 116"/>
            <p:cNvSpPr>
              <a:spLocks noChangeArrowheads="1"/>
            </p:cNvSpPr>
            <p:nvPr/>
          </p:nvSpPr>
          <p:spPr bwMode="auto">
            <a:xfrm>
              <a:off x="6402388" y="898525"/>
              <a:ext cx="134937" cy="22225"/>
            </a:xfrm>
            <a:custGeom>
              <a:avLst/>
              <a:gdLst>
                <a:gd name="T0" fmla="*/ 217 w 373"/>
                <a:gd name="T1" fmla="*/ 31 h 63"/>
                <a:gd name="T2" fmla="*/ 217 w 373"/>
                <a:gd name="T3" fmla="*/ 31 h 63"/>
                <a:gd name="T4" fmla="*/ 217 w 373"/>
                <a:gd name="T5" fmla="*/ 31 h 63"/>
                <a:gd name="T6" fmla="*/ 248 w 373"/>
                <a:gd name="T7" fmla="*/ 31 h 63"/>
                <a:gd name="T8" fmla="*/ 248 w 373"/>
                <a:gd name="T9" fmla="*/ 31 h 63"/>
                <a:gd name="T10" fmla="*/ 279 w 373"/>
                <a:gd name="T11" fmla="*/ 31 h 63"/>
                <a:gd name="T12" fmla="*/ 279 w 373"/>
                <a:gd name="T13" fmla="*/ 31 h 63"/>
                <a:gd name="T14" fmla="*/ 310 w 373"/>
                <a:gd name="T15" fmla="*/ 31 h 63"/>
                <a:gd name="T16" fmla="*/ 372 w 373"/>
                <a:gd name="T17" fmla="*/ 31 h 63"/>
                <a:gd name="T18" fmla="*/ 372 w 373"/>
                <a:gd name="T19" fmla="*/ 31 h 63"/>
                <a:gd name="T20" fmla="*/ 341 w 373"/>
                <a:gd name="T21" fmla="*/ 31 h 63"/>
                <a:gd name="T22" fmla="*/ 310 w 373"/>
                <a:gd name="T23" fmla="*/ 31 h 63"/>
                <a:gd name="T24" fmla="*/ 310 w 373"/>
                <a:gd name="T25" fmla="*/ 31 h 63"/>
                <a:gd name="T26" fmla="*/ 279 w 373"/>
                <a:gd name="T27" fmla="*/ 31 h 63"/>
                <a:gd name="T28" fmla="*/ 248 w 373"/>
                <a:gd name="T29" fmla="*/ 31 h 63"/>
                <a:gd name="T30" fmla="*/ 217 w 373"/>
                <a:gd name="T31" fmla="*/ 0 h 63"/>
                <a:gd name="T32" fmla="*/ 217 w 373"/>
                <a:gd name="T33" fmla="*/ 0 h 63"/>
                <a:gd name="T34" fmla="*/ 217 w 373"/>
                <a:gd name="T35" fmla="*/ 31 h 63"/>
                <a:gd name="T36" fmla="*/ 155 w 373"/>
                <a:gd name="T37" fmla="*/ 31 h 63"/>
                <a:gd name="T38" fmla="*/ 124 w 373"/>
                <a:gd name="T39" fmla="*/ 31 h 63"/>
                <a:gd name="T40" fmla="*/ 93 w 373"/>
                <a:gd name="T41" fmla="*/ 31 h 63"/>
                <a:gd name="T42" fmla="*/ 93 w 373"/>
                <a:gd name="T43" fmla="*/ 0 h 63"/>
                <a:gd name="T44" fmla="*/ 62 w 373"/>
                <a:gd name="T45" fmla="*/ 0 h 63"/>
                <a:gd name="T46" fmla="*/ 31 w 373"/>
                <a:gd name="T47" fmla="*/ 0 h 63"/>
                <a:gd name="T48" fmla="*/ 0 w 373"/>
                <a:gd name="T49" fmla="*/ 31 h 63"/>
                <a:gd name="T50" fmla="*/ 0 w 373"/>
                <a:gd name="T51" fmla="*/ 31 h 63"/>
                <a:gd name="T52" fmla="*/ 0 w 373"/>
                <a:gd name="T53" fmla="*/ 31 h 63"/>
                <a:gd name="T54" fmla="*/ 31 w 373"/>
                <a:gd name="T55" fmla="*/ 62 h 63"/>
                <a:gd name="T56" fmla="*/ 31 w 373"/>
                <a:gd name="T57" fmla="*/ 31 h 63"/>
                <a:gd name="T58" fmla="*/ 62 w 373"/>
                <a:gd name="T59" fmla="*/ 31 h 63"/>
                <a:gd name="T60" fmla="*/ 62 w 373"/>
                <a:gd name="T61" fmla="*/ 31 h 63"/>
                <a:gd name="T62" fmla="*/ 62 w 373"/>
                <a:gd name="T63" fmla="*/ 31 h 63"/>
                <a:gd name="T64" fmla="*/ 62 w 373"/>
                <a:gd name="T65" fmla="*/ 31 h 63"/>
                <a:gd name="T66" fmla="*/ 93 w 373"/>
                <a:gd name="T67" fmla="*/ 31 h 63"/>
                <a:gd name="T68" fmla="*/ 124 w 373"/>
                <a:gd name="T69" fmla="*/ 31 h 63"/>
                <a:gd name="T70" fmla="*/ 124 w 373"/>
                <a:gd name="T71" fmla="*/ 31 h 63"/>
                <a:gd name="T72" fmla="*/ 186 w 373"/>
                <a:gd name="T73" fmla="*/ 31 h 63"/>
                <a:gd name="T74" fmla="*/ 217 w 373"/>
                <a:gd name="T7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 h="63">
                  <a:moveTo>
                    <a:pt x="217" y="31"/>
                  </a:moveTo>
                  <a:lnTo>
                    <a:pt x="217" y="31"/>
                  </a:lnTo>
                  <a:lnTo>
                    <a:pt x="217" y="31"/>
                  </a:lnTo>
                  <a:cubicBezTo>
                    <a:pt x="248" y="31"/>
                    <a:pt x="248" y="31"/>
                    <a:pt x="248" y="31"/>
                  </a:cubicBezTo>
                  <a:lnTo>
                    <a:pt x="248" y="31"/>
                  </a:lnTo>
                  <a:lnTo>
                    <a:pt x="279" y="31"/>
                  </a:lnTo>
                  <a:lnTo>
                    <a:pt x="279" y="31"/>
                  </a:lnTo>
                  <a:cubicBezTo>
                    <a:pt x="310" y="31"/>
                    <a:pt x="310" y="31"/>
                    <a:pt x="310" y="31"/>
                  </a:cubicBezTo>
                  <a:cubicBezTo>
                    <a:pt x="341" y="31"/>
                    <a:pt x="341" y="31"/>
                    <a:pt x="372" y="31"/>
                  </a:cubicBezTo>
                  <a:lnTo>
                    <a:pt x="372" y="31"/>
                  </a:lnTo>
                  <a:cubicBezTo>
                    <a:pt x="341" y="31"/>
                    <a:pt x="341" y="31"/>
                    <a:pt x="341" y="31"/>
                  </a:cubicBezTo>
                  <a:lnTo>
                    <a:pt x="310" y="31"/>
                  </a:lnTo>
                  <a:lnTo>
                    <a:pt x="310" y="31"/>
                  </a:lnTo>
                  <a:lnTo>
                    <a:pt x="279" y="31"/>
                  </a:lnTo>
                  <a:lnTo>
                    <a:pt x="248" y="31"/>
                  </a:lnTo>
                  <a:lnTo>
                    <a:pt x="217" y="0"/>
                  </a:lnTo>
                  <a:lnTo>
                    <a:pt x="217" y="0"/>
                  </a:lnTo>
                  <a:lnTo>
                    <a:pt x="217" y="31"/>
                  </a:lnTo>
                  <a:cubicBezTo>
                    <a:pt x="186" y="31"/>
                    <a:pt x="186" y="31"/>
                    <a:pt x="155" y="31"/>
                  </a:cubicBezTo>
                  <a:cubicBezTo>
                    <a:pt x="155" y="31"/>
                    <a:pt x="155" y="31"/>
                    <a:pt x="124" y="31"/>
                  </a:cubicBezTo>
                  <a:cubicBezTo>
                    <a:pt x="124" y="31"/>
                    <a:pt x="124" y="31"/>
                    <a:pt x="93" y="31"/>
                  </a:cubicBezTo>
                  <a:cubicBezTo>
                    <a:pt x="93" y="0"/>
                    <a:pt x="93" y="0"/>
                    <a:pt x="93" y="0"/>
                  </a:cubicBezTo>
                  <a:lnTo>
                    <a:pt x="62" y="0"/>
                  </a:lnTo>
                  <a:cubicBezTo>
                    <a:pt x="62" y="0"/>
                    <a:pt x="62" y="0"/>
                    <a:pt x="31" y="0"/>
                  </a:cubicBezTo>
                  <a:cubicBezTo>
                    <a:pt x="31" y="0"/>
                    <a:pt x="31" y="0"/>
                    <a:pt x="0" y="31"/>
                  </a:cubicBezTo>
                  <a:lnTo>
                    <a:pt x="0" y="31"/>
                  </a:lnTo>
                  <a:lnTo>
                    <a:pt x="0" y="31"/>
                  </a:lnTo>
                  <a:cubicBezTo>
                    <a:pt x="0" y="31"/>
                    <a:pt x="31" y="31"/>
                    <a:pt x="31" y="62"/>
                  </a:cubicBezTo>
                  <a:lnTo>
                    <a:pt x="31" y="31"/>
                  </a:lnTo>
                  <a:cubicBezTo>
                    <a:pt x="31" y="31"/>
                    <a:pt x="31" y="31"/>
                    <a:pt x="62" y="31"/>
                  </a:cubicBezTo>
                  <a:lnTo>
                    <a:pt x="62" y="31"/>
                  </a:lnTo>
                  <a:lnTo>
                    <a:pt x="62" y="31"/>
                  </a:lnTo>
                  <a:lnTo>
                    <a:pt x="62" y="31"/>
                  </a:lnTo>
                  <a:cubicBezTo>
                    <a:pt x="93" y="31"/>
                    <a:pt x="93" y="31"/>
                    <a:pt x="93" y="31"/>
                  </a:cubicBezTo>
                  <a:lnTo>
                    <a:pt x="124" y="31"/>
                  </a:lnTo>
                  <a:lnTo>
                    <a:pt x="124" y="31"/>
                  </a:lnTo>
                  <a:cubicBezTo>
                    <a:pt x="155" y="31"/>
                    <a:pt x="186" y="31"/>
                    <a:pt x="186" y="31"/>
                  </a:cubicBezTo>
                  <a:cubicBezTo>
                    <a:pt x="186" y="31"/>
                    <a:pt x="186" y="31"/>
                    <a:pt x="217"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8" name="Freeform 117"/>
            <p:cNvSpPr>
              <a:spLocks noChangeArrowheads="1"/>
            </p:cNvSpPr>
            <p:nvPr/>
          </p:nvSpPr>
          <p:spPr bwMode="auto">
            <a:xfrm>
              <a:off x="4795838" y="909638"/>
              <a:ext cx="66675" cy="33337"/>
            </a:xfrm>
            <a:custGeom>
              <a:avLst/>
              <a:gdLst>
                <a:gd name="T0" fmla="*/ 30 w 187"/>
                <a:gd name="T1" fmla="*/ 93 h 94"/>
                <a:gd name="T2" fmla="*/ 30 w 187"/>
                <a:gd name="T3" fmla="*/ 93 h 94"/>
                <a:gd name="T4" fmla="*/ 30 w 187"/>
                <a:gd name="T5" fmla="*/ 93 h 94"/>
                <a:gd name="T6" fmla="*/ 62 w 187"/>
                <a:gd name="T7" fmla="*/ 62 h 94"/>
                <a:gd name="T8" fmla="*/ 62 w 187"/>
                <a:gd name="T9" fmla="*/ 62 h 94"/>
                <a:gd name="T10" fmla="*/ 93 w 187"/>
                <a:gd name="T11" fmla="*/ 31 h 94"/>
                <a:gd name="T12" fmla="*/ 93 w 187"/>
                <a:gd name="T13" fmla="*/ 31 h 94"/>
                <a:gd name="T14" fmla="*/ 93 w 187"/>
                <a:gd name="T15" fmla="*/ 31 h 94"/>
                <a:gd name="T16" fmla="*/ 124 w 187"/>
                <a:gd name="T17" fmla="*/ 31 h 94"/>
                <a:gd name="T18" fmla="*/ 154 w 187"/>
                <a:gd name="T19" fmla="*/ 31 h 94"/>
                <a:gd name="T20" fmla="*/ 154 w 187"/>
                <a:gd name="T21" fmla="*/ 31 h 94"/>
                <a:gd name="T22" fmla="*/ 186 w 187"/>
                <a:gd name="T23" fmla="*/ 0 h 94"/>
                <a:gd name="T24" fmla="*/ 186 w 187"/>
                <a:gd name="T25" fmla="*/ 0 h 94"/>
                <a:gd name="T26" fmla="*/ 154 w 187"/>
                <a:gd name="T27" fmla="*/ 0 h 94"/>
                <a:gd name="T28" fmla="*/ 154 w 187"/>
                <a:gd name="T29" fmla="*/ 0 h 94"/>
                <a:gd name="T30" fmla="*/ 154 w 187"/>
                <a:gd name="T31" fmla="*/ 0 h 94"/>
                <a:gd name="T32" fmla="*/ 124 w 187"/>
                <a:gd name="T33" fmla="*/ 0 h 94"/>
                <a:gd name="T34" fmla="*/ 124 w 187"/>
                <a:gd name="T35" fmla="*/ 0 h 94"/>
                <a:gd name="T36" fmla="*/ 93 w 187"/>
                <a:gd name="T37" fmla="*/ 0 h 94"/>
                <a:gd name="T38" fmla="*/ 93 w 187"/>
                <a:gd name="T39" fmla="*/ 0 h 94"/>
                <a:gd name="T40" fmla="*/ 62 w 187"/>
                <a:gd name="T41" fmla="*/ 0 h 94"/>
                <a:gd name="T42" fmla="*/ 62 w 187"/>
                <a:gd name="T43" fmla="*/ 0 h 94"/>
                <a:gd name="T44" fmla="*/ 30 w 187"/>
                <a:gd name="T45" fmla="*/ 31 h 94"/>
                <a:gd name="T46" fmla="*/ 30 w 187"/>
                <a:gd name="T47" fmla="*/ 31 h 94"/>
                <a:gd name="T48" fmla="*/ 0 w 187"/>
                <a:gd name="T49" fmla="*/ 62 h 94"/>
                <a:gd name="T50" fmla="*/ 0 w 187"/>
                <a:gd name="T51" fmla="*/ 62 h 94"/>
                <a:gd name="T52" fmla="*/ 0 w 187"/>
                <a:gd name="T53" fmla="*/ 62 h 94"/>
                <a:gd name="T54" fmla="*/ 0 w 187"/>
                <a:gd name="T55" fmla="*/ 62 h 94"/>
                <a:gd name="T56" fmla="*/ 30 w 187"/>
                <a:gd name="T57"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94">
                  <a:moveTo>
                    <a:pt x="30" y="93"/>
                  </a:moveTo>
                  <a:lnTo>
                    <a:pt x="30" y="93"/>
                  </a:lnTo>
                  <a:lnTo>
                    <a:pt x="30" y="93"/>
                  </a:lnTo>
                  <a:cubicBezTo>
                    <a:pt x="30" y="62"/>
                    <a:pt x="30" y="62"/>
                    <a:pt x="62" y="62"/>
                  </a:cubicBezTo>
                  <a:lnTo>
                    <a:pt x="62" y="62"/>
                  </a:lnTo>
                  <a:cubicBezTo>
                    <a:pt x="62" y="62"/>
                    <a:pt x="62" y="31"/>
                    <a:pt x="93" y="31"/>
                  </a:cubicBezTo>
                  <a:lnTo>
                    <a:pt x="93" y="31"/>
                  </a:lnTo>
                  <a:lnTo>
                    <a:pt x="93" y="31"/>
                  </a:lnTo>
                  <a:cubicBezTo>
                    <a:pt x="93" y="31"/>
                    <a:pt x="93" y="31"/>
                    <a:pt x="124" y="31"/>
                  </a:cubicBezTo>
                  <a:cubicBezTo>
                    <a:pt x="124" y="0"/>
                    <a:pt x="154" y="31"/>
                    <a:pt x="154" y="31"/>
                  </a:cubicBezTo>
                  <a:lnTo>
                    <a:pt x="154" y="31"/>
                  </a:lnTo>
                  <a:cubicBezTo>
                    <a:pt x="154" y="31"/>
                    <a:pt x="154" y="0"/>
                    <a:pt x="186" y="0"/>
                  </a:cubicBezTo>
                  <a:lnTo>
                    <a:pt x="186" y="0"/>
                  </a:lnTo>
                  <a:cubicBezTo>
                    <a:pt x="154" y="0"/>
                    <a:pt x="154" y="0"/>
                    <a:pt x="154" y="0"/>
                  </a:cubicBezTo>
                  <a:lnTo>
                    <a:pt x="154" y="0"/>
                  </a:lnTo>
                  <a:lnTo>
                    <a:pt x="154" y="0"/>
                  </a:lnTo>
                  <a:lnTo>
                    <a:pt x="124" y="0"/>
                  </a:lnTo>
                  <a:lnTo>
                    <a:pt x="124" y="0"/>
                  </a:lnTo>
                  <a:cubicBezTo>
                    <a:pt x="124" y="0"/>
                    <a:pt x="124" y="0"/>
                    <a:pt x="93" y="0"/>
                  </a:cubicBezTo>
                  <a:lnTo>
                    <a:pt x="93" y="0"/>
                  </a:lnTo>
                  <a:lnTo>
                    <a:pt x="62" y="0"/>
                  </a:lnTo>
                  <a:lnTo>
                    <a:pt x="62" y="0"/>
                  </a:lnTo>
                  <a:cubicBezTo>
                    <a:pt x="62" y="31"/>
                    <a:pt x="62" y="31"/>
                    <a:pt x="30" y="31"/>
                  </a:cubicBezTo>
                  <a:lnTo>
                    <a:pt x="30" y="31"/>
                  </a:lnTo>
                  <a:lnTo>
                    <a:pt x="0" y="62"/>
                  </a:lnTo>
                  <a:lnTo>
                    <a:pt x="0" y="62"/>
                  </a:lnTo>
                  <a:lnTo>
                    <a:pt x="0" y="62"/>
                  </a:lnTo>
                  <a:lnTo>
                    <a:pt x="0" y="62"/>
                  </a:lnTo>
                  <a:lnTo>
                    <a:pt x="30"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59" name="Freeform 118"/>
            <p:cNvSpPr>
              <a:spLocks noChangeArrowheads="1"/>
            </p:cNvSpPr>
            <p:nvPr/>
          </p:nvSpPr>
          <p:spPr bwMode="auto">
            <a:xfrm>
              <a:off x="4716463" y="965200"/>
              <a:ext cx="57150" cy="44450"/>
            </a:xfrm>
            <a:custGeom>
              <a:avLst/>
              <a:gdLst>
                <a:gd name="T0" fmla="*/ 63 w 157"/>
                <a:gd name="T1" fmla="*/ 93 h 125"/>
                <a:gd name="T2" fmla="*/ 63 w 157"/>
                <a:gd name="T3" fmla="*/ 93 h 125"/>
                <a:gd name="T4" fmla="*/ 63 w 157"/>
                <a:gd name="T5" fmla="*/ 124 h 125"/>
                <a:gd name="T6" fmla="*/ 63 w 157"/>
                <a:gd name="T7" fmla="*/ 124 h 125"/>
                <a:gd name="T8" fmla="*/ 63 w 157"/>
                <a:gd name="T9" fmla="*/ 124 h 125"/>
                <a:gd name="T10" fmla="*/ 63 w 157"/>
                <a:gd name="T11" fmla="*/ 124 h 125"/>
                <a:gd name="T12" fmla="*/ 94 w 157"/>
                <a:gd name="T13" fmla="*/ 124 h 125"/>
                <a:gd name="T14" fmla="*/ 156 w 157"/>
                <a:gd name="T15" fmla="*/ 124 h 125"/>
                <a:gd name="T16" fmla="*/ 156 w 157"/>
                <a:gd name="T17" fmla="*/ 124 h 125"/>
                <a:gd name="T18" fmla="*/ 156 w 157"/>
                <a:gd name="T19" fmla="*/ 124 h 125"/>
                <a:gd name="T20" fmla="*/ 156 w 157"/>
                <a:gd name="T21" fmla="*/ 124 h 125"/>
                <a:gd name="T22" fmla="*/ 94 w 157"/>
                <a:gd name="T23" fmla="*/ 62 h 125"/>
                <a:gd name="T24" fmla="*/ 94 w 157"/>
                <a:gd name="T25" fmla="*/ 31 h 125"/>
                <a:gd name="T26" fmla="*/ 94 w 157"/>
                <a:gd name="T27" fmla="*/ 31 h 125"/>
                <a:gd name="T28" fmla="*/ 94 w 157"/>
                <a:gd name="T29" fmla="*/ 0 h 125"/>
                <a:gd name="T30" fmla="*/ 94 w 157"/>
                <a:gd name="T31" fmla="*/ 0 h 125"/>
                <a:gd name="T32" fmla="*/ 63 w 157"/>
                <a:gd name="T33" fmla="*/ 0 h 125"/>
                <a:gd name="T34" fmla="*/ 63 w 157"/>
                <a:gd name="T35" fmla="*/ 0 h 125"/>
                <a:gd name="T36" fmla="*/ 63 w 157"/>
                <a:gd name="T37" fmla="*/ 0 h 125"/>
                <a:gd name="T38" fmla="*/ 32 w 157"/>
                <a:gd name="T39" fmla="*/ 31 h 125"/>
                <a:gd name="T40" fmla="*/ 0 w 157"/>
                <a:gd name="T41" fmla="*/ 62 h 125"/>
                <a:gd name="T42" fmla="*/ 0 w 157"/>
                <a:gd name="T43" fmla="*/ 62 h 125"/>
                <a:gd name="T44" fmla="*/ 63 w 157"/>
                <a:gd name="T45"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25">
                  <a:moveTo>
                    <a:pt x="63" y="93"/>
                  </a:moveTo>
                  <a:lnTo>
                    <a:pt x="63" y="93"/>
                  </a:lnTo>
                  <a:lnTo>
                    <a:pt x="63" y="124"/>
                  </a:lnTo>
                  <a:lnTo>
                    <a:pt x="63" y="124"/>
                  </a:lnTo>
                  <a:lnTo>
                    <a:pt x="63" y="124"/>
                  </a:lnTo>
                  <a:lnTo>
                    <a:pt x="63" y="124"/>
                  </a:lnTo>
                  <a:cubicBezTo>
                    <a:pt x="94" y="124"/>
                    <a:pt x="94" y="124"/>
                    <a:pt x="94" y="124"/>
                  </a:cubicBezTo>
                  <a:cubicBezTo>
                    <a:pt x="124" y="124"/>
                    <a:pt x="124" y="124"/>
                    <a:pt x="156" y="124"/>
                  </a:cubicBezTo>
                  <a:lnTo>
                    <a:pt x="156" y="124"/>
                  </a:lnTo>
                  <a:lnTo>
                    <a:pt x="156" y="124"/>
                  </a:lnTo>
                  <a:lnTo>
                    <a:pt x="156" y="124"/>
                  </a:lnTo>
                  <a:cubicBezTo>
                    <a:pt x="124" y="124"/>
                    <a:pt x="124" y="93"/>
                    <a:pt x="94" y="62"/>
                  </a:cubicBezTo>
                  <a:lnTo>
                    <a:pt x="94" y="31"/>
                  </a:lnTo>
                  <a:lnTo>
                    <a:pt x="94" y="31"/>
                  </a:lnTo>
                  <a:lnTo>
                    <a:pt x="94" y="0"/>
                  </a:lnTo>
                  <a:lnTo>
                    <a:pt x="94" y="0"/>
                  </a:lnTo>
                  <a:cubicBezTo>
                    <a:pt x="94" y="0"/>
                    <a:pt x="94" y="0"/>
                    <a:pt x="63" y="0"/>
                  </a:cubicBezTo>
                  <a:lnTo>
                    <a:pt x="63" y="0"/>
                  </a:lnTo>
                  <a:lnTo>
                    <a:pt x="63" y="0"/>
                  </a:lnTo>
                  <a:lnTo>
                    <a:pt x="32" y="31"/>
                  </a:lnTo>
                  <a:cubicBezTo>
                    <a:pt x="32" y="31"/>
                    <a:pt x="32" y="62"/>
                    <a:pt x="0" y="62"/>
                  </a:cubicBezTo>
                  <a:lnTo>
                    <a:pt x="0" y="62"/>
                  </a:lnTo>
                  <a:cubicBezTo>
                    <a:pt x="32" y="62"/>
                    <a:pt x="32" y="62"/>
                    <a:pt x="63" y="9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0" name="Freeform 119"/>
            <p:cNvSpPr>
              <a:spLocks noChangeArrowheads="1"/>
            </p:cNvSpPr>
            <p:nvPr/>
          </p:nvSpPr>
          <p:spPr bwMode="auto">
            <a:xfrm>
              <a:off x="6178550" y="1781175"/>
              <a:ext cx="55563" cy="66675"/>
            </a:xfrm>
            <a:custGeom>
              <a:avLst/>
              <a:gdLst>
                <a:gd name="T0" fmla="*/ 93 w 156"/>
                <a:gd name="T1" fmla="*/ 0 h 186"/>
                <a:gd name="T2" fmla="*/ 93 w 156"/>
                <a:gd name="T3" fmla="*/ 0 h 186"/>
                <a:gd name="T4" fmla="*/ 93 w 156"/>
                <a:gd name="T5" fmla="*/ 0 h 186"/>
                <a:gd name="T6" fmla="*/ 93 w 156"/>
                <a:gd name="T7" fmla="*/ 0 h 186"/>
                <a:gd name="T8" fmla="*/ 62 w 156"/>
                <a:gd name="T9" fmla="*/ 0 h 186"/>
                <a:gd name="T10" fmla="*/ 62 w 156"/>
                <a:gd name="T11" fmla="*/ 0 h 186"/>
                <a:gd name="T12" fmla="*/ 62 w 156"/>
                <a:gd name="T13" fmla="*/ 0 h 186"/>
                <a:gd name="T14" fmla="*/ 62 w 156"/>
                <a:gd name="T15" fmla="*/ 0 h 186"/>
                <a:gd name="T16" fmla="*/ 31 w 156"/>
                <a:gd name="T17" fmla="*/ 0 h 186"/>
                <a:gd name="T18" fmla="*/ 62 w 156"/>
                <a:gd name="T19" fmla="*/ 31 h 186"/>
                <a:gd name="T20" fmla="*/ 62 w 156"/>
                <a:gd name="T21" fmla="*/ 92 h 186"/>
                <a:gd name="T22" fmla="*/ 31 w 156"/>
                <a:gd name="T23" fmla="*/ 92 h 186"/>
                <a:gd name="T24" fmla="*/ 31 w 156"/>
                <a:gd name="T25" fmla="*/ 155 h 186"/>
                <a:gd name="T26" fmla="*/ 0 w 156"/>
                <a:gd name="T27" fmla="*/ 185 h 186"/>
                <a:gd name="T28" fmla="*/ 31 w 156"/>
                <a:gd name="T29" fmla="*/ 185 h 186"/>
                <a:gd name="T30" fmla="*/ 62 w 156"/>
                <a:gd name="T31" fmla="*/ 155 h 186"/>
                <a:gd name="T32" fmla="*/ 62 w 156"/>
                <a:gd name="T33" fmla="*/ 155 h 186"/>
                <a:gd name="T34" fmla="*/ 93 w 156"/>
                <a:gd name="T35" fmla="*/ 124 h 186"/>
                <a:gd name="T36" fmla="*/ 93 w 156"/>
                <a:gd name="T37" fmla="*/ 124 h 186"/>
                <a:gd name="T38" fmla="*/ 124 w 156"/>
                <a:gd name="T39" fmla="*/ 124 h 186"/>
                <a:gd name="T40" fmla="*/ 155 w 156"/>
                <a:gd name="T41" fmla="*/ 124 h 186"/>
                <a:gd name="T42" fmla="*/ 155 w 156"/>
                <a:gd name="T43" fmla="*/ 124 h 186"/>
                <a:gd name="T44" fmla="*/ 155 w 156"/>
                <a:gd name="T45" fmla="*/ 61 h 186"/>
                <a:gd name="T46" fmla="*/ 124 w 156"/>
                <a:gd name="T47" fmla="*/ 0 h 186"/>
                <a:gd name="T48" fmla="*/ 93 w 156"/>
                <a:gd name="T4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6">
                  <a:moveTo>
                    <a:pt x="93" y="0"/>
                  </a:moveTo>
                  <a:lnTo>
                    <a:pt x="93" y="0"/>
                  </a:lnTo>
                  <a:lnTo>
                    <a:pt x="93" y="0"/>
                  </a:lnTo>
                  <a:lnTo>
                    <a:pt x="93" y="0"/>
                  </a:lnTo>
                  <a:cubicBezTo>
                    <a:pt x="93" y="0"/>
                    <a:pt x="93" y="0"/>
                    <a:pt x="62" y="0"/>
                  </a:cubicBezTo>
                  <a:lnTo>
                    <a:pt x="62" y="0"/>
                  </a:lnTo>
                  <a:lnTo>
                    <a:pt x="62" y="0"/>
                  </a:lnTo>
                  <a:lnTo>
                    <a:pt x="62" y="0"/>
                  </a:lnTo>
                  <a:lnTo>
                    <a:pt x="31" y="0"/>
                  </a:lnTo>
                  <a:cubicBezTo>
                    <a:pt x="62" y="0"/>
                    <a:pt x="62" y="31"/>
                    <a:pt x="62" y="31"/>
                  </a:cubicBezTo>
                  <a:cubicBezTo>
                    <a:pt x="62" y="61"/>
                    <a:pt x="62" y="61"/>
                    <a:pt x="62" y="92"/>
                  </a:cubicBezTo>
                  <a:cubicBezTo>
                    <a:pt x="31" y="92"/>
                    <a:pt x="31" y="92"/>
                    <a:pt x="31" y="92"/>
                  </a:cubicBezTo>
                  <a:cubicBezTo>
                    <a:pt x="31" y="124"/>
                    <a:pt x="31" y="124"/>
                    <a:pt x="31" y="155"/>
                  </a:cubicBezTo>
                  <a:cubicBezTo>
                    <a:pt x="31" y="155"/>
                    <a:pt x="31" y="185"/>
                    <a:pt x="0" y="185"/>
                  </a:cubicBezTo>
                  <a:cubicBezTo>
                    <a:pt x="31" y="185"/>
                    <a:pt x="31" y="185"/>
                    <a:pt x="31" y="185"/>
                  </a:cubicBezTo>
                  <a:cubicBezTo>
                    <a:pt x="62" y="155"/>
                    <a:pt x="62" y="155"/>
                    <a:pt x="62" y="155"/>
                  </a:cubicBezTo>
                  <a:lnTo>
                    <a:pt x="62" y="155"/>
                  </a:lnTo>
                  <a:lnTo>
                    <a:pt x="93" y="124"/>
                  </a:lnTo>
                  <a:lnTo>
                    <a:pt x="93" y="124"/>
                  </a:lnTo>
                  <a:cubicBezTo>
                    <a:pt x="124" y="124"/>
                    <a:pt x="124" y="124"/>
                    <a:pt x="124" y="124"/>
                  </a:cubicBezTo>
                  <a:cubicBezTo>
                    <a:pt x="124" y="124"/>
                    <a:pt x="124" y="124"/>
                    <a:pt x="155" y="124"/>
                  </a:cubicBezTo>
                  <a:lnTo>
                    <a:pt x="155" y="124"/>
                  </a:lnTo>
                  <a:cubicBezTo>
                    <a:pt x="155" y="124"/>
                    <a:pt x="155" y="92"/>
                    <a:pt x="155" y="61"/>
                  </a:cubicBezTo>
                  <a:cubicBezTo>
                    <a:pt x="155" y="31"/>
                    <a:pt x="124" y="31"/>
                    <a:pt x="124" y="0"/>
                  </a:cubicBezTo>
                  <a:cubicBezTo>
                    <a:pt x="124" y="0"/>
                    <a:pt x="124" y="0"/>
                    <a:pt x="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1" name="Freeform 120"/>
            <p:cNvSpPr>
              <a:spLocks noChangeArrowheads="1"/>
            </p:cNvSpPr>
            <p:nvPr/>
          </p:nvSpPr>
          <p:spPr bwMode="auto">
            <a:xfrm>
              <a:off x="6134100" y="2438400"/>
              <a:ext cx="33338" cy="66675"/>
            </a:xfrm>
            <a:custGeom>
              <a:avLst/>
              <a:gdLst>
                <a:gd name="T0" fmla="*/ 93 w 94"/>
                <a:gd name="T1" fmla="*/ 32 h 187"/>
                <a:gd name="T2" fmla="*/ 93 w 94"/>
                <a:gd name="T3" fmla="*/ 32 h 187"/>
                <a:gd name="T4" fmla="*/ 63 w 94"/>
                <a:gd name="T5" fmla="*/ 32 h 187"/>
                <a:gd name="T6" fmla="*/ 31 w 94"/>
                <a:gd name="T7" fmla="*/ 62 h 187"/>
                <a:gd name="T8" fmla="*/ 31 w 94"/>
                <a:gd name="T9" fmla="*/ 62 h 187"/>
                <a:gd name="T10" fmla="*/ 0 w 94"/>
                <a:gd name="T11" fmla="*/ 93 h 187"/>
                <a:gd name="T12" fmla="*/ 0 w 94"/>
                <a:gd name="T13" fmla="*/ 93 h 187"/>
                <a:gd name="T14" fmla="*/ 0 w 94"/>
                <a:gd name="T15" fmla="*/ 93 h 187"/>
                <a:gd name="T16" fmla="*/ 0 w 94"/>
                <a:gd name="T17" fmla="*/ 156 h 187"/>
                <a:gd name="T18" fmla="*/ 0 w 94"/>
                <a:gd name="T19" fmla="*/ 156 h 187"/>
                <a:gd name="T20" fmla="*/ 0 w 94"/>
                <a:gd name="T21" fmla="*/ 156 h 187"/>
                <a:gd name="T22" fmla="*/ 0 w 94"/>
                <a:gd name="T23" fmla="*/ 186 h 187"/>
                <a:gd name="T24" fmla="*/ 0 w 94"/>
                <a:gd name="T25" fmla="*/ 186 h 187"/>
                <a:gd name="T26" fmla="*/ 0 w 94"/>
                <a:gd name="T27" fmla="*/ 186 h 187"/>
                <a:gd name="T28" fmla="*/ 31 w 94"/>
                <a:gd name="T29" fmla="*/ 186 h 187"/>
                <a:gd name="T30" fmla="*/ 63 w 94"/>
                <a:gd name="T31" fmla="*/ 186 h 187"/>
                <a:gd name="T32" fmla="*/ 63 w 94"/>
                <a:gd name="T33" fmla="*/ 186 h 187"/>
                <a:gd name="T34" fmla="*/ 31 w 94"/>
                <a:gd name="T35" fmla="*/ 156 h 187"/>
                <a:gd name="T36" fmla="*/ 63 w 94"/>
                <a:gd name="T37" fmla="*/ 124 h 187"/>
                <a:gd name="T38" fmla="*/ 93 w 94"/>
                <a:gd name="T39" fmla="*/ 124 h 187"/>
                <a:gd name="T40" fmla="*/ 93 w 94"/>
                <a:gd name="T41" fmla="*/ 124 h 187"/>
                <a:gd name="T42" fmla="*/ 93 w 94"/>
                <a:gd name="T43" fmla="*/ 124 h 187"/>
                <a:gd name="T44" fmla="*/ 93 w 94"/>
                <a:gd name="T45" fmla="*/ 124 h 187"/>
                <a:gd name="T46" fmla="*/ 93 w 94"/>
                <a:gd name="T47" fmla="*/ 124 h 187"/>
                <a:gd name="T48" fmla="*/ 93 w 94"/>
                <a:gd name="T49" fmla="*/ 93 h 187"/>
                <a:gd name="T50" fmla="*/ 93 w 94"/>
                <a:gd name="T51" fmla="*/ 62 h 187"/>
                <a:gd name="T52" fmla="*/ 93 w 94"/>
                <a:gd name="T53" fmla="*/ 32 h 187"/>
                <a:gd name="T54" fmla="*/ 93 w 94"/>
                <a:gd name="T55" fmla="*/ 32 h 187"/>
                <a:gd name="T56" fmla="*/ 93 w 94"/>
                <a:gd name="T57" fmla="*/ 32 h 187"/>
                <a:gd name="T58" fmla="*/ 93 w 94"/>
                <a:gd name="T59" fmla="*/ 32 h 187"/>
                <a:gd name="T60" fmla="*/ 93 w 94"/>
                <a:gd name="T61" fmla="*/ 32 h 187"/>
                <a:gd name="T62" fmla="*/ 93 w 94"/>
                <a:gd name="T63" fmla="*/ 0 h 187"/>
                <a:gd name="T64" fmla="*/ 93 w 94"/>
                <a:gd name="T65" fmla="*/ 3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87">
                  <a:moveTo>
                    <a:pt x="93" y="32"/>
                  </a:moveTo>
                  <a:lnTo>
                    <a:pt x="93" y="32"/>
                  </a:lnTo>
                  <a:cubicBezTo>
                    <a:pt x="63" y="32"/>
                    <a:pt x="63" y="32"/>
                    <a:pt x="63" y="32"/>
                  </a:cubicBezTo>
                  <a:cubicBezTo>
                    <a:pt x="63" y="32"/>
                    <a:pt x="63" y="32"/>
                    <a:pt x="31" y="62"/>
                  </a:cubicBezTo>
                  <a:lnTo>
                    <a:pt x="31" y="62"/>
                  </a:lnTo>
                  <a:cubicBezTo>
                    <a:pt x="31" y="93"/>
                    <a:pt x="0" y="93"/>
                    <a:pt x="0" y="93"/>
                  </a:cubicBezTo>
                  <a:lnTo>
                    <a:pt x="0" y="93"/>
                  </a:lnTo>
                  <a:lnTo>
                    <a:pt x="0" y="93"/>
                  </a:lnTo>
                  <a:cubicBezTo>
                    <a:pt x="31" y="124"/>
                    <a:pt x="31" y="124"/>
                    <a:pt x="0" y="156"/>
                  </a:cubicBezTo>
                  <a:lnTo>
                    <a:pt x="0" y="156"/>
                  </a:lnTo>
                  <a:lnTo>
                    <a:pt x="0" y="156"/>
                  </a:lnTo>
                  <a:lnTo>
                    <a:pt x="0" y="186"/>
                  </a:lnTo>
                  <a:lnTo>
                    <a:pt x="0" y="186"/>
                  </a:lnTo>
                  <a:lnTo>
                    <a:pt x="0" y="186"/>
                  </a:lnTo>
                  <a:lnTo>
                    <a:pt x="31" y="186"/>
                  </a:lnTo>
                  <a:lnTo>
                    <a:pt x="63" y="186"/>
                  </a:lnTo>
                  <a:lnTo>
                    <a:pt x="63" y="186"/>
                  </a:lnTo>
                  <a:cubicBezTo>
                    <a:pt x="31" y="186"/>
                    <a:pt x="31" y="156"/>
                    <a:pt x="31" y="156"/>
                  </a:cubicBezTo>
                  <a:cubicBezTo>
                    <a:pt x="63" y="124"/>
                    <a:pt x="63" y="124"/>
                    <a:pt x="63" y="124"/>
                  </a:cubicBezTo>
                  <a:cubicBezTo>
                    <a:pt x="63" y="124"/>
                    <a:pt x="63" y="124"/>
                    <a:pt x="93" y="124"/>
                  </a:cubicBezTo>
                  <a:lnTo>
                    <a:pt x="93" y="124"/>
                  </a:lnTo>
                  <a:lnTo>
                    <a:pt x="93" y="124"/>
                  </a:lnTo>
                  <a:lnTo>
                    <a:pt x="93" y="124"/>
                  </a:lnTo>
                  <a:lnTo>
                    <a:pt x="93" y="124"/>
                  </a:lnTo>
                  <a:cubicBezTo>
                    <a:pt x="93" y="93"/>
                    <a:pt x="93" y="93"/>
                    <a:pt x="93" y="93"/>
                  </a:cubicBezTo>
                  <a:lnTo>
                    <a:pt x="93" y="62"/>
                  </a:lnTo>
                  <a:cubicBezTo>
                    <a:pt x="93" y="62"/>
                    <a:pt x="93" y="62"/>
                    <a:pt x="93" y="32"/>
                  </a:cubicBezTo>
                  <a:lnTo>
                    <a:pt x="93" y="32"/>
                  </a:lnTo>
                  <a:lnTo>
                    <a:pt x="93" y="32"/>
                  </a:lnTo>
                  <a:lnTo>
                    <a:pt x="93" y="32"/>
                  </a:lnTo>
                  <a:lnTo>
                    <a:pt x="93" y="32"/>
                  </a:lnTo>
                  <a:lnTo>
                    <a:pt x="93" y="0"/>
                  </a:lnTo>
                  <a:lnTo>
                    <a:pt x="93" y="3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2" name="Freeform 121"/>
            <p:cNvSpPr>
              <a:spLocks noChangeArrowheads="1"/>
            </p:cNvSpPr>
            <p:nvPr/>
          </p:nvSpPr>
          <p:spPr bwMode="auto">
            <a:xfrm>
              <a:off x="6034088" y="2684463"/>
              <a:ext cx="34925" cy="55562"/>
            </a:xfrm>
            <a:custGeom>
              <a:avLst/>
              <a:gdLst>
                <a:gd name="T0" fmla="*/ 62 w 95"/>
                <a:gd name="T1" fmla="*/ 0 h 156"/>
                <a:gd name="T2" fmla="*/ 62 w 95"/>
                <a:gd name="T3" fmla="*/ 0 h 156"/>
                <a:gd name="T4" fmla="*/ 31 w 95"/>
                <a:gd name="T5" fmla="*/ 0 h 156"/>
                <a:gd name="T6" fmla="*/ 31 w 95"/>
                <a:gd name="T7" fmla="*/ 0 h 156"/>
                <a:gd name="T8" fmla="*/ 31 w 95"/>
                <a:gd name="T9" fmla="*/ 0 h 156"/>
                <a:gd name="T10" fmla="*/ 31 w 95"/>
                <a:gd name="T11" fmla="*/ 31 h 156"/>
                <a:gd name="T12" fmla="*/ 31 w 95"/>
                <a:gd name="T13" fmla="*/ 31 h 156"/>
                <a:gd name="T14" fmla="*/ 31 w 95"/>
                <a:gd name="T15" fmla="*/ 62 h 156"/>
                <a:gd name="T16" fmla="*/ 31 w 95"/>
                <a:gd name="T17" fmla="*/ 93 h 156"/>
                <a:gd name="T18" fmla="*/ 0 w 95"/>
                <a:gd name="T19" fmla="*/ 93 h 156"/>
                <a:gd name="T20" fmla="*/ 0 w 95"/>
                <a:gd name="T21" fmla="*/ 93 h 156"/>
                <a:gd name="T22" fmla="*/ 0 w 95"/>
                <a:gd name="T23" fmla="*/ 93 h 156"/>
                <a:gd name="T24" fmla="*/ 31 w 95"/>
                <a:gd name="T25" fmla="*/ 124 h 156"/>
                <a:gd name="T26" fmla="*/ 31 w 95"/>
                <a:gd name="T27" fmla="*/ 155 h 156"/>
                <a:gd name="T28" fmla="*/ 31 w 95"/>
                <a:gd name="T29" fmla="*/ 155 h 156"/>
                <a:gd name="T30" fmla="*/ 31 w 95"/>
                <a:gd name="T31" fmla="*/ 155 h 156"/>
                <a:gd name="T32" fmla="*/ 31 w 95"/>
                <a:gd name="T33" fmla="*/ 155 h 156"/>
                <a:gd name="T34" fmla="*/ 31 w 95"/>
                <a:gd name="T35" fmla="*/ 124 h 156"/>
                <a:gd name="T36" fmla="*/ 31 w 95"/>
                <a:gd name="T37" fmla="*/ 124 h 156"/>
                <a:gd name="T38" fmla="*/ 31 w 95"/>
                <a:gd name="T39" fmla="*/ 93 h 156"/>
                <a:gd name="T40" fmla="*/ 62 w 95"/>
                <a:gd name="T41" fmla="*/ 62 h 156"/>
                <a:gd name="T42" fmla="*/ 62 w 95"/>
                <a:gd name="T43" fmla="*/ 62 h 156"/>
                <a:gd name="T44" fmla="*/ 94 w 95"/>
                <a:gd name="T45" fmla="*/ 62 h 156"/>
                <a:gd name="T46" fmla="*/ 94 w 95"/>
                <a:gd name="T47" fmla="*/ 62 h 156"/>
                <a:gd name="T48" fmla="*/ 94 w 95"/>
                <a:gd name="T49" fmla="*/ 31 h 156"/>
                <a:gd name="T50" fmla="*/ 94 w 95"/>
                <a:gd name="T51" fmla="*/ 31 h 156"/>
                <a:gd name="T52" fmla="*/ 94 w 95"/>
                <a:gd name="T53" fmla="*/ 31 h 156"/>
                <a:gd name="T54" fmla="*/ 62 w 95"/>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156">
                  <a:moveTo>
                    <a:pt x="62" y="0"/>
                  </a:moveTo>
                  <a:lnTo>
                    <a:pt x="62" y="0"/>
                  </a:lnTo>
                  <a:cubicBezTo>
                    <a:pt x="31" y="0"/>
                    <a:pt x="31" y="0"/>
                    <a:pt x="31" y="0"/>
                  </a:cubicBezTo>
                  <a:lnTo>
                    <a:pt x="31" y="0"/>
                  </a:lnTo>
                  <a:lnTo>
                    <a:pt x="31" y="0"/>
                  </a:lnTo>
                  <a:lnTo>
                    <a:pt x="31" y="31"/>
                  </a:lnTo>
                  <a:lnTo>
                    <a:pt x="31" y="31"/>
                  </a:lnTo>
                  <a:cubicBezTo>
                    <a:pt x="31" y="62"/>
                    <a:pt x="31" y="62"/>
                    <a:pt x="31" y="62"/>
                  </a:cubicBezTo>
                  <a:cubicBezTo>
                    <a:pt x="31" y="62"/>
                    <a:pt x="31" y="62"/>
                    <a:pt x="31" y="93"/>
                  </a:cubicBezTo>
                  <a:lnTo>
                    <a:pt x="0" y="93"/>
                  </a:lnTo>
                  <a:lnTo>
                    <a:pt x="0" y="93"/>
                  </a:lnTo>
                  <a:lnTo>
                    <a:pt x="0" y="93"/>
                  </a:lnTo>
                  <a:cubicBezTo>
                    <a:pt x="31" y="93"/>
                    <a:pt x="31" y="124"/>
                    <a:pt x="31" y="124"/>
                  </a:cubicBezTo>
                  <a:cubicBezTo>
                    <a:pt x="31" y="124"/>
                    <a:pt x="31" y="124"/>
                    <a:pt x="31" y="155"/>
                  </a:cubicBezTo>
                  <a:lnTo>
                    <a:pt x="31" y="155"/>
                  </a:lnTo>
                  <a:lnTo>
                    <a:pt x="31" y="155"/>
                  </a:lnTo>
                  <a:lnTo>
                    <a:pt x="31" y="155"/>
                  </a:lnTo>
                  <a:cubicBezTo>
                    <a:pt x="31" y="155"/>
                    <a:pt x="31" y="155"/>
                    <a:pt x="31" y="124"/>
                  </a:cubicBezTo>
                  <a:lnTo>
                    <a:pt x="31" y="124"/>
                  </a:lnTo>
                  <a:cubicBezTo>
                    <a:pt x="31" y="124"/>
                    <a:pt x="31" y="124"/>
                    <a:pt x="31" y="93"/>
                  </a:cubicBezTo>
                  <a:lnTo>
                    <a:pt x="62" y="62"/>
                  </a:lnTo>
                  <a:lnTo>
                    <a:pt x="62" y="62"/>
                  </a:lnTo>
                  <a:lnTo>
                    <a:pt x="94" y="62"/>
                  </a:lnTo>
                  <a:lnTo>
                    <a:pt x="94" y="62"/>
                  </a:lnTo>
                  <a:cubicBezTo>
                    <a:pt x="94" y="31"/>
                    <a:pt x="94" y="31"/>
                    <a:pt x="94" y="31"/>
                  </a:cubicBezTo>
                  <a:lnTo>
                    <a:pt x="94" y="31"/>
                  </a:lnTo>
                  <a:lnTo>
                    <a:pt x="94" y="31"/>
                  </a:lnTo>
                  <a:cubicBezTo>
                    <a:pt x="62" y="31"/>
                    <a:pt x="62" y="31"/>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3" name="Freeform 122"/>
            <p:cNvSpPr>
              <a:spLocks noChangeArrowheads="1"/>
            </p:cNvSpPr>
            <p:nvPr/>
          </p:nvSpPr>
          <p:spPr bwMode="auto">
            <a:xfrm>
              <a:off x="6280150" y="2673350"/>
              <a:ext cx="44450" cy="22225"/>
            </a:xfrm>
            <a:custGeom>
              <a:avLst/>
              <a:gdLst>
                <a:gd name="T0" fmla="*/ 31 w 125"/>
                <a:gd name="T1" fmla="*/ 62 h 63"/>
                <a:gd name="T2" fmla="*/ 31 w 125"/>
                <a:gd name="T3" fmla="*/ 62 h 63"/>
                <a:gd name="T4" fmla="*/ 31 w 125"/>
                <a:gd name="T5" fmla="*/ 62 h 63"/>
                <a:gd name="T6" fmla="*/ 31 w 125"/>
                <a:gd name="T7" fmla="*/ 62 h 63"/>
                <a:gd name="T8" fmla="*/ 62 w 125"/>
                <a:gd name="T9" fmla="*/ 62 h 63"/>
                <a:gd name="T10" fmla="*/ 62 w 125"/>
                <a:gd name="T11" fmla="*/ 62 h 63"/>
                <a:gd name="T12" fmla="*/ 62 w 125"/>
                <a:gd name="T13" fmla="*/ 62 h 63"/>
                <a:gd name="T14" fmla="*/ 124 w 125"/>
                <a:gd name="T15" fmla="*/ 62 h 63"/>
                <a:gd name="T16" fmla="*/ 124 w 125"/>
                <a:gd name="T17" fmla="*/ 62 h 63"/>
                <a:gd name="T18" fmla="*/ 124 w 125"/>
                <a:gd name="T19" fmla="*/ 31 h 63"/>
                <a:gd name="T20" fmla="*/ 124 w 125"/>
                <a:gd name="T21" fmla="*/ 31 h 63"/>
                <a:gd name="T22" fmla="*/ 124 w 125"/>
                <a:gd name="T23" fmla="*/ 31 h 63"/>
                <a:gd name="T24" fmla="*/ 124 w 125"/>
                <a:gd name="T25" fmla="*/ 0 h 63"/>
                <a:gd name="T26" fmla="*/ 124 w 125"/>
                <a:gd name="T27" fmla="*/ 0 h 63"/>
                <a:gd name="T28" fmla="*/ 124 w 125"/>
                <a:gd name="T29" fmla="*/ 0 h 63"/>
                <a:gd name="T30" fmla="*/ 62 w 125"/>
                <a:gd name="T31" fmla="*/ 0 h 63"/>
                <a:gd name="T32" fmla="*/ 62 w 125"/>
                <a:gd name="T33" fmla="*/ 0 h 63"/>
                <a:gd name="T34" fmla="*/ 62 w 125"/>
                <a:gd name="T35" fmla="*/ 0 h 63"/>
                <a:gd name="T36" fmla="*/ 62 w 125"/>
                <a:gd name="T37" fmla="*/ 0 h 63"/>
                <a:gd name="T38" fmla="*/ 31 w 125"/>
                <a:gd name="T39" fmla="*/ 0 h 63"/>
                <a:gd name="T40" fmla="*/ 0 w 125"/>
                <a:gd name="T41" fmla="*/ 0 h 63"/>
                <a:gd name="T42" fmla="*/ 0 w 125"/>
                <a:gd name="T43" fmla="*/ 0 h 63"/>
                <a:gd name="T44" fmla="*/ 31 w 125"/>
                <a:gd name="T4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63">
                  <a:moveTo>
                    <a:pt x="31" y="62"/>
                  </a:moveTo>
                  <a:lnTo>
                    <a:pt x="31" y="62"/>
                  </a:lnTo>
                  <a:lnTo>
                    <a:pt x="31" y="62"/>
                  </a:lnTo>
                  <a:lnTo>
                    <a:pt x="31" y="62"/>
                  </a:lnTo>
                  <a:lnTo>
                    <a:pt x="62" y="62"/>
                  </a:lnTo>
                  <a:lnTo>
                    <a:pt x="62" y="62"/>
                  </a:lnTo>
                  <a:lnTo>
                    <a:pt x="62" y="62"/>
                  </a:lnTo>
                  <a:cubicBezTo>
                    <a:pt x="93" y="62"/>
                    <a:pt x="93" y="62"/>
                    <a:pt x="124" y="62"/>
                  </a:cubicBezTo>
                  <a:lnTo>
                    <a:pt x="124" y="62"/>
                  </a:lnTo>
                  <a:cubicBezTo>
                    <a:pt x="124" y="62"/>
                    <a:pt x="124" y="62"/>
                    <a:pt x="124" y="31"/>
                  </a:cubicBezTo>
                  <a:lnTo>
                    <a:pt x="124" y="31"/>
                  </a:lnTo>
                  <a:lnTo>
                    <a:pt x="124" y="31"/>
                  </a:lnTo>
                  <a:lnTo>
                    <a:pt x="124" y="0"/>
                  </a:lnTo>
                  <a:lnTo>
                    <a:pt x="124" y="0"/>
                  </a:lnTo>
                  <a:lnTo>
                    <a:pt x="124" y="0"/>
                  </a:lnTo>
                  <a:cubicBezTo>
                    <a:pt x="93" y="0"/>
                    <a:pt x="93" y="0"/>
                    <a:pt x="62" y="0"/>
                  </a:cubicBezTo>
                  <a:lnTo>
                    <a:pt x="62" y="0"/>
                  </a:lnTo>
                  <a:lnTo>
                    <a:pt x="62" y="0"/>
                  </a:lnTo>
                  <a:lnTo>
                    <a:pt x="62" y="0"/>
                  </a:lnTo>
                  <a:cubicBezTo>
                    <a:pt x="31" y="0"/>
                    <a:pt x="31" y="0"/>
                    <a:pt x="31" y="0"/>
                  </a:cubicBezTo>
                  <a:lnTo>
                    <a:pt x="0" y="0"/>
                  </a:lnTo>
                  <a:lnTo>
                    <a:pt x="0" y="0"/>
                  </a:lnTo>
                  <a:cubicBezTo>
                    <a:pt x="31" y="31"/>
                    <a:pt x="31" y="31"/>
                    <a:pt x="31"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4" name="Freeform 123"/>
            <p:cNvSpPr>
              <a:spLocks noChangeArrowheads="1"/>
            </p:cNvSpPr>
            <p:nvPr/>
          </p:nvSpPr>
          <p:spPr bwMode="auto">
            <a:xfrm>
              <a:off x="6313488" y="2695575"/>
              <a:ext cx="146050" cy="146050"/>
            </a:xfrm>
            <a:custGeom>
              <a:avLst/>
              <a:gdLst>
                <a:gd name="T0" fmla="*/ 31 w 404"/>
                <a:gd name="T1" fmla="*/ 62 h 404"/>
                <a:gd name="T2" fmla="*/ 0 w 404"/>
                <a:gd name="T3" fmla="*/ 62 h 404"/>
                <a:gd name="T4" fmla="*/ 0 w 404"/>
                <a:gd name="T5" fmla="*/ 124 h 404"/>
                <a:gd name="T6" fmla="*/ 31 w 404"/>
                <a:gd name="T7" fmla="*/ 93 h 404"/>
                <a:gd name="T8" fmla="*/ 62 w 404"/>
                <a:gd name="T9" fmla="*/ 124 h 404"/>
                <a:gd name="T10" fmla="*/ 62 w 404"/>
                <a:gd name="T11" fmla="*/ 124 h 404"/>
                <a:gd name="T12" fmla="*/ 93 w 404"/>
                <a:gd name="T13" fmla="*/ 124 h 404"/>
                <a:gd name="T14" fmla="*/ 124 w 404"/>
                <a:gd name="T15" fmla="*/ 155 h 404"/>
                <a:gd name="T16" fmla="*/ 155 w 404"/>
                <a:gd name="T17" fmla="*/ 155 h 404"/>
                <a:gd name="T18" fmla="*/ 186 w 404"/>
                <a:gd name="T19" fmla="*/ 155 h 404"/>
                <a:gd name="T20" fmla="*/ 248 w 404"/>
                <a:gd name="T21" fmla="*/ 186 h 404"/>
                <a:gd name="T22" fmla="*/ 279 w 404"/>
                <a:gd name="T23" fmla="*/ 217 h 404"/>
                <a:gd name="T24" fmla="*/ 279 w 404"/>
                <a:gd name="T25" fmla="*/ 248 h 404"/>
                <a:gd name="T26" fmla="*/ 310 w 404"/>
                <a:gd name="T27" fmla="*/ 310 h 404"/>
                <a:gd name="T28" fmla="*/ 310 w 404"/>
                <a:gd name="T29" fmla="*/ 341 h 404"/>
                <a:gd name="T30" fmla="*/ 279 w 404"/>
                <a:gd name="T31" fmla="*/ 372 h 404"/>
                <a:gd name="T32" fmla="*/ 279 w 404"/>
                <a:gd name="T33" fmla="*/ 403 h 404"/>
                <a:gd name="T34" fmla="*/ 310 w 404"/>
                <a:gd name="T35" fmla="*/ 403 h 404"/>
                <a:gd name="T36" fmla="*/ 310 w 404"/>
                <a:gd name="T37" fmla="*/ 403 h 404"/>
                <a:gd name="T38" fmla="*/ 341 w 404"/>
                <a:gd name="T39" fmla="*/ 372 h 404"/>
                <a:gd name="T40" fmla="*/ 403 w 404"/>
                <a:gd name="T41" fmla="*/ 403 h 404"/>
                <a:gd name="T42" fmla="*/ 403 w 404"/>
                <a:gd name="T43" fmla="*/ 341 h 404"/>
                <a:gd name="T44" fmla="*/ 403 w 404"/>
                <a:gd name="T45" fmla="*/ 310 h 404"/>
                <a:gd name="T46" fmla="*/ 403 w 404"/>
                <a:gd name="T47" fmla="*/ 310 h 404"/>
                <a:gd name="T48" fmla="*/ 403 w 404"/>
                <a:gd name="T49" fmla="*/ 279 h 404"/>
                <a:gd name="T50" fmla="*/ 403 w 404"/>
                <a:gd name="T51" fmla="*/ 279 h 404"/>
                <a:gd name="T52" fmla="*/ 372 w 404"/>
                <a:gd name="T53" fmla="*/ 62 h 404"/>
                <a:gd name="T54" fmla="*/ 372 w 404"/>
                <a:gd name="T55" fmla="*/ 62 h 404"/>
                <a:gd name="T56" fmla="*/ 341 w 404"/>
                <a:gd name="T57" fmla="*/ 62 h 404"/>
                <a:gd name="T58" fmla="*/ 310 w 404"/>
                <a:gd name="T59" fmla="*/ 31 h 404"/>
                <a:gd name="T60" fmla="*/ 248 w 404"/>
                <a:gd name="T61" fmla="*/ 0 h 404"/>
                <a:gd name="T62" fmla="*/ 217 w 404"/>
                <a:gd name="T63" fmla="*/ 62 h 404"/>
                <a:gd name="T64" fmla="*/ 186 w 404"/>
                <a:gd name="T65" fmla="*/ 62 h 404"/>
                <a:gd name="T66" fmla="*/ 186 w 404"/>
                <a:gd name="T67" fmla="*/ 93 h 404"/>
                <a:gd name="T68" fmla="*/ 93 w 404"/>
                <a:gd name="T69" fmla="*/ 124 h 404"/>
                <a:gd name="T70" fmla="*/ 62 w 404"/>
                <a:gd name="T71" fmla="*/ 9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404">
                  <a:moveTo>
                    <a:pt x="31" y="62"/>
                  </a:moveTo>
                  <a:lnTo>
                    <a:pt x="31" y="62"/>
                  </a:lnTo>
                  <a:cubicBezTo>
                    <a:pt x="0" y="62"/>
                    <a:pt x="0" y="62"/>
                    <a:pt x="0" y="62"/>
                  </a:cubicBezTo>
                  <a:lnTo>
                    <a:pt x="0" y="62"/>
                  </a:lnTo>
                  <a:cubicBezTo>
                    <a:pt x="0" y="62"/>
                    <a:pt x="0" y="62"/>
                    <a:pt x="0" y="93"/>
                  </a:cubicBezTo>
                  <a:cubicBezTo>
                    <a:pt x="0" y="93"/>
                    <a:pt x="0" y="93"/>
                    <a:pt x="0" y="124"/>
                  </a:cubicBezTo>
                  <a:lnTo>
                    <a:pt x="0" y="124"/>
                  </a:lnTo>
                  <a:cubicBezTo>
                    <a:pt x="0" y="93"/>
                    <a:pt x="31" y="93"/>
                    <a:pt x="31" y="93"/>
                  </a:cubicBezTo>
                  <a:lnTo>
                    <a:pt x="31" y="93"/>
                  </a:lnTo>
                  <a:cubicBezTo>
                    <a:pt x="31" y="93"/>
                    <a:pt x="62" y="93"/>
                    <a:pt x="62" y="124"/>
                  </a:cubicBezTo>
                  <a:lnTo>
                    <a:pt x="62" y="124"/>
                  </a:lnTo>
                  <a:lnTo>
                    <a:pt x="62" y="124"/>
                  </a:lnTo>
                  <a:lnTo>
                    <a:pt x="62" y="124"/>
                  </a:lnTo>
                  <a:cubicBezTo>
                    <a:pt x="93" y="124"/>
                    <a:pt x="93" y="124"/>
                    <a:pt x="93" y="124"/>
                  </a:cubicBezTo>
                  <a:lnTo>
                    <a:pt x="124" y="124"/>
                  </a:lnTo>
                  <a:cubicBezTo>
                    <a:pt x="124" y="155"/>
                    <a:pt x="124" y="155"/>
                    <a:pt x="124" y="155"/>
                  </a:cubicBezTo>
                  <a:lnTo>
                    <a:pt x="124" y="155"/>
                  </a:lnTo>
                  <a:cubicBezTo>
                    <a:pt x="124" y="155"/>
                    <a:pt x="124" y="155"/>
                    <a:pt x="155" y="155"/>
                  </a:cubicBezTo>
                  <a:lnTo>
                    <a:pt x="186" y="155"/>
                  </a:lnTo>
                  <a:lnTo>
                    <a:pt x="186" y="155"/>
                  </a:lnTo>
                  <a:cubicBezTo>
                    <a:pt x="186" y="155"/>
                    <a:pt x="186" y="155"/>
                    <a:pt x="217" y="155"/>
                  </a:cubicBezTo>
                  <a:cubicBezTo>
                    <a:pt x="217" y="155"/>
                    <a:pt x="217" y="155"/>
                    <a:pt x="248" y="186"/>
                  </a:cubicBezTo>
                  <a:cubicBezTo>
                    <a:pt x="248" y="217"/>
                    <a:pt x="248" y="217"/>
                    <a:pt x="248" y="217"/>
                  </a:cubicBezTo>
                  <a:cubicBezTo>
                    <a:pt x="279" y="217"/>
                    <a:pt x="279" y="217"/>
                    <a:pt x="279" y="217"/>
                  </a:cubicBezTo>
                  <a:cubicBezTo>
                    <a:pt x="279" y="248"/>
                    <a:pt x="279" y="248"/>
                    <a:pt x="279" y="248"/>
                  </a:cubicBezTo>
                  <a:lnTo>
                    <a:pt x="279" y="248"/>
                  </a:lnTo>
                  <a:cubicBezTo>
                    <a:pt x="310" y="248"/>
                    <a:pt x="310" y="248"/>
                    <a:pt x="310" y="279"/>
                  </a:cubicBezTo>
                  <a:cubicBezTo>
                    <a:pt x="310" y="279"/>
                    <a:pt x="310" y="279"/>
                    <a:pt x="310" y="310"/>
                  </a:cubicBezTo>
                  <a:lnTo>
                    <a:pt x="310" y="310"/>
                  </a:lnTo>
                  <a:cubicBezTo>
                    <a:pt x="341" y="341"/>
                    <a:pt x="341" y="341"/>
                    <a:pt x="310" y="341"/>
                  </a:cubicBezTo>
                  <a:cubicBezTo>
                    <a:pt x="310" y="372"/>
                    <a:pt x="310" y="372"/>
                    <a:pt x="279" y="372"/>
                  </a:cubicBezTo>
                  <a:lnTo>
                    <a:pt x="279" y="372"/>
                  </a:lnTo>
                  <a:cubicBezTo>
                    <a:pt x="279" y="403"/>
                    <a:pt x="279" y="403"/>
                    <a:pt x="279" y="403"/>
                  </a:cubicBezTo>
                  <a:lnTo>
                    <a:pt x="279" y="403"/>
                  </a:lnTo>
                  <a:cubicBezTo>
                    <a:pt x="279" y="403"/>
                    <a:pt x="279" y="403"/>
                    <a:pt x="310" y="403"/>
                  </a:cubicBezTo>
                  <a:lnTo>
                    <a:pt x="310" y="403"/>
                  </a:lnTo>
                  <a:lnTo>
                    <a:pt x="310" y="403"/>
                  </a:lnTo>
                  <a:lnTo>
                    <a:pt x="310" y="403"/>
                  </a:lnTo>
                  <a:cubicBezTo>
                    <a:pt x="310" y="372"/>
                    <a:pt x="310" y="372"/>
                    <a:pt x="341" y="372"/>
                  </a:cubicBezTo>
                  <a:lnTo>
                    <a:pt x="341" y="372"/>
                  </a:lnTo>
                  <a:lnTo>
                    <a:pt x="372" y="372"/>
                  </a:lnTo>
                  <a:cubicBezTo>
                    <a:pt x="372" y="372"/>
                    <a:pt x="403" y="372"/>
                    <a:pt x="403" y="403"/>
                  </a:cubicBezTo>
                  <a:lnTo>
                    <a:pt x="403" y="403"/>
                  </a:lnTo>
                  <a:cubicBezTo>
                    <a:pt x="403" y="341"/>
                    <a:pt x="403" y="341"/>
                    <a:pt x="403" y="341"/>
                  </a:cubicBezTo>
                  <a:lnTo>
                    <a:pt x="403" y="341"/>
                  </a:lnTo>
                  <a:cubicBezTo>
                    <a:pt x="403" y="341"/>
                    <a:pt x="403" y="341"/>
                    <a:pt x="403" y="310"/>
                  </a:cubicBezTo>
                  <a:lnTo>
                    <a:pt x="403" y="310"/>
                  </a:lnTo>
                  <a:lnTo>
                    <a:pt x="403" y="310"/>
                  </a:lnTo>
                  <a:lnTo>
                    <a:pt x="403" y="279"/>
                  </a:lnTo>
                  <a:lnTo>
                    <a:pt x="403" y="279"/>
                  </a:lnTo>
                  <a:lnTo>
                    <a:pt x="403" y="279"/>
                  </a:lnTo>
                  <a:lnTo>
                    <a:pt x="403" y="279"/>
                  </a:lnTo>
                  <a:cubicBezTo>
                    <a:pt x="403" y="62"/>
                    <a:pt x="403" y="62"/>
                    <a:pt x="403" y="62"/>
                  </a:cubicBezTo>
                  <a:cubicBezTo>
                    <a:pt x="403" y="62"/>
                    <a:pt x="403" y="62"/>
                    <a:pt x="372" y="62"/>
                  </a:cubicBezTo>
                  <a:lnTo>
                    <a:pt x="372" y="62"/>
                  </a:lnTo>
                  <a:lnTo>
                    <a:pt x="372" y="62"/>
                  </a:lnTo>
                  <a:cubicBezTo>
                    <a:pt x="341" y="62"/>
                    <a:pt x="341" y="62"/>
                    <a:pt x="341" y="62"/>
                  </a:cubicBezTo>
                  <a:lnTo>
                    <a:pt x="341" y="62"/>
                  </a:lnTo>
                  <a:cubicBezTo>
                    <a:pt x="310" y="62"/>
                    <a:pt x="310" y="31"/>
                    <a:pt x="310" y="31"/>
                  </a:cubicBezTo>
                  <a:lnTo>
                    <a:pt x="310" y="31"/>
                  </a:lnTo>
                  <a:cubicBezTo>
                    <a:pt x="279" y="0"/>
                    <a:pt x="279" y="0"/>
                    <a:pt x="279" y="0"/>
                  </a:cubicBezTo>
                  <a:lnTo>
                    <a:pt x="248" y="0"/>
                  </a:lnTo>
                  <a:lnTo>
                    <a:pt x="248" y="0"/>
                  </a:lnTo>
                  <a:cubicBezTo>
                    <a:pt x="248" y="31"/>
                    <a:pt x="217" y="62"/>
                    <a:pt x="217" y="62"/>
                  </a:cubicBezTo>
                  <a:lnTo>
                    <a:pt x="186" y="62"/>
                  </a:lnTo>
                  <a:lnTo>
                    <a:pt x="186" y="62"/>
                  </a:lnTo>
                  <a:lnTo>
                    <a:pt x="186" y="62"/>
                  </a:lnTo>
                  <a:cubicBezTo>
                    <a:pt x="186" y="62"/>
                    <a:pt x="186" y="62"/>
                    <a:pt x="186" y="93"/>
                  </a:cubicBezTo>
                  <a:cubicBezTo>
                    <a:pt x="155" y="93"/>
                    <a:pt x="124" y="124"/>
                    <a:pt x="124" y="124"/>
                  </a:cubicBezTo>
                  <a:lnTo>
                    <a:pt x="93" y="124"/>
                  </a:lnTo>
                  <a:lnTo>
                    <a:pt x="62" y="93"/>
                  </a:lnTo>
                  <a:lnTo>
                    <a:pt x="62" y="93"/>
                  </a:lnTo>
                  <a:lnTo>
                    <a:pt x="31"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5" name="Freeform 124"/>
            <p:cNvSpPr>
              <a:spLocks noChangeArrowheads="1"/>
            </p:cNvSpPr>
            <p:nvPr/>
          </p:nvSpPr>
          <p:spPr bwMode="auto">
            <a:xfrm>
              <a:off x="5610225" y="2192338"/>
              <a:ext cx="146050" cy="168275"/>
            </a:xfrm>
            <a:custGeom>
              <a:avLst/>
              <a:gdLst>
                <a:gd name="T0" fmla="*/ 310 w 405"/>
                <a:gd name="T1" fmla="*/ 309 h 466"/>
                <a:gd name="T2" fmla="*/ 341 w 405"/>
                <a:gd name="T3" fmla="*/ 341 h 466"/>
                <a:gd name="T4" fmla="*/ 404 w 405"/>
                <a:gd name="T5" fmla="*/ 341 h 466"/>
                <a:gd name="T6" fmla="*/ 404 w 405"/>
                <a:gd name="T7" fmla="*/ 309 h 466"/>
                <a:gd name="T8" fmla="*/ 404 w 405"/>
                <a:gd name="T9" fmla="*/ 279 h 466"/>
                <a:gd name="T10" fmla="*/ 404 w 405"/>
                <a:gd name="T11" fmla="*/ 248 h 466"/>
                <a:gd name="T12" fmla="*/ 372 w 405"/>
                <a:gd name="T13" fmla="*/ 218 h 466"/>
                <a:gd name="T14" fmla="*/ 372 w 405"/>
                <a:gd name="T15" fmla="*/ 186 h 466"/>
                <a:gd name="T16" fmla="*/ 341 w 405"/>
                <a:gd name="T17" fmla="*/ 155 h 466"/>
                <a:gd name="T18" fmla="*/ 310 w 405"/>
                <a:gd name="T19" fmla="*/ 124 h 466"/>
                <a:gd name="T20" fmla="*/ 310 w 405"/>
                <a:gd name="T21" fmla="*/ 124 h 466"/>
                <a:gd name="T22" fmla="*/ 280 w 405"/>
                <a:gd name="T23" fmla="*/ 155 h 466"/>
                <a:gd name="T24" fmla="*/ 280 w 405"/>
                <a:gd name="T25" fmla="*/ 155 h 466"/>
                <a:gd name="T26" fmla="*/ 248 w 405"/>
                <a:gd name="T27" fmla="*/ 124 h 466"/>
                <a:gd name="T28" fmla="*/ 217 w 405"/>
                <a:gd name="T29" fmla="*/ 155 h 466"/>
                <a:gd name="T30" fmla="*/ 186 w 405"/>
                <a:gd name="T31" fmla="*/ 186 h 466"/>
                <a:gd name="T32" fmla="*/ 186 w 405"/>
                <a:gd name="T33" fmla="*/ 186 h 466"/>
                <a:gd name="T34" fmla="*/ 156 w 405"/>
                <a:gd name="T35" fmla="*/ 155 h 466"/>
                <a:gd name="T36" fmla="*/ 156 w 405"/>
                <a:gd name="T37" fmla="*/ 94 h 466"/>
                <a:gd name="T38" fmla="*/ 156 w 405"/>
                <a:gd name="T39" fmla="*/ 94 h 466"/>
                <a:gd name="T40" fmla="*/ 156 w 405"/>
                <a:gd name="T41" fmla="*/ 62 h 466"/>
                <a:gd name="T42" fmla="*/ 156 w 405"/>
                <a:gd name="T43" fmla="*/ 62 h 466"/>
                <a:gd name="T44" fmla="*/ 156 w 405"/>
                <a:gd name="T45" fmla="*/ 31 h 466"/>
                <a:gd name="T46" fmla="*/ 124 w 405"/>
                <a:gd name="T47" fmla="*/ 0 h 466"/>
                <a:gd name="T48" fmla="*/ 124 w 405"/>
                <a:gd name="T49" fmla="*/ 0 h 466"/>
                <a:gd name="T50" fmla="*/ 124 w 405"/>
                <a:gd name="T51" fmla="*/ 0 h 466"/>
                <a:gd name="T52" fmla="*/ 93 w 405"/>
                <a:gd name="T53" fmla="*/ 0 h 466"/>
                <a:gd name="T54" fmla="*/ 31 w 405"/>
                <a:gd name="T55" fmla="*/ 31 h 466"/>
                <a:gd name="T56" fmla="*/ 31 w 405"/>
                <a:gd name="T57" fmla="*/ 31 h 466"/>
                <a:gd name="T58" fmla="*/ 31 w 405"/>
                <a:gd name="T59" fmla="*/ 31 h 466"/>
                <a:gd name="T60" fmla="*/ 31 w 405"/>
                <a:gd name="T61" fmla="*/ 62 h 466"/>
                <a:gd name="T62" fmla="*/ 0 w 405"/>
                <a:gd name="T63" fmla="*/ 124 h 466"/>
                <a:gd name="T64" fmla="*/ 31 w 405"/>
                <a:gd name="T65" fmla="*/ 124 h 466"/>
                <a:gd name="T66" fmla="*/ 31 w 405"/>
                <a:gd name="T67" fmla="*/ 155 h 466"/>
                <a:gd name="T68" fmla="*/ 63 w 405"/>
                <a:gd name="T69" fmla="*/ 186 h 466"/>
                <a:gd name="T70" fmla="*/ 93 w 405"/>
                <a:gd name="T71" fmla="*/ 248 h 466"/>
                <a:gd name="T72" fmla="*/ 63 w 405"/>
                <a:gd name="T73" fmla="*/ 248 h 466"/>
                <a:gd name="T74" fmla="*/ 63 w 405"/>
                <a:gd name="T75" fmla="*/ 309 h 466"/>
                <a:gd name="T76" fmla="*/ 63 w 405"/>
                <a:gd name="T77" fmla="*/ 341 h 466"/>
                <a:gd name="T78" fmla="*/ 93 w 405"/>
                <a:gd name="T79" fmla="*/ 433 h 466"/>
                <a:gd name="T80" fmla="*/ 93 w 405"/>
                <a:gd name="T81" fmla="*/ 433 h 466"/>
                <a:gd name="T82" fmla="*/ 124 w 405"/>
                <a:gd name="T83" fmla="*/ 465 h 466"/>
                <a:gd name="T84" fmla="*/ 93 w 405"/>
                <a:gd name="T85" fmla="*/ 433 h 466"/>
                <a:gd name="T86" fmla="*/ 186 w 405"/>
                <a:gd name="T87" fmla="*/ 402 h 466"/>
                <a:gd name="T88" fmla="*/ 186 w 405"/>
                <a:gd name="T89" fmla="*/ 433 h 466"/>
                <a:gd name="T90" fmla="*/ 248 w 405"/>
                <a:gd name="T91" fmla="*/ 433 h 466"/>
                <a:gd name="T92" fmla="*/ 248 w 405"/>
                <a:gd name="T93" fmla="*/ 402 h 466"/>
                <a:gd name="T94" fmla="*/ 310 w 405"/>
                <a:gd name="T95" fmla="*/ 30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466">
                  <a:moveTo>
                    <a:pt x="310" y="309"/>
                  </a:moveTo>
                  <a:lnTo>
                    <a:pt x="310" y="309"/>
                  </a:lnTo>
                  <a:lnTo>
                    <a:pt x="341" y="309"/>
                  </a:lnTo>
                  <a:cubicBezTo>
                    <a:pt x="341" y="341"/>
                    <a:pt x="341" y="341"/>
                    <a:pt x="341" y="341"/>
                  </a:cubicBezTo>
                  <a:cubicBezTo>
                    <a:pt x="372" y="309"/>
                    <a:pt x="372" y="309"/>
                    <a:pt x="372" y="309"/>
                  </a:cubicBezTo>
                  <a:cubicBezTo>
                    <a:pt x="372" y="309"/>
                    <a:pt x="404" y="309"/>
                    <a:pt x="404" y="341"/>
                  </a:cubicBezTo>
                  <a:cubicBezTo>
                    <a:pt x="404" y="309"/>
                    <a:pt x="404" y="309"/>
                    <a:pt x="404" y="309"/>
                  </a:cubicBezTo>
                  <a:lnTo>
                    <a:pt x="404" y="309"/>
                  </a:lnTo>
                  <a:lnTo>
                    <a:pt x="404" y="279"/>
                  </a:lnTo>
                  <a:lnTo>
                    <a:pt x="404" y="279"/>
                  </a:lnTo>
                  <a:cubicBezTo>
                    <a:pt x="404" y="279"/>
                    <a:pt x="404" y="279"/>
                    <a:pt x="404" y="248"/>
                  </a:cubicBezTo>
                  <a:lnTo>
                    <a:pt x="404" y="248"/>
                  </a:lnTo>
                  <a:lnTo>
                    <a:pt x="404" y="248"/>
                  </a:lnTo>
                  <a:cubicBezTo>
                    <a:pt x="372" y="248"/>
                    <a:pt x="372" y="218"/>
                    <a:pt x="372" y="218"/>
                  </a:cubicBezTo>
                  <a:lnTo>
                    <a:pt x="372" y="186"/>
                  </a:lnTo>
                  <a:lnTo>
                    <a:pt x="372" y="186"/>
                  </a:lnTo>
                  <a:lnTo>
                    <a:pt x="372" y="155"/>
                  </a:lnTo>
                  <a:lnTo>
                    <a:pt x="341" y="155"/>
                  </a:lnTo>
                  <a:lnTo>
                    <a:pt x="341" y="124"/>
                  </a:lnTo>
                  <a:cubicBezTo>
                    <a:pt x="341" y="124"/>
                    <a:pt x="341" y="124"/>
                    <a:pt x="310" y="124"/>
                  </a:cubicBezTo>
                  <a:lnTo>
                    <a:pt x="310" y="124"/>
                  </a:lnTo>
                  <a:lnTo>
                    <a:pt x="310" y="124"/>
                  </a:lnTo>
                  <a:lnTo>
                    <a:pt x="310" y="124"/>
                  </a:lnTo>
                  <a:lnTo>
                    <a:pt x="280" y="155"/>
                  </a:lnTo>
                  <a:lnTo>
                    <a:pt x="280" y="155"/>
                  </a:lnTo>
                  <a:lnTo>
                    <a:pt x="280" y="155"/>
                  </a:lnTo>
                  <a:lnTo>
                    <a:pt x="280" y="155"/>
                  </a:lnTo>
                  <a:cubicBezTo>
                    <a:pt x="248" y="155"/>
                    <a:pt x="248" y="155"/>
                    <a:pt x="248" y="124"/>
                  </a:cubicBezTo>
                  <a:cubicBezTo>
                    <a:pt x="248" y="124"/>
                    <a:pt x="248" y="124"/>
                    <a:pt x="217" y="124"/>
                  </a:cubicBezTo>
                  <a:lnTo>
                    <a:pt x="217" y="155"/>
                  </a:lnTo>
                  <a:lnTo>
                    <a:pt x="217" y="155"/>
                  </a:lnTo>
                  <a:cubicBezTo>
                    <a:pt x="217" y="155"/>
                    <a:pt x="217" y="186"/>
                    <a:pt x="186" y="186"/>
                  </a:cubicBezTo>
                  <a:lnTo>
                    <a:pt x="186" y="186"/>
                  </a:lnTo>
                  <a:lnTo>
                    <a:pt x="186" y="186"/>
                  </a:lnTo>
                  <a:lnTo>
                    <a:pt x="186" y="186"/>
                  </a:lnTo>
                  <a:cubicBezTo>
                    <a:pt x="156" y="186"/>
                    <a:pt x="156" y="155"/>
                    <a:pt x="156" y="155"/>
                  </a:cubicBezTo>
                  <a:cubicBezTo>
                    <a:pt x="156" y="124"/>
                    <a:pt x="156" y="124"/>
                    <a:pt x="156" y="124"/>
                  </a:cubicBezTo>
                  <a:cubicBezTo>
                    <a:pt x="156" y="124"/>
                    <a:pt x="156" y="124"/>
                    <a:pt x="156" y="94"/>
                  </a:cubicBezTo>
                  <a:lnTo>
                    <a:pt x="156" y="94"/>
                  </a:lnTo>
                  <a:lnTo>
                    <a:pt x="156" y="94"/>
                  </a:lnTo>
                  <a:cubicBezTo>
                    <a:pt x="156" y="94"/>
                    <a:pt x="156" y="94"/>
                    <a:pt x="156" y="62"/>
                  </a:cubicBezTo>
                  <a:lnTo>
                    <a:pt x="156" y="62"/>
                  </a:lnTo>
                  <a:lnTo>
                    <a:pt x="156" y="62"/>
                  </a:lnTo>
                  <a:lnTo>
                    <a:pt x="156" y="62"/>
                  </a:lnTo>
                  <a:lnTo>
                    <a:pt x="156" y="62"/>
                  </a:lnTo>
                  <a:cubicBezTo>
                    <a:pt x="156" y="62"/>
                    <a:pt x="156" y="62"/>
                    <a:pt x="156" y="31"/>
                  </a:cubicBezTo>
                  <a:cubicBezTo>
                    <a:pt x="124" y="31"/>
                    <a:pt x="124" y="31"/>
                    <a:pt x="124" y="31"/>
                  </a:cubicBezTo>
                  <a:cubicBezTo>
                    <a:pt x="124" y="0"/>
                    <a:pt x="124" y="0"/>
                    <a:pt x="124" y="0"/>
                  </a:cubicBezTo>
                  <a:lnTo>
                    <a:pt x="124" y="0"/>
                  </a:lnTo>
                  <a:lnTo>
                    <a:pt x="124" y="0"/>
                  </a:lnTo>
                  <a:lnTo>
                    <a:pt x="124" y="0"/>
                  </a:lnTo>
                  <a:lnTo>
                    <a:pt x="124" y="0"/>
                  </a:lnTo>
                  <a:cubicBezTo>
                    <a:pt x="93" y="0"/>
                    <a:pt x="93" y="0"/>
                    <a:pt x="93" y="0"/>
                  </a:cubicBezTo>
                  <a:lnTo>
                    <a:pt x="93" y="0"/>
                  </a:lnTo>
                  <a:cubicBezTo>
                    <a:pt x="93" y="31"/>
                    <a:pt x="63" y="31"/>
                    <a:pt x="63" y="31"/>
                  </a:cubicBezTo>
                  <a:cubicBezTo>
                    <a:pt x="63" y="31"/>
                    <a:pt x="63" y="31"/>
                    <a:pt x="31" y="31"/>
                  </a:cubicBezTo>
                  <a:lnTo>
                    <a:pt x="31" y="31"/>
                  </a:lnTo>
                  <a:lnTo>
                    <a:pt x="31" y="31"/>
                  </a:lnTo>
                  <a:lnTo>
                    <a:pt x="31" y="31"/>
                  </a:lnTo>
                  <a:lnTo>
                    <a:pt x="31" y="31"/>
                  </a:lnTo>
                  <a:cubicBezTo>
                    <a:pt x="31" y="62"/>
                    <a:pt x="31" y="62"/>
                    <a:pt x="31" y="62"/>
                  </a:cubicBezTo>
                  <a:lnTo>
                    <a:pt x="31" y="62"/>
                  </a:lnTo>
                  <a:cubicBezTo>
                    <a:pt x="31" y="94"/>
                    <a:pt x="31" y="94"/>
                    <a:pt x="0" y="94"/>
                  </a:cubicBezTo>
                  <a:cubicBezTo>
                    <a:pt x="0" y="94"/>
                    <a:pt x="0" y="94"/>
                    <a:pt x="0" y="124"/>
                  </a:cubicBezTo>
                  <a:lnTo>
                    <a:pt x="0" y="124"/>
                  </a:lnTo>
                  <a:cubicBezTo>
                    <a:pt x="31" y="124"/>
                    <a:pt x="31" y="124"/>
                    <a:pt x="31" y="124"/>
                  </a:cubicBezTo>
                  <a:lnTo>
                    <a:pt x="31" y="124"/>
                  </a:lnTo>
                  <a:cubicBezTo>
                    <a:pt x="31" y="124"/>
                    <a:pt x="31" y="124"/>
                    <a:pt x="31" y="155"/>
                  </a:cubicBezTo>
                  <a:cubicBezTo>
                    <a:pt x="63" y="155"/>
                    <a:pt x="63" y="186"/>
                    <a:pt x="63" y="186"/>
                  </a:cubicBezTo>
                  <a:lnTo>
                    <a:pt x="63" y="186"/>
                  </a:lnTo>
                  <a:lnTo>
                    <a:pt x="63" y="218"/>
                  </a:lnTo>
                  <a:cubicBezTo>
                    <a:pt x="63" y="218"/>
                    <a:pt x="93" y="218"/>
                    <a:pt x="93" y="248"/>
                  </a:cubicBezTo>
                  <a:lnTo>
                    <a:pt x="93" y="248"/>
                  </a:lnTo>
                  <a:cubicBezTo>
                    <a:pt x="93" y="248"/>
                    <a:pt x="93" y="248"/>
                    <a:pt x="63" y="248"/>
                  </a:cubicBezTo>
                  <a:cubicBezTo>
                    <a:pt x="63" y="279"/>
                    <a:pt x="63" y="279"/>
                    <a:pt x="63" y="279"/>
                  </a:cubicBezTo>
                  <a:lnTo>
                    <a:pt x="63" y="309"/>
                  </a:lnTo>
                  <a:lnTo>
                    <a:pt x="63" y="341"/>
                  </a:lnTo>
                  <a:lnTo>
                    <a:pt x="63" y="341"/>
                  </a:lnTo>
                  <a:cubicBezTo>
                    <a:pt x="93" y="341"/>
                    <a:pt x="93" y="402"/>
                    <a:pt x="93" y="433"/>
                  </a:cubicBezTo>
                  <a:lnTo>
                    <a:pt x="93" y="433"/>
                  </a:lnTo>
                  <a:lnTo>
                    <a:pt x="93" y="433"/>
                  </a:lnTo>
                  <a:lnTo>
                    <a:pt x="93" y="433"/>
                  </a:lnTo>
                  <a:cubicBezTo>
                    <a:pt x="93" y="465"/>
                    <a:pt x="93" y="465"/>
                    <a:pt x="93" y="465"/>
                  </a:cubicBezTo>
                  <a:cubicBezTo>
                    <a:pt x="93" y="465"/>
                    <a:pt x="93" y="465"/>
                    <a:pt x="124" y="465"/>
                  </a:cubicBezTo>
                  <a:cubicBezTo>
                    <a:pt x="124" y="465"/>
                    <a:pt x="93" y="465"/>
                    <a:pt x="93" y="433"/>
                  </a:cubicBezTo>
                  <a:lnTo>
                    <a:pt x="93" y="433"/>
                  </a:lnTo>
                  <a:cubicBezTo>
                    <a:pt x="93" y="433"/>
                    <a:pt x="124" y="371"/>
                    <a:pt x="156" y="371"/>
                  </a:cubicBezTo>
                  <a:cubicBezTo>
                    <a:pt x="156" y="371"/>
                    <a:pt x="186" y="371"/>
                    <a:pt x="186" y="402"/>
                  </a:cubicBezTo>
                  <a:lnTo>
                    <a:pt x="186" y="402"/>
                  </a:lnTo>
                  <a:cubicBezTo>
                    <a:pt x="217" y="402"/>
                    <a:pt x="186" y="433"/>
                    <a:pt x="186" y="433"/>
                  </a:cubicBezTo>
                  <a:cubicBezTo>
                    <a:pt x="217" y="433"/>
                    <a:pt x="217" y="433"/>
                    <a:pt x="217" y="433"/>
                  </a:cubicBezTo>
                  <a:cubicBezTo>
                    <a:pt x="217" y="433"/>
                    <a:pt x="217" y="433"/>
                    <a:pt x="248" y="433"/>
                  </a:cubicBezTo>
                  <a:cubicBezTo>
                    <a:pt x="248" y="433"/>
                    <a:pt x="248" y="433"/>
                    <a:pt x="248" y="402"/>
                  </a:cubicBezTo>
                  <a:lnTo>
                    <a:pt x="248" y="402"/>
                  </a:lnTo>
                  <a:cubicBezTo>
                    <a:pt x="248" y="371"/>
                    <a:pt x="248" y="371"/>
                    <a:pt x="280" y="341"/>
                  </a:cubicBezTo>
                  <a:lnTo>
                    <a:pt x="310" y="309"/>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6" name="Freeform 125"/>
            <p:cNvSpPr>
              <a:spLocks noChangeArrowheads="1"/>
            </p:cNvSpPr>
            <p:nvPr/>
          </p:nvSpPr>
          <p:spPr bwMode="auto">
            <a:xfrm>
              <a:off x="5665788" y="2527300"/>
              <a:ext cx="55562" cy="77788"/>
            </a:xfrm>
            <a:custGeom>
              <a:avLst/>
              <a:gdLst>
                <a:gd name="T0" fmla="*/ 61 w 155"/>
                <a:gd name="T1" fmla="*/ 0 h 218"/>
                <a:gd name="T2" fmla="*/ 61 w 155"/>
                <a:gd name="T3" fmla="*/ 0 h 218"/>
                <a:gd name="T4" fmla="*/ 61 w 155"/>
                <a:gd name="T5" fmla="*/ 0 h 218"/>
                <a:gd name="T6" fmla="*/ 61 w 155"/>
                <a:gd name="T7" fmla="*/ 0 h 218"/>
                <a:gd name="T8" fmla="*/ 61 w 155"/>
                <a:gd name="T9" fmla="*/ 0 h 218"/>
                <a:gd name="T10" fmla="*/ 61 w 155"/>
                <a:gd name="T11" fmla="*/ 0 h 218"/>
                <a:gd name="T12" fmla="*/ 30 w 155"/>
                <a:gd name="T13" fmla="*/ 31 h 218"/>
                <a:gd name="T14" fmla="*/ 30 w 155"/>
                <a:gd name="T15" fmla="*/ 31 h 218"/>
                <a:gd name="T16" fmla="*/ 30 w 155"/>
                <a:gd name="T17" fmla="*/ 31 h 218"/>
                <a:gd name="T18" fmla="*/ 0 w 155"/>
                <a:gd name="T19" fmla="*/ 0 h 218"/>
                <a:gd name="T20" fmla="*/ 30 w 155"/>
                <a:gd name="T21" fmla="*/ 62 h 218"/>
                <a:gd name="T22" fmla="*/ 30 w 155"/>
                <a:gd name="T23" fmla="*/ 62 h 218"/>
                <a:gd name="T24" fmla="*/ 30 w 155"/>
                <a:gd name="T25" fmla="*/ 62 h 218"/>
                <a:gd name="T26" fmla="*/ 61 w 155"/>
                <a:gd name="T27" fmla="*/ 93 h 218"/>
                <a:gd name="T28" fmla="*/ 61 w 155"/>
                <a:gd name="T29" fmla="*/ 155 h 218"/>
                <a:gd name="T30" fmla="*/ 61 w 155"/>
                <a:gd name="T31" fmla="*/ 155 h 218"/>
                <a:gd name="T32" fmla="*/ 92 w 155"/>
                <a:gd name="T33" fmla="*/ 155 h 218"/>
                <a:gd name="T34" fmla="*/ 92 w 155"/>
                <a:gd name="T35" fmla="*/ 186 h 218"/>
                <a:gd name="T36" fmla="*/ 124 w 155"/>
                <a:gd name="T37" fmla="*/ 217 h 218"/>
                <a:gd name="T38" fmla="*/ 154 w 155"/>
                <a:gd name="T39" fmla="*/ 217 h 218"/>
                <a:gd name="T40" fmla="*/ 154 w 155"/>
                <a:gd name="T41" fmla="*/ 217 h 218"/>
                <a:gd name="T42" fmla="*/ 154 w 155"/>
                <a:gd name="T43" fmla="*/ 186 h 218"/>
                <a:gd name="T44" fmla="*/ 154 w 155"/>
                <a:gd name="T45" fmla="*/ 186 h 218"/>
                <a:gd name="T46" fmla="*/ 124 w 155"/>
                <a:gd name="T47" fmla="*/ 155 h 218"/>
                <a:gd name="T48" fmla="*/ 124 w 155"/>
                <a:gd name="T49" fmla="*/ 93 h 218"/>
                <a:gd name="T50" fmla="*/ 124 w 155"/>
                <a:gd name="T51" fmla="*/ 31 h 218"/>
                <a:gd name="T52" fmla="*/ 92 w 155"/>
                <a:gd name="T53" fmla="*/ 0 h 218"/>
                <a:gd name="T54" fmla="*/ 92 w 155"/>
                <a:gd name="T55" fmla="*/ 0 h 218"/>
                <a:gd name="T56" fmla="*/ 61 w 155"/>
                <a:gd name="T5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218">
                  <a:moveTo>
                    <a:pt x="61" y="0"/>
                  </a:moveTo>
                  <a:lnTo>
                    <a:pt x="61" y="0"/>
                  </a:lnTo>
                  <a:lnTo>
                    <a:pt x="61" y="0"/>
                  </a:lnTo>
                  <a:lnTo>
                    <a:pt x="61" y="0"/>
                  </a:lnTo>
                  <a:lnTo>
                    <a:pt x="61" y="0"/>
                  </a:lnTo>
                  <a:lnTo>
                    <a:pt x="61" y="0"/>
                  </a:lnTo>
                  <a:cubicBezTo>
                    <a:pt x="61" y="31"/>
                    <a:pt x="30" y="31"/>
                    <a:pt x="30" y="31"/>
                  </a:cubicBezTo>
                  <a:lnTo>
                    <a:pt x="30" y="31"/>
                  </a:lnTo>
                  <a:lnTo>
                    <a:pt x="30" y="31"/>
                  </a:lnTo>
                  <a:cubicBezTo>
                    <a:pt x="30" y="31"/>
                    <a:pt x="30" y="31"/>
                    <a:pt x="0" y="0"/>
                  </a:cubicBezTo>
                  <a:cubicBezTo>
                    <a:pt x="30" y="31"/>
                    <a:pt x="30" y="31"/>
                    <a:pt x="30" y="62"/>
                  </a:cubicBezTo>
                  <a:lnTo>
                    <a:pt x="30" y="62"/>
                  </a:lnTo>
                  <a:lnTo>
                    <a:pt x="30" y="62"/>
                  </a:lnTo>
                  <a:cubicBezTo>
                    <a:pt x="30" y="62"/>
                    <a:pt x="30" y="93"/>
                    <a:pt x="61" y="93"/>
                  </a:cubicBezTo>
                  <a:cubicBezTo>
                    <a:pt x="61" y="93"/>
                    <a:pt x="61" y="124"/>
                    <a:pt x="61" y="155"/>
                  </a:cubicBezTo>
                  <a:lnTo>
                    <a:pt x="61" y="155"/>
                  </a:lnTo>
                  <a:cubicBezTo>
                    <a:pt x="61" y="155"/>
                    <a:pt x="61" y="155"/>
                    <a:pt x="92" y="155"/>
                  </a:cubicBezTo>
                  <a:cubicBezTo>
                    <a:pt x="92" y="186"/>
                    <a:pt x="92" y="186"/>
                    <a:pt x="92" y="186"/>
                  </a:cubicBezTo>
                  <a:cubicBezTo>
                    <a:pt x="124" y="186"/>
                    <a:pt x="124" y="186"/>
                    <a:pt x="124" y="217"/>
                  </a:cubicBezTo>
                  <a:cubicBezTo>
                    <a:pt x="154" y="217"/>
                    <a:pt x="154" y="217"/>
                    <a:pt x="154" y="217"/>
                  </a:cubicBezTo>
                  <a:lnTo>
                    <a:pt x="154" y="217"/>
                  </a:lnTo>
                  <a:cubicBezTo>
                    <a:pt x="154" y="186"/>
                    <a:pt x="154" y="186"/>
                    <a:pt x="154" y="186"/>
                  </a:cubicBezTo>
                  <a:lnTo>
                    <a:pt x="154" y="186"/>
                  </a:lnTo>
                  <a:cubicBezTo>
                    <a:pt x="154" y="186"/>
                    <a:pt x="154" y="186"/>
                    <a:pt x="124" y="155"/>
                  </a:cubicBezTo>
                  <a:cubicBezTo>
                    <a:pt x="124" y="155"/>
                    <a:pt x="124" y="124"/>
                    <a:pt x="124" y="93"/>
                  </a:cubicBezTo>
                  <a:cubicBezTo>
                    <a:pt x="124" y="62"/>
                    <a:pt x="124" y="62"/>
                    <a:pt x="124" y="31"/>
                  </a:cubicBezTo>
                  <a:cubicBezTo>
                    <a:pt x="124" y="31"/>
                    <a:pt x="124" y="0"/>
                    <a:pt x="92" y="0"/>
                  </a:cubicBezTo>
                  <a:lnTo>
                    <a:pt x="92" y="0"/>
                  </a:lnTo>
                  <a:cubicBezTo>
                    <a:pt x="92" y="0"/>
                    <a:pt x="92" y="0"/>
                    <a:pt x="61"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7" name="Freeform 126"/>
            <p:cNvSpPr>
              <a:spLocks noChangeArrowheads="1"/>
            </p:cNvSpPr>
            <p:nvPr/>
          </p:nvSpPr>
          <p:spPr bwMode="auto">
            <a:xfrm>
              <a:off x="5754688" y="2238375"/>
              <a:ext cx="44450" cy="66675"/>
            </a:xfrm>
            <a:custGeom>
              <a:avLst/>
              <a:gdLst>
                <a:gd name="T0" fmla="*/ 0 w 125"/>
                <a:gd name="T1" fmla="*/ 62 h 186"/>
                <a:gd name="T2" fmla="*/ 0 w 125"/>
                <a:gd name="T3" fmla="*/ 62 h 186"/>
                <a:gd name="T4" fmla="*/ 0 w 125"/>
                <a:gd name="T5" fmla="*/ 94 h 186"/>
                <a:gd name="T6" fmla="*/ 0 w 125"/>
                <a:gd name="T7" fmla="*/ 94 h 186"/>
                <a:gd name="T8" fmla="*/ 30 w 125"/>
                <a:gd name="T9" fmla="*/ 94 h 186"/>
                <a:gd name="T10" fmla="*/ 30 w 125"/>
                <a:gd name="T11" fmla="*/ 94 h 186"/>
                <a:gd name="T12" fmla="*/ 61 w 125"/>
                <a:gd name="T13" fmla="*/ 124 h 186"/>
                <a:gd name="T14" fmla="*/ 61 w 125"/>
                <a:gd name="T15" fmla="*/ 124 h 186"/>
                <a:gd name="T16" fmla="*/ 61 w 125"/>
                <a:gd name="T17" fmla="*/ 155 h 186"/>
                <a:gd name="T18" fmla="*/ 61 w 125"/>
                <a:gd name="T19" fmla="*/ 185 h 186"/>
                <a:gd name="T20" fmla="*/ 61 w 125"/>
                <a:gd name="T21" fmla="*/ 185 h 186"/>
                <a:gd name="T22" fmla="*/ 61 w 125"/>
                <a:gd name="T23" fmla="*/ 185 h 186"/>
                <a:gd name="T24" fmla="*/ 61 w 125"/>
                <a:gd name="T25" fmla="*/ 185 h 186"/>
                <a:gd name="T26" fmla="*/ 92 w 125"/>
                <a:gd name="T27" fmla="*/ 185 h 186"/>
                <a:gd name="T28" fmla="*/ 92 w 125"/>
                <a:gd name="T29" fmla="*/ 185 h 186"/>
                <a:gd name="T30" fmla="*/ 92 w 125"/>
                <a:gd name="T31" fmla="*/ 185 h 186"/>
                <a:gd name="T32" fmla="*/ 92 w 125"/>
                <a:gd name="T33" fmla="*/ 185 h 186"/>
                <a:gd name="T34" fmla="*/ 124 w 125"/>
                <a:gd name="T35" fmla="*/ 185 h 186"/>
                <a:gd name="T36" fmla="*/ 124 w 125"/>
                <a:gd name="T37" fmla="*/ 185 h 186"/>
                <a:gd name="T38" fmla="*/ 124 w 125"/>
                <a:gd name="T39" fmla="*/ 185 h 186"/>
                <a:gd name="T40" fmla="*/ 92 w 125"/>
                <a:gd name="T41" fmla="*/ 155 h 186"/>
                <a:gd name="T42" fmla="*/ 92 w 125"/>
                <a:gd name="T43" fmla="*/ 155 h 186"/>
                <a:gd name="T44" fmla="*/ 92 w 125"/>
                <a:gd name="T45" fmla="*/ 124 h 186"/>
                <a:gd name="T46" fmla="*/ 92 w 125"/>
                <a:gd name="T47" fmla="*/ 124 h 186"/>
                <a:gd name="T48" fmla="*/ 61 w 125"/>
                <a:gd name="T49" fmla="*/ 94 h 186"/>
                <a:gd name="T50" fmla="*/ 30 w 125"/>
                <a:gd name="T51" fmla="*/ 62 h 186"/>
                <a:gd name="T52" fmla="*/ 0 w 125"/>
                <a:gd name="T53" fmla="*/ 0 h 186"/>
                <a:gd name="T54" fmla="*/ 0 w 125"/>
                <a:gd name="T55" fmla="*/ 0 h 186"/>
                <a:gd name="T56" fmla="*/ 0 w 125"/>
                <a:gd name="T57" fmla="*/ 0 h 186"/>
                <a:gd name="T58" fmla="*/ 0 w 125"/>
                <a:gd name="T59" fmla="*/ 0 h 186"/>
                <a:gd name="T60" fmla="*/ 0 w 125"/>
                <a:gd name="T61" fmla="*/ 0 h 186"/>
                <a:gd name="T62" fmla="*/ 0 w 125"/>
                <a:gd name="T63" fmla="*/ 0 h 186"/>
                <a:gd name="T64" fmla="*/ 0 w 125"/>
                <a:gd name="T65" fmla="*/ 0 h 186"/>
                <a:gd name="T66" fmla="*/ 0 w 125"/>
                <a:gd name="T67" fmla="*/ 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186">
                  <a:moveTo>
                    <a:pt x="0" y="62"/>
                  </a:moveTo>
                  <a:lnTo>
                    <a:pt x="0" y="62"/>
                  </a:lnTo>
                  <a:cubicBezTo>
                    <a:pt x="0" y="62"/>
                    <a:pt x="0" y="62"/>
                    <a:pt x="0" y="94"/>
                  </a:cubicBezTo>
                  <a:lnTo>
                    <a:pt x="0" y="94"/>
                  </a:lnTo>
                  <a:cubicBezTo>
                    <a:pt x="30" y="94"/>
                    <a:pt x="30" y="94"/>
                    <a:pt x="30" y="94"/>
                  </a:cubicBezTo>
                  <a:lnTo>
                    <a:pt x="30" y="94"/>
                  </a:lnTo>
                  <a:cubicBezTo>
                    <a:pt x="30" y="94"/>
                    <a:pt x="61" y="94"/>
                    <a:pt x="61" y="124"/>
                  </a:cubicBezTo>
                  <a:lnTo>
                    <a:pt x="61" y="124"/>
                  </a:lnTo>
                  <a:cubicBezTo>
                    <a:pt x="61" y="124"/>
                    <a:pt x="61" y="124"/>
                    <a:pt x="61" y="155"/>
                  </a:cubicBezTo>
                  <a:cubicBezTo>
                    <a:pt x="61" y="155"/>
                    <a:pt x="61" y="155"/>
                    <a:pt x="61" y="185"/>
                  </a:cubicBezTo>
                  <a:lnTo>
                    <a:pt x="61" y="185"/>
                  </a:lnTo>
                  <a:lnTo>
                    <a:pt x="61" y="185"/>
                  </a:lnTo>
                  <a:lnTo>
                    <a:pt x="61" y="185"/>
                  </a:lnTo>
                  <a:cubicBezTo>
                    <a:pt x="92" y="185"/>
                    <a:pt x="92" y="185"/>
                    <a:pt x="92" y="185"/>
                  </a:cubicBezTo>
                  <a:lnTo>
                    <a:pt x="92" y="185"/>
                  </a:lnTo>
                  <a:lnTo>
                    <a:pt x="92" y="185"/>
                  </a:lnTo>
                  <a:lnTo>
                    <a:pt x="92" y="185"/>
                  </a:lnTo>
                  <a:cubicBezTo>
                    <a:pt x="92" y="185"/>
                    <a:pt x="92" y="185"/>
                    <a:pt x="124" y="185"/>
                  </a:cubicBezTo>
                  <a:lnTo>
                    <a:pt x="124" y="185"/>
                  </a:lnTo>
                  <a:lnTo>
                    <a:pt x="124" y="185"/>
                  </a:lnTo>
                  <a:lnTo>
                    <a:pt x="92" y="155"/>
                  </a:lnTo>
                  <a:lnTo>
                    <a:pt x="92" y="155"/>
                  </a:lnTo>
                  <a:lnTo>
                    <a:pt x="92" y="124"/>
                  </a:lnTo>
                  <a:lnTo>
                    <a:pt x="92" y="124"/>
                  </a:lnTo>
                  <a:cubicBezTo>
                    <a:pt x="92" y="124"/>
                    <a:pt x="61" y="124"/>
                    <a:pt x="61" y="94"/>
                  </a:cubicBezTo>
                  <a:lnTo>
                    <a:pt x="30" y="62"/>
                  </a:lnTo>
                  <a:cubicBezTo>
                    <a:pt x="30" y="31"/>
                    <a:pt x="0" y="31"/>
                    <a:pt x="0" y="0"/>
                  </a:cubicBezTo>
                  <a:lnTo>
                    <a:pt x="0" y="0"/>
                  </a:lnTo>
                  <a:lnTo>
                    <a:pt x="0" y="0"/>
                  </a:lnTo>
                  <a:lnTo>
                    <a:pt x="0" y="0"/>
                  </a:lnTo>
                  <a:lnTo>
                    <a:pt x="0" y="0"/>
                  </a:lnTo>
                  <a:lnTo>
                    <a:pt x="0" y="0"/>
                  </a:lnTo>
                  <a:lnTo>
                    <a:pt x="0" y="0"/>
                  </a:lnTo>
                  <a:lnTo>
                    <a:pt x="0"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8" name="Freeform 127"/>
            <p:cNvSpPr>
              <a:spLocks noChangeArrowheads="1"/>
            </p:cNvSpPr>
            <p:nvPr/>
          </p:nvSpPr>
          <p:spPr bwMode="auto">
            <a:xfrm>
              <a:off x="5676900" y="2147888"/>
              <a:ext cx="66675" cy="79375"/>
            </a:xfrm>
            <a:custGeom>
              <a:avLst/>
              <a:gdLst>
                <a:gd name="T0" fmla="*/ 31 w 187"/>
                <a:gd name="T1" fmla="*/ 62 h 219"/>
                <a:gd name="T2" fmla="*/ 31 w 187"/>
                <a:gd name="T3" fmla="*/ 62 h 219"/>
                <a:gd name="T4" fmla="*/ 31 w 187"/>
                <a:gd name="T5" fmla="*/ 62 h 219"/>
                <a:gd name="T6" fmla="*/ 0 w 187"/>
                <a:gd name="T7" fmla="*/ 62 h 219"/>
                <a:gd name="T8" fmla="*/ 0 w 187"/>
                <a:gd name="T9" fmla="*/ 62 h 219"/>
                <a:gd name="T10" fmla="*/ 0 w 187"/>
                <a:gd name="T11" fmla="*/ 62 h 219"/>
                <a:gd name="T12" fmla="*/ 0 w 187"/>
                <a:gd name="T13" fmla="*/ 62 h 219"/>
                <a:gd name="T14" fmla="*/ 0 w 187"/>
                <a:gd name="T15" fmla="*/ 62 h 219"/>
                <a:gd name="T16" fmla="*/ 0 w 187"/>
                <a:gd name="T17" fmla="*/ 62 h 219"/>
                <a:gd name="T18" fmla="*/ 0 w 187"/>
                <a:gd name="T19" fmla="*/ 94 h 219"/>
                <a:gd name="T20" fmla="*/ 0 w 187"/>
                <a:gd name="T21" fmla="*/ 94 h 219"/>
                <a:gd name="T22" fmla="*/ 0 w 187"/>
                <a:gd name="T23" fmla="*/ 94 h 219"/>
                <a:gd name="T24" fmla="*/ 0 w 187"/>
                <a:gd name="T25" fmla="*/ 94 h 219"/>
                <a:gd name="T26" fmla="*/ 31 w 187"/>
                <a:gd name="T27" fmla="*/ 124 h 219"/>
                <a:gd name="T28" fmla="*/ 31 w 187"/>
                <a:gd name="T29" fmla="*/ 124 h 219"/>
                <a:gd name="T30" fmla="*/ 31 w 187"/>
                <a:gd name="T31" fmla="*/ 155 h 219"/>
                <a:gd name="T32" fmla="*/ 31 w 187"/>
                <a:gd name="T33" fmla="*/ 155 h 219"/>
                <a:gd name="T34" fmla="*/ 31 w 187"/>
                <a:gd name="T35" fmla="*/ 155 h 219"/>
                <a:gd name="T36" fmla="*/ 31 w 187"/>
                <a:gd name="T37" fmla="*/ 155 h 219"/>
                <a:gd name="T38" fmla="*/ 31 w 187"/>
                <a:gd name="T39" fmla="*/ 186 h 219"/>
                <a:gd name="T40" fmla="*/ 31 w 187"/>
                <a:gd name="T41" fmla="*/ 186 h 219"/>
                <a:gd name="T42" fmla="*/ 31 w 187"/>
                <a:gd name="T43" fmla="*/ 186 h 219"/>
                <a:gd name="T44" fmla="*/ 31 w 187"/>
                <a:gd name="T45" fmla="*/ 186 h 219"/>
                <a:gd name="T46" fmla="*/ 31 w 187"/>
                <a:gd name="T47" fmla="*/ 218 h 219"/>
                <a:gd name="T48" fmla="*/ 62 w 187"/>
                <a:gd name="T49" fmla="*/ 186 h 219"/>
                <a:gd name="T50" fmla="*/ 94 w 187"/>
                <a:gd name="T51" fmla="*/ 218 h 219"/>
                <a:gd name="T52" fmla="*/ 94 w 187"/>
                <a:gd name="T53" fmla="*/ 218 h 219"/>
                <a:gd name="T54" fmla="*/ 94 w 187"/>
                <a:gd name="T55" fmla="*/ 218 h 219"/>
                <a:gd name="T56" fmla="*/ 94 w 187"/>
                <a:gd name="T57" fmla="*/ 218 h 219"/>
                <a:gd name="T58" fmla="*/ 94 w 187"/>
                <a:gd name="T59" fmla="*/ 186 h 219"/>
                <a:gd name="T60" fmla="*/ 94 w 187"/>
                <a:gd name="T61" fmla="*/ 186 h 219"/>
                <a:gd name="T62" fmla="*/ 124 w 187"/>
                <a:gd name="T63" fmla="*/ 186 h 219"/>
                <a:gd name="T64" fmla="*/ 155 w 187"/>
                <a:gd name="T65" fmla="*/ 186 h 219"/>
                <a:gd name="T66" fmla="*/ 124 w 187"/>
                <a:gd name="T67" fmla="*/ 155 h 219"/>
                <a:gd name="T68" fmla="*/ 124 w 187"/>
                <a:gd name="T69" fmla="*/ 124 h 219"/>
                <a:gd name="T70" fmla="*/ 155 w 187"/>
                <a:gd name="T71" fmla="*/ 124 h 219"/>
                <a:gd name="T72" fmla="*/ 155 w 187"/>
                <a:gd name="T73" fmla="*/ 94 h 219"/>
                <a:gd name="T74" fmla="*/ 155 w 187"/>
                <a:gd name="T75" fmla="*/ 94 h 219"/>
                <a:gd name="T76" fmla="*/ 186 w 187"/>
                <a:gd name="T77" fmla="*/ 94 h 219"/>
                <a:gd name="T78" fmla="*/ 186 w 187"/>
                <a:gd name="T79" fmla="*/ 94 h 219"/>
                <a:gd name="T80" fmla="*/ 186 w 187"/>
                <a:gd name="T81" fmla="*/ 94 h 219"/>
                <a:gd name="T82" fmla="*/ 186 w 187"/>
                <a:gd name="T83" fmla="*/ 94 h 219"/>
                <a:gd name="T84" fmla="*/ 186 w 187"/>
                <a:gd name="T85" fmla="*/ 94 h 219"/>
                <a:gd name="T86" fmla="*/ 186 w 187"/>
                <a:gd name="T87" fmla="*/ 94 h 219"/>
                <a:gd name="T88" fmla="*/ 155 w 187"/>
                <a:gd name="T89" fmla="*/ 94 h 219"/>
                <a:gd name="T90" fmla="*/ 155 w 187"/>
                <a:gd name="T91" fmla="*/ 94 h 219"/>
                <a:gd name="T92" fmla="*/ 155 w 187"/>
                <a:gd name="T93" fmla="*/ 94 h 219"/>
                <a:gd name="T94" fmla="*/ 124 w 187"/>
                <a:gd name="T95" fmla="*/ 94 h 219"/>
                <a:gd name="T96" fmla="*/ 124 w 187"/>
                <a:gd name="T97" fmla="*/ 94 h 219"/>
                <a:gd name="T98" fmla="*/ 124 w 187"/>
                <a:gd name="T99" fmla="*/ 94 h 219"/>
                <a:gd name="T100" fmla="*/ 124 w 187"/>
                <a:gd name="T101" fmla="*/ 94 h 219"/>
                <a:gd name="T102" fmla="*/ 62 w 187"/>
                <a:gd name="T103" fmla="*/ 62 h 219"/>
                <a:gd name="T104" fmla="*/ 62 w 187"/>
                <a:gd name="T105" fmla="*/ 31 h 219"/>
                <a:gd name="T106" fmla="*/ 62 w 187"/>
                <a:gd name="T107" fmla="*/ 31 h 219"/>
                <a:gd name="T108" fmla="*/ 62 w 187"/>
                <a:gd name="T109" fmla="*/ 31 h 219"/>
                <a:gd name="T110" fmla="*/ 62 w 187"/>
                <a:gd name="T111" fmla="*/ 31 h 219"/>
                <a:gd name="T112" fmla="*/ 62 w 187"/>
                <a:gd name="T113" fmla="*/ 31 h 219"/>
                <a:gd name="T114" fmla="*/ 62 w 187"/>
                <a:gd name="T115" fmla="*/ 0 h 219"/>
                <a:gd name="T116" fmla="*/ 62 w 187"/>
                <a:gd name="T117" fmla="*/ 31 h 219"/>
                <a:gd name="T118" fmla="*/ 31 w 187"/>
                <a:gd name="T119" fmla="*/ 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19">
                  <a:moveTo>
                    <a:pt x="31" y="62"/>
                  </a:moveTo>
                  <a:lnTo>
                    <a:pt x="31" y="62"/>
                  </a:lnTo>
                  <a:lnTo>
                    <a:pt x="31" y="62"/>
                  </a:lnTo>
                  <a:lnTo>
                    <a:pt x="0" y="62"/>
                  </a:lnTo>
                  <a:lnTo>
                    <a:pt x="0" y="62"/>
                  </a:lnTo>
                  <a:lnTo>
                    <a:pt x="0" y="62"/>
                  </a:lnTo>
                  <a:lnTo>
                    <a:pt x="0" y="62"/>
                  </a:lnTo>
                  <a:lnTo>
                    <a:pt x="0" y="62"/>
                  </a:lnTo>
                  <a:lnTo>
                    <a:pt x="0" y="62"/>
                  </a:lnTo>
                  <a:cubicBezTo>
                    <a:pt x="0" y="94"/>
                    <a:pt x="0" y="94"/>
                    <a:pt x="0" y="94"/>
                  </a:cubicBezTo>
                  <a:lnTo>
                    <a:pt x="0" y="94"/>
                  </a:lnTo>
                  <a:lnTo>
                    <a:pt x="0" y="94"/>
                  </a:lnTo>
                  <a:lnTo>
                    <a:pt x="0" y="94"/>
                  </a:lnTo>
                  <a:cubicBezTo>
                    <a:pt x="31" y="124"/>
                    <a:pt x="31" y="124"/>
                    <a:pt x="31" y="124"/>
                  </a:cubicBezTo>
                  <a:lnTo>
                    <a:pt x="31" y="124"/>
                  </a:lnTo>
                  <a:cubicBezTo>
                    <a:pt x="31" y="155"/>
                    <a:pt x="31" y="155"/>
                    <a:pt x="31" y="155"/>
                  </a:cubicBezTo>
                  <a:lnTo>
                    <a:pt x="31" y="155"/>
                  </a:lnTo>
                  <a:lnTo>
                    <a:pt x="31" y="155"/>
                  </a:lnTo>
                  <a:lnTo>
                    <a:pt x="31" y="155"/>
                  </a:lnTo>
                  <a:lnTo>
                    <a:pt x="31" y="186"/>
                  </a:lnTo>
                  <a:lnTo>
                    <a:pt x="31" y="186"/>
                  </a:lnTo>
                  <a:lnTo>
                    <a:pt x="31" y="186"/>
                  </a:lnTo>
                  <a:lnTo>
                    <a:pt x="31" y="186"/>
                  </a:lnTo>
                  <a:cubicBezTo>
                    <a:pt x="31" y="186"/>
                    <a:pt x="31" y="186"/>
                    <a:pt x="31" y="218"/>
                  </a:cubicBezTo>
                  <a:cubicBezTo>
                    <a:pt x="31" y="186"/>
                    <a:pt x="62" y="186"/>
                    <a:pt x="62" y="186"/>
                  </a:cubicBezTo>
                  <a:cubicBezTo>
                    <a:pt x="62" y="186"/>
                    <a:pt x="62" y="186"/>
                    <a:pt x="94" y="218"/>
                  </a:cubicBezTo>
                  <a:lnTo>
                    <a:pt x="94" y="218"/>
                  </a:lnTo>
                  <a:lnTo>
                    <a:pt x="94" y="218"/>
                  </a:lnTo>
                  <a:lnTo>
                    <a:pt x="94" y="218"/>
                  </a:lnTo>
                  <a:cubicBezTo>
                    <a:pt x="94" y="186"/>
                    <a:pt x="94" y="186"/>
                    <a:pt x="94" y="186"/>
                  </a:cubicBezTo>
                  <a:lnTo>
                    <a:pt x="94" y="186"/>
                  </a:lnTo>
                  <a:cubicBezTo>
                    <a:pt x="124" y="186"/>
                    <a:pt x="124" y="186"/>
                    <a:pt x="124" y="186"/>
                  </a:cubicBezTo>
                  <a:lnTo>
                    <a:pt x="155" y="186"/>
                  </a:lnTo>
                  <a:cubicBezTo>
                    <a:pt x="124" y="155"/>
                    <a:pt x="124" y="155"/>
                    <a:pt x="124" y="155"/>
                  </a:cubicBezTo>
                  <a:lnTo>
                    <a:pt x="124" y="124"/>
                  </a:lnTo>
                  <a:lnTo>
                    <a:pt x="155" y="124"/>
                  </a:lnTo>
                  <a:cubicBezTo>
                    <a:pt x="155" y="94"/>
                    <a:pt x="155" y="94"/>
                    <a:pt x="155" y="94"/>
                  </a:cubicBezTo>
                  <a:lnTo>
                    <a:pt x="155" y="94"/>
                  </a:lnTo>
                  <a:cubicBezTo>
                    <a:pt x="155" y="94"/>
                    <a:pt x="155" y="94"/>
                    <a:pt x="186" y="94"/>
                  </a:cubicBezTo>
                  <a:lnTo>
                    <a:pt x="186" y="94"/>
                  </a:lnTo>
                  <a:lnTo>
                    <a:pt x="186" y="94"/>
                  </a:lnTo>
                  <a:lnTo>
                    <a:pt x="186" y="94"/>
                  </a:lnTo>
                  <a:lnTo>
                    <a:pt x="186" y="94"/>
                  </a:lnTo>
                  <a:lnTo>
                    <a:pt x="186" y="94"/>
                  </a:lnTo>
                  <a:lnTo>
                    <a:pt x="155" y="94"/>
                  </a:lnTo>
                  <a:lnTo>
                    <a:pt x="155" y="94"/>
                  </a:lnTo>
                  <a:lnTo>
                    <a:pt x="155" y="94"/>
                  </a:lnTo>
                  <a:lnTo>
                    <a:pt x="124" y="94"/>
                  </a:lnTo>
                  <a:lnTo>
                    <a:pt x="124" y="94"/>
                  </a:lnTo>
                  <a:lnTo>
                    <a:pt x="124" y="94"/>
                  </a:lnTo>
                  <a:lnTo>
                    <a:pt x="124" y="94"/>
                  </a:lnTo>
                  <a:cubicBezTo>
                    <a:pt x="94" y="94"/>
                    <a:pt x="94" y="62"/>
                    <a:pt x="62" y="62"/>
                  </a:cubicBezTo>
                  <a:lnTo>
                    <a:pt x="62" y="31"/>
                  </a:lnTo>
                  <a:lnTo>
                    <a:pt x="62" y="31"/>
                  </a:lnTo>
                  <a:lnTo>
                    <a:pt x="62" y="31"/>
                  </a:lnTo>
                  <a:lnTo>
                    <a:pt x="62" y="31"/>
                  </a:lnTo>
                  <a:lnTo>
                    <a:pt x="62" y="31"/>
                  </a:lnTo>
                  <a:cubicBezTo>
                    <a:pt x="62" y="31"/>
                    <a:pt x="62" y="31"/>
                    <a:pt x="62" y="0"/>
                  </a:cubicBezTo>
                  <a:cubicBezTo>
                    <a:pt x="62" y="31"/>
                    <a:pt x="62" y="31"/>
                    <a:pt x="62" y="31"/>
                  </a:cubicBezTo>
                  <a:cubicBezTo>
                    <a:pt x="62" y="31"/>
                    <a:pt x="62" y="62"/>
                    <a:pt x="31"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69" name="Freeform 128"/>
            <p:cNvSpPr>
              <a:spLocks noChangeArrowheads="1"/>
            </p:cNvSpPr>
            <p:nvPr/>
          </p:nvSpPr>
          <p:spPr bwMode="auto">
            <a:xfrm>
              <a:off x="5967413" y="2505075"/>
              <a:ext cx="57150" cy="44450"/>
            </a:xfrm>
            <a:custGeom>
              <a:avLst/>
              <a:gdLst>
                <a:gd name="T0" fmla="*/ 0 w 157"/>
                <a:gd name="T1" fmla="*/ 93 h 125"/>
                <a:gd name="T2" fmla="*/ 0 w 157"/>
                <a:gd name="T3" fmla="*/ 93 h 125"/>
                <a:gd name="T4" fmla="*/ 0 w 157"/>
                <a:gd name="T5" fmla="*/ 93 h 125"/>
                <a:gd name="T6" fmla="*/ 93 w 157"/>
                <a:gd name="T7" fmla="*/ 124 h 125"/>
                <a:gd name="T8" fmla="*/ 93 w 157"/>
                <a:gd name="T9" fmla="*/ 93 h 125"/>
                <a:gd name="T10" fmla="*/ 124 w 157"/>
                <a:gd name="T11" fmla="*/ 93 h 125"/>
                <a:gd name="T12" fmla="*/ 124 w 157"/>
                <a:gd name="T13" fmla="*/ 93 h 125"/>
                <a:gd name="T14" fmla="*/ 156 w 157"/>
                <a:gd name="T15" fmla="*/ 62 h 125"/>
                <a:gd name="T16" fmla="*/ 156 w 157"/>
                <a:gd name="T17" fmla="*/ 62 h 125"/>
                <a:gd name="T18" fmla="*/ 124 w 157"/>
                <a:gd name="T19" fmla="*/ 62 h 125"/>
                <a:gd name="T20" fmla="*/ 124 w 157"/>
                <a:gd name="T21" fmla="*/ 31 h 125"/>
                <a:gd name="T22" fmla="*/ 124 w 157"/>
                <a:gd name="T23" fmla="*/ 31 h 125"/>
                <a:gd name="T24" fmla="*/ 124 w 157"/>
                <a:gd name="T25" fmla="*/ 62 h 125"/>
                <a:gd name="T26" fmla="*/ 93 w 157"/>
                <a:gd name="T27" fmla="*/ 31 h 125"/>
                <a:gd name="T28" fmla="*/ 93 w 157"/>
                <a:gd name="T29" fmla="*/ 0 h 125"/>
                <a:gd name="T30" fmla="*/ 93 w 157"/>
                <a:gd name="T31" fmla="*/ 0 h 125"/>
                <a:gd name="T32" fmla="*/ 62 w 157"/>
                <a:gd name="T33" fmla="*/ 0 h 125"/>
                <a:gd name="T34" fmla="*/ 62 w 157"/>
                <a:gd name="T35" fmla="*/ 0 h 125"/>
                <a:gd name="T36" fmla="*/ 62 w 157"/>
                <a:gd name="T37" fmla="*/ 0 h 125"/>
                <a:gd name="T38" fmla="*/ 0 w 157"/>
                <a:gd name="T39" fmla="*/ 62 h 125"/>
                <a:gd name="T40" fmla="*/ 0 w 157"/>
                <a:gd name="T4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5">
                  <a:moveTo>
                    <a:pt x="0" y="93"/>
                  </a:moveTo>
                  <a:lnTo>
                    <a:pt x="0" y="93"/>
                  </a:lnTo>
                  <a:lnTo>
                    <a:pt x="0" y="93"/>
                  </a:lnTo>
                  <a:cubicBezTo>
                    <a:pt x="32" y="93"/>
                    <a:pt x="62" y="93"/>
                    <a:pt x="93" y="124"/>
                  </a:cubicBezTo>
                  <a:cubicBezTo>
                    <a:pt x="93" y="93"/>
                    <a:pt x="93" y="93"/>
                    <a:pt x="93" y="93"/>
                  </a:cubicBezTo>
                  <a:cubicBezTo>
                    <a:pt x="93" y="93"/>
                    <a:pt x="93" y="93"/>
                    <a:pt x="124" y="93"/>
                  </a:cubicBezTo>
                  <a:lnTo>
                    <a:pt x="124" y="93"/>
                  </a:lnTo>
                  <a:cubicBezTo>
                    <a:pt x="124" y="93"/>
                    <a:pt x="124" y="62"/>
                    <a:pt x="156" y="62"/>
                  </a:cubicBezTo>
                  <a:lnTo>
                    <a:pt x="156" y="62"/>
                  </a:lnTo>
                  <a:cubicBezTo>
                    <a:pt x="124" y="62"/>
                    <a:pt x="124" y="62"/>
                    <a:pt x="124" y="62"/>
                  </a:cubicBezTo>
                  <a:cubicBezTo>
                    <a:pt x="124" y="62"/>
                    <a:pt x="124" y="62"/>
                    <a:pt x="124" y="31"/>
                  </a:cubicBezTo>
                  <a:lnTo>
                    <a:pt x="124" y="31"/>
                  </a:lnTo>
                  <a:cubicBezTo>
                    <a:pt x="124" y="62"/>
                    <a:pt x="124" y="62"/>
                    <a:pt x="124" y="62"/>
                  </a:cubicBezTo>
                  <a:cubicBezTo>
                    <a:pt x="93" y="62"/>
                    <a:pt x="93" y="31"/>
                    <a:pt x="93" y="31"/>
                  </a:cubicBezTo>
                  <a:cubicBezTo>
                    <a:pt x="93" y="31"/>
                    <a:pt x="93" y="31"/>
                    <a:pt x="93" y="0"/>
                  </a:cubicBezTo>
                  <a:lnTo>
                    <a:pt x="93" y="0"/>
                  </a:lnTo>
                  <a:cubicBezTo>
                    <a:pt x="62" y="0"/>
                    <a:pt x="62" y="0"/>
                    <a:pt x="62" y="0"/>
                  </a:cubicBezTo>
                  <a:lnTo>
                    <a:pt x="62" y="0"/>
                  </a:lnTo>
                  <a:lnTo>
                    <a:pt x="62" y="0"/>
                  </a:lnTo>
                  <a:cubicBezTo>
                    <a:pt x="32" y="31"/>
                    <a:pt x="32" y="62"/>
                    <a:pt x="0" y="62"/>
                  </a:cubicBezTo>
                  <a:lnTo>
                    <a:pt x="0"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0" name="Freeform 129"/>
            <p:cNvSpPr>
              <a:spLocks noChangeArrowheads="1"/>
            </p:cNvSpPr>
            <p:nvPr/>
          </p:nvSpPr>
          <p:spPr bwMode="auto">
            <a:xfrm>
              <a:off x="5878513" y="2560638"/>
              <a:ext cx="77787" cy="55562"/>
            </a:xfrm>
            <a:custGeom>
              <a:avLst/>
              <a:gdLst>
                <a:gd name="T0" fmla="*/ 0 w 218"/>
                <a:gd name="T1" fmla="*/ 155 h 156"/>
                <a:gd name="T2" fmla="*/ 0 w 218"/>
                <a:gd name="T3" fmla="*/ 155 h 156"/>
                <a:gd name="T4" fmla="*/ 0 w 218"/>
                <a:gd name="T5" fmla="*/ 155 h 156"/>
                <a:gd name="T6" fmla="*/ 62 w 218"/>
                <a:gd name="T7" fmla="*/ 124 h 156"/>
                <a:gd name="T8" fmla="*/ 62 w 218"/>
                <a:gd name="T9" fmla="*/ 124 h 156"/>
                <a:gd name="T10" fmla="*/ 62 w 218"/>
                <a:gd name="T11" fmla="*/ 124 h 156"/>
                <a:gd name="T12" fmla="*/ 62 w 218"/>
                <a:gd name="T13" fmla="*/ 124 h 156"/>
                <a:gd name="T14" fmla="*/ 93 w 218"/>
                <a:gd name="T15" fmla="*/ 155 h 156"/>
                <a:gd name="T16" fmla="*/ 124 w 218"/>
                <a:gd name="T17" fmla="*/ 155 h 156"/>
                <a:gd name="T18" fmla="*/ 124 w 218"/>
                <a:gd name="T19" fmla="*/ 155 h 156"/>
                <a:gd name="T20" fmla="*/ 124 w 218"/>
                <a:gd name="T21" fmla="*/ 155 h 156"/>
                <a:gd name="T22" fmla="*/ 124 w 218"/>
                <a:gd name="T23" fmla="*/ 155 h 156"/>
                <a:gd name="T24" fmla="*/ 156 w 218"/>
                <a:gd name="T25" fmla="*/ 124 h 156"/>
                <a:gd name="T26" fmla="*/ 156 w 218"/>
                <a:gd name="T27" fmla="*/ 124 h 156"/>
                <a:gd name="T28" fmla="*/ 156 w 218"/>
                <a:gd name="T29" fmla="*/ 93 h 156"/>
                <a:gd name="T30" fmla="*/ 186 w 218"/>
                <a:gd name="T31" fmla="*/ 93 h 156"/>
                <a:gd name="T32" fmla="*/ 186 w 218"/>
                <a:gd name="T33" fmla="*/ 62 h 156"/>
                <a:gd name="T34" fmla="*/ 186 w 218"/>
                <a:gd name="T35" fmla="*/ 31 h 156"/>
                <a:gd name="T36" fmla="*/ 186 w 218"/>
                <a:gd name="T37" fmla="*/ 31 h 156"/>
                <a:gd name="T38" fmla="*/ 186 w 218"/>
                <a:gd name="T39" fmla="*/ 31 h 156"/>
                <a:gd name="T40" fmla="*/ 217 w 218"/>
                <a:gd name="T41" fmla="*/ 0 h 156"/>
                <a:gd name="T42" fmla="*/ 217 w 218"/>
                <a:gd name="T43" fmla="*/ 0 h 156"/>
                <a:gd name="T44" fmla="*/ 186 w 218"/>
                <a:gd name="T45" fmla="*/ 31 h 156"/>
                <a:gd name="T46" fmla="*/ 156 w 218"/>
                <a:gd name="T47" fmla="*/ 31 h 156"/>
                <a:gd name="T48" fmla="*/ 156 w 218"/>
                <a:gd name="T49" fmla="*/ 31 h 156"/>
                <a:gd name="T50" fmla="*/ 156 w 218"/>
                <a:gd name="T51" fmla="*/ 0 h 156"/>
                <a:gd name="T52" fmla="*/ 124 w 218"/>
                <a:gd name="T53" fmla="*/ 31 h 156"/>
                <a:gd name="T54" fmla="*/ 124 w 218"/>
                <a:gd name="T55" fmla="*/ 31 h 156"/>
                <a:gd name="T56" fmla="*/ 93 w 218"/>
                <a:gd name="T57" fmla="*/ 62 h 156"/>
                <a:gd name="T58" fmla="*/ 93 w 218"/>
                <a:gd name="T59" fmla="*/ 93 h 156"/>
                <a:gd name="T60" fmla="*/ 32 w 218"/>
                <a:gd name="T61" fmla="*/ 93 h 156"/>
                <a:gd name="T62" fmla="*/ 32 w 218"/>
                <a:gd name="T63" fmla="*/ 93 h 156"/>
                <a:gd name="T64" fmla="*/ 0 w 218"/>
                <a:gd name="T6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156">
                  <a:moveTo>
                    <a:pt x="0" y="155"/>
                  </a:moveTo>
                  <a:lnTo>
                    <a:pt x="0" y="155"/>
                  </a:lnTo>
                  <a:lnTo>
                    <a:pt x="0" y="155"/>
                  </a:lnTo>
                  <a:cubicBezTo>
                    <a:pt x="32" y="155"/>
                    <a:pt x="32" y="124"/>
                    <a:pt x="62" y="124"/>
                  </a:cubicBezTo>
                  <a:lnTo>
                    <a:pt x="62" y="124"/>
                  </a:lnTo>
                  <a:lnTo>
                    <a:pt x="62" y="124"/>
                  </a:lnTo>
                  <a:lnTo>
                    <a:pt x="62" y="124"/>
                  </a:lnTo>
                  <a:cubicBezTo>
                    <a:pt x="62" y="124"/>
                    <a:pt x="93" y="124"/>
                    <a:pt x="93" y="155"/>
                  </a:cubicBezTo>
                  <a:cubicBezTo>
                    <a:pt x="124" y="155"/>
                    <a:pt x="124" y="155"/>
                    <a:pt x="124" y="155"/>
                  </a:cubicBezTo>
                  <a:lnTo>
                    <a:pt x="124" y="155"/>
                  </a:lnTo>
                  <a:lnTo>
                    <a:pt x="124" y="155"/>
                  </a:lnTo>
                  <a:lnTo>
                    <a:pt x="124" y="155"/>
                  </a:lnTo>
                  <a:cubicBezTo>
                    <a:pt x="124" y="155"/>
                    <a:pt x="124" y="124"/>
                    <a:pt x="156" y="124"/>
                  </a:cubicBezTo>
                  <a:lnTo>
                    <a:pt x="156" y="124"/>
                  </a:lnTo>
                  <a:cubicBezTo>
                    <a:pt x="156" y="124"/>
                    <a:pt x="156" y="124"/>
                    <a:pt x="156" y="93"/>
                  </a:cubicBezTo>
                  <a:cubicBezTo>
                    <a:pt x="186" y="93"/>
                    <a:pt x="186" y="93"/>
                    <a:pt x="186" y="93"/>
                  </a:cubicBezTo>
                  <a:cubicBezTo>
                    <a:pt x="186" y="93"/>
                    <a:pt x="186" y="93"/>
                    <a:pt x="186" y="62"/>
                  </a:cubicBezTo>
                  <a:lnTo>
                    <a:pt x="186" y="31"/>
                  </a:lnTo>
                  <a:lnTo>
                    <a:pt x="186" y="31"/>
                  </a:lnTo>
                  <a:lnTo>
                    <a:pt x="186" y="31"/>
                  </a:lnTo>
                  <a:cubicBezTo>
                    <a:pt x="186" y="31"/>
                    <a:pt x="186" y="0"/>
                    <a:pt x="217" y="0"/>
                  </a:cubicBezTo>
                  <a:lnTo>
                    <a:pt x="217" y="0"/>
                  </a:lnTo>
                  <a:cubicBezTo>
                    <a:pt x="186" y="31"/>
                    <a:pt x="186" y="31"/>
                    <a:pt x="186" y="31"/>
                  </a:cubicBezTo>
                  <a:lnTo>
                    <a:pt x="156" y="31"/>
                  </a:lnTo>
                  <a:lnTo>
                    <a:pt x="156" y="31"/>
                  </a:lnTo>
                  <a:lnTo>
                    <a:pt x="156" y="0"/>
                  </a:lnTo>
                  <a:cubicBezTo>
                    <a:pt x="156" y="31"/>
                    <a:pt x="124" y="31"/>
                    <a:pt x="124" y="31"/>
                  </a:cubicBezTo>
                  <a:lnTo>
                    <a:pt x="124" y="31"/>
                  </a:lnTo>
                  <a:cubicBezTo>
                    <a:pt x="124" y="62"/>
                    <a:pt x="124" y="62"/>
                    <a:pt x="93" y="62"/>
                  </a:cubicBezTo>
                  <a:lnTo>
                    <a:pt x="93" y="93"/>
                  </a:lnTo>
                  <a:cubicBezTo>
                    <a:pt x="62" y="93"/>
                    <a:pt x="32" y="93"/>
                    <a:pt x="32" y="93"/>
                  </a:cubicBezTo>
                  <a:lnTo>
                    <a:pt x="32" y="93"/>
                  </a:lnTo>
                  <a:cubicBezTo>
                    <a:pt x="32" y="124"/>
                    <a:pt x="0" y="124"/>
                    <a:pt x="0" y="15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1" name="Freeform 130"/>
            <p:cNvSpPr>
              <a:spLocks noChangeArrowheads="1"/>
            </p:cNvSpPr>
            <p:nvPr/>
          </p:nvSpPr>
          <p:spPr bwMode="auto">
            <a:xfrm>
              <a:off x="5710238" y="2125663"/>
              <a:ext cx="88900" cy="77787"/>
            </a:xfrm>
            <a:custGeom>
              <a:avLst/>
              <a:gdLst>
                <a:gd name="T0" fmla="*/ 216 w 249"/>
                <a:gd name="T1" fmla="*/ 93 h 218"/>
                <a:gd name="T2" fmla="*/ 216 w 249"/>
                <a:gd name="T3" fmla="*/ 93 h 218"/>
                <a:gd name="T4" fmla="*/ 216 w 249"/>
                <a:gd name="T5" fmla="*/ 93 h 218"/>
                <a:gd name="T6" fmla="*/ 185 w 249"/>
                <a:gd name="T7" fmla="*/ 62 h 218"/>
                <a:gd name="T8" fmla="*/ 185 w 249"/>
                <a:gd name="T9" fmla="*/ 32 h 218"/>
                <a:gd name="T10" fmla="*/ 185 w 249"/>
                <a:gd name="T11" fmla="*/ 32 h 218"/>
                <a:gd name="T12" fmla="*/ 185 w 249"/>
                <a:gd name="T13" fmla="*/ 32 h 218"/>
                <a:gd name="T14" fmla="*/ 185 w 249"/>
                <a:gd name="T15" fmla="*/ 32 h 218"/>
                <a:gd name="T16" fmla="*/ 185 w 249"/>
                <a:gd name="T17" fmla="*/ 32 h 218"/>
                <a:gd name="T18" fmla="*/ 154 w 249"/>
                <a:gd name="T19" fmla="*/ 32 h 218"/>
                <a:gd name="T20" fmla="*/ 154 w 249"/>
                <a:gd name="T21" fmla="*/ 32 h 218"/>
                <a:gd name="T22" fmla="*/ 124 w 249"/>
                <a:gd name="T23" fmla="*/ 0 h 218"/>
                <a:gd name="T24" fmla="*/ 124 w 249"/>
                <a:gd name="T25" fmla="*/ 0 h 218"/>
                <a:gd name="T26" fmla="*/ 124 w 249"/>
                <a:gd name="T27" fmla="*/ 0 h 218"/>
                <a:gd name="T28" fmla="*/ 124 w 249"/>
                <a:gd name="T29" fmla="*/ 0 h 218"/>
                <a:gd name="T30" fmla="*/ 124 w 249"/>
                <a:gd name="T31" fmla="*/ 0 h 218"/>
                <a:gd name="T32" fmla="*/ 124 w 249"/>
                <a:gd name="T33" fmla="*/ 0 h 218"/>
                <a:gd name="T34" fmla="*/ 124 w 249"/>
                <a:gd name="T35" fmla="*/ 0 h 218"/>
                <a:gd name="T36" fmla="*/ 124 w 249"/>
                <a:gd name="T37" fmla="*/ 32 h 218"/>
                <a:gd name="T38" fmla="*/ 124 w 249"/>
                <a:gd name="T39" fmla="*/ 32 h 218"/>
                <a:gd name="T40" fmla="*/ 92 w 249"/>
                <a:gd name="T41" fmla="*/ 32 h 218"/>
                <a:gd name="T42" fmla="*/ 92 w 249"/>
                <a:gd name="T43" fmla="*/ 32 h 218"/>
                <a:gd name="T44" fmla="*/ 92 w 249"/>
                <a:gd name="T45" fmla="*/ 32 h 218"/>
                <a:gd name="T46" fmla="*/ 61 w 249"/>
                <a:gd name="T47" fmla="*/ 32 h 218"/>
                <a:gd name="T48" fmla="*/ 30 w 249"/>
                <a:gd name="T49" fmla="*/ 32 h 218"/>
                <a:gd name="T50" fmla="*/ 30 w 249"/>
                <a:gd name="T51" fmla="*/ 32 h 218"/>
                <a:gd name="T52" fmla="*/ 30 w 249"/>
                <a:gd name="T53" fmla="*/ 32 h 218"/>
                <a:gd name="T54" fmla="*/ 30 w 249"/>
                <a:gd name="T55" fmla="*/ 32 h 218"/>
                <a:gd name="T56" fmla="*/ 30 w 249"/>
                <a:gd name="T57" fmla="*/ 32 h 218"/>
                <a:gd name="T58" fmla="*/ 0 w 249"/>
                <a:gd name="T59" fmla="*/ 32 h 218"/>
                <a:gd name="T60" fmla="*/ 30 w 249"/>
                <a:gd name="T61" fmla="*/ 32 h 218"/>
                <a:gd name="T62" fmla="*/ 30 w 249"/>
                <a:gd name="T63" fmla="*/ 32 h 218"/>
                <a:gd name="T64" fmla="*/ 30 w 249"/>
                <a:gd name="T65" fmla="*/ 93 h 218"/>
                <a:gd name="T66" fmla="*/ 30 w 249"/>
                <a:gd name="T67" fmla="*/ 93 h 218"/>
                <a:gd name="T68" fmla="*/ 30 w 249"/>
                <a:gd name="T69" fmla="*/ 93 h 218"/>
                <a:gd name="T70" fmla="*/ 61 w 249"/>
                <a:gd name="T71" fmla="*/ 93 h 218"/>
                <a:gd name="T72" fmla="*/ 61 w 249"/>
                <a:gd name="T73" fmla="*/ 62 h 218"/>
                <a:gd name="T74" fmla="*/ 61 w 249"/>
                <a:gd name="T75" fmla="*/ 62 h 218"/>
                <a:gd name="T76" fmla="*/ 92 w 249"/>
                <a:gd name="T77" fmla="*/ 93 h 218"/>
                <a:gd name="T78" fmla="*/ 92 w 249"/>
                <a:gd name="T79" fmla="*/ 93 h 218"/>
                <a:gd name="T80" fmla="*/ 92 w 249"/>
                <a:gd name="T81" fmla="*/ 93 h 218"/>
                <a:gd name="T82" fmla="*/ 124 w 249"/>
                <a:gd name="T83" fmla="*/ 93 h 218"/>
                <a:gd name="T84" fmla="*/ 124 w 249"/>
                <a:gd name="T85" fmla="*/ 156 h 218"/>
                <a:gd name="T86" fmla="*/ 124 w 249"/>
                <a:gd name="T87" fmla="*/ 156 h 218"/>
                <a:gd name="T88" fmla="*/ 124 w 249"/>
                <a:gd name="T89" fmla="*/ 156 h 218"/>
                <a:gd name="T90" fmla="*/ 154 w 249"/>
                <a:gd name="T91" fmla="*/ 186 h 218"/>
                <a:gd name="T92" fmla="*/ 154 w 249"/>
                <a:gd name="T93" fmla="*/ 186 h 218"/>
                <a:gd name="T94" fmla="*/ 154 w 249"/>
                <a:gd name="T95" fmla="*/ 186 h 218"/>
                <a:gd name="T96" fmla="*/ 124 w 249"/>
                <a:gd name="T97" fmla="*/ 186 h 218"/>
                <a:gd name="T98" fmla="*/ 124 w 249"/>
                <a:gd name="T99" fmla="*/ 186 h 218"/>
                <a:gd name="T100" fmla="*/ 124 w 249"/>
                <a:gd name="T101" fmla="*/ 217 h 218"/>
                <a:gd name="T102" fmla="*/ 124 w 249"/>
                <a:gd name="T103" fmla="*/ 217 h 218"/>
                <a:gd name="T104" fmla="*/ 124 w 249"/>
                <a:gd name="T105" fmla="*/ 217 h 218"/>
                <a:gd name="T106" fmla="*/ 124 w 249"/>
                <a:gd name="T107" fmla="*/ 217 h 218"/>
                <a:gd name="T108" fmla="*/ 124 w 249"/>
                <a:gd name="T109" fmla="*/ 217 h 218"/>
                <a:gd name="T110" fmla="*/ 154 w 249"/>
                <a:gd name="T111" fmla="*/ 186 h 218"/>
                <a:gd name="T112" fmla="*/ 154 w 249"/>
                <a:gd name="T113" fmla="*/ 186 h 218"/>
                <a:gd name="T114" fmla="*/ 185 w 249"/>
                <a:gd name="T115" fmla="*/ 156 h 218"/>
                <a:gd name="T116" fmla="*/ 216 w 249"/>
                <a:gd name="T117" fmla="*/ 156 h 218"/>
                <a:gd name="T118" fmla="*/ 216 w 249"/>
                <a:gd name="T119" fmla="*/ 124 h 218"/>
                <a:gd name="T120" fmla="*/ 216 w 249"/>
                <a:gd name="T121" fmla="*/ 124 h 218"/>
                <a:gd name="T122" fmla="*/ 248 w 249"/>
                <a:gd name="T123" fmla="*/ 93 h 218"/>
                <a:gd name="T124" fmla="*/ 216 w 249"/>
                <a:gd name="T125" fmla="*/ 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 h="218">
                  <a:moveTo>
                    <a:pt x="216" y="93"/>
                  </a:moveTo>
                  <a:lnTo>
                    <a:pt x="216" y="93"/>
                  </a:lnTo>
                  <a:lnTo>
                    <a:pt x="216" y="93"/>
                  </a:lnTo>
                  <a:cubicBezTo>
                    <a:pt x="185" y="62"/>
                    <a:pt x="185" y="62"/>
                    <a:pt x="185" y="62"/>
                  </a:cubicBezTo>
                  <a:lnTo>
                    <a:pt x="185" y="32"/>
                  </a:lnTo>
                  <a:lnTo>
                    <a:pt x="185" y="32"/>
                  </a:lnTo>
                  <a:lnTo>
                    <a:pt x="185" y="32"/>
                  </a:lnTo>
                  <a:lnTo>
                    <a:pt x="185" y="32"/>
                  </a:lnTo>
                  <a:lnTo>
                    <a:pt x="185" y="32"/>
                  </a:lnTo>
                  <a:lnTo>
                    <a:pt x="154" y="32"/>
                  </a:lnTo>
                  <a:lnTo>
                    <a:pt x="154" y="32"/>
                  </a:lnTo>
                  <a:cubicBezTo>
                    <a:pt x="154" y="32"/>
                    <a:pt x="154" y="0"/>
                    <a:pt x="124" y="0"/>
                  </a:cubicBezTo>
                  <a:lnTo>
                    <a:pt x="124" y="0"/>
                  </a:lnTo>
                  <a:lnTo>
                    <a:pt x="124" y="0"/>
                  </a:lnTo>
                  <a:lnTo>
                    <a:pt x="124" y="0"/>
                  </a:lnTo>
                  <a:lnTo>
                    <a:pt x="124" y="0"/>
                  </a:lnTo>
                  <a:lnTo>
                    <a:pt x="124" y="0"/>
                  </a:lnTo>
                  <a:lnTo>
                    <a:pt x="124" y="0"/>
                  </a:lnTo>
                  <a:cubicBezTo>
                    <a:pt x="124" y="0"/>
                    <a:pt x="124" y="0"/>
                    <a:pt x="124" y="32"/>
                  </a:cubicBezTo>
                  <a:lnTo>
                    <a:pt x="124" y="32"/>
                  </a:lnTo>
                  <a:lnTo>
                    <a:pt x="92" y="32"/>
                  </a:lnTo>
                  <a:lnTo>
                    <a:pt x="92" y="32"/>
                  </a:lnTo>
                  <a:lnTo>
                    <a:pt x="92" y="32"/>
                  </a:lnTo>
                  <a:cubicBezTo>
                    <a:pt x="92" y="32"/>
                    <a:pt x="92" y="32"/>
                    <a:pt x="61" y="32"/>
                  </a:cubicBezTo>
                  <a:cubicBezTo>
                    <a:pt x="61" y="32"/>
                    <a:pt x="61" y="32"/>
                    <a:pt x="30" y="32"/>
                  </a:cubicBezTo>
                  <a:lnTo>
                    <a:pt x="30" y="32"/>
                  </a:lnTo>
                  <a:lnTo>
                    <a:pt x="30" y="32"/>
                  </a:lnTo>
                  <a:lnTo>
                    <a:pt x="30" y="32"/>
                  </a:lnTo>
                  <a:lnTo>
                    <a:pt x="30" y="32"/>
                  </a:lnTo>
                  <a:cubicBezTo>
                    <a:pt x="30" y="32"/>
                    <a:pt x="30" y="32"/>
                    <a:pt x="0" y="32"/>
                  </a:cubicBezTo>
                  <a:cubicBezTo>
                    <a:pt x="0" y="32"/>
                    <a:pt x="0" y="32"/>
                    <a:pt x="30" y="32"/>
                  </a:cubicBezTo>
                  <a:lnTo>
                    <a:pt x="30" y="32"/>
                  </a:lnTo>
                  <a:cubicBezTo>
                    <a:pt x="30" y="62"/>
                    <a:pt x="30" y="62"/>
                    <a:pt x="30" y="93"/>
                  </a:cubicBezTo>
                  <a:lnTo>
                    <a:pt x="30" y="93"/>
                  </a:lnTo>
                  <a:lnTo>
                    <a:pt x="30" y="93"/>
                  </a:lnTo>
                  <a:cubicBezTo>
                    <a:pt x="30" y="93"/>
                    <a:pt x="30" y="93"/>
                    <a:pt x="61" y="93"/>
                  </a:cubicBezTo>
                  <a:lnTo>
                    <a:pt x="61" y="62"/>
                  </a:lnTo>
                  <a:lnTo>
                    <a:pt x="61" y="62"/>
                  </a:lnTo>
                  <a:cubicBezTo>
                    <a:pt x="92" y="93"/>
                    <a:pt x="92" y="93"/>
                    <a:pt x="92" y="93"/>
                  </a:cubicBezTo>
                  <a:lnTo>
                    <a:pt x="92" y="93"/>
                  </a:lnTo>
                  <a:lnTo>
                    <a:pt x="92" y="93"/>
                  </a:lnTo>
                  <a:lnTo>
                    <a:pt x="124" y="93"/>
                  </a:lnTo>
                  <a:cubicBezTo>
                    <a:pt x="124" y="124"/>
                    <a:pt x="124" y="124"/>
                    <a:pt x="124" y="156"/>
                  </a:cubicBezTo>
                  <a:lnTo>
                    <a:pt x="124" y="156"/>
                  </a:lnTo>
                  <a:lnTo>
                    <a:pt x="124" y="156"/>
                  </a:lnTo>
                  <a:cubicBezTo>
                    <a:pt x="154" y="156"/>
                    <a:pt x="154" y="156"/>
                    <a:pt x="154" y="186"/>
                  </a:cubicBezTo>
                  <a:lnTo>
                    <a:pt x="154" y="186"/>
                  </a:lnTo>
                  <a:lnTo>
                    <a:pt x="154" y="186"/>
                  </a:lnTo>
                  <a:lnTo>
                    <a:pt x="124" y="186"/>
                  </a:lnTo>
                  <a:lnTo>
                    <a:pt x="124" y="186"/>
                  </a:lnTo>
                  <a:lnTo>
                    <a:pt x="124" y="217"/>
                  </a:lnTo>
                  <a:lnTo>
                    <a:pt x="124" y="217"/>
                  </a:lnTo>
                  <a:lnTo>
                    <a:pt x="124" y="217"/>
                  </a:lnTo>
                  <a:lnTo>
                    <a:pt x="124" y="217"/>
                  </a:lnTo>
                  <a:lnTo>
                    <a:pt x="124" y="217"/>
                  </a:lnTo>
                  <a:lnTo>
                    <a:pt x="154" y="186"/>
                  </a:lnTo>
                  <a:lnTo>
                    <a:pt x="154" y="186"/>
                  </a:lnTo>
                  <a:cubicBezTo>
                    <a:pt x="154" y="156"/>
                    <a:pt x="185" y="156"/>
                    <a:pt x="185" y="156"/>
                  </a:cubicBezTo>
                  <a:cubicBezTo>
                    <a:pt x="185" y="156"/>
                    <a:pt x="185" y="156"/>
                    <a:pt x="216" y="156"/>
                  </a:cubicBezTo>
                  <a:cubicBezTo>
                    <a:pt x="216" y="124"/>
                    <a:pt x="216" y="124"/>
                    <a:pt x="216" y="124"/>
                  </a:cubicBezTo>
                  <a:lnTo>
                    <a:pt x="216" y="124"/>
                  </a:lnTo>
                  <a:cubicBezTo>
                    <a:pt x="216" y="93"/>
                    <a:pt x="216" y="93"/>
                    <a:pt x="248" y="93"/>
                  </a:cubicBezTo>
                  <a:cubicBezTo>
                    <a:pt x="248" y="93"/>
                    <a:pt x="248" y="93"/>
                    <a:pt x="216" y="9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2" name="Freeform 131"/>
            <p:cNvSpPr>
              <a:spLocks noChangeArrowheads="1"/>
            </p:cNvSpPr>
            <p:nvPr/>
          </p:nvSpPr>
          <p:spPr bwMode="auto">
            <a:xfrm>
              <a:off x="5776913" y="2282825"/>
              <a:ext cx="55562" cy="133350"/>
            </a:xfrm>
            <a:custGeom>
              <a:avLst/>
              <a:gdLst>
                <a:gd name="T0" fmla="*/ 63 w 156"/>
                <a:gd name="T1" fmla="*/ 278 h 372"/>
                <a:gd name="T2" fmla="*/ 63 w 156"/>
                <a:gd name="T3" fmla="*/ 278 h 372"/>
                <a:gd name="T4" fmla="*/ 63 w 156"/>
                <a:gd name="T5" fmla="*/ 278 h 372"/>
                <a:gd name="T6" fmla="*/ 63 w 156"/>
                <a:gd name="T7" fmla="*/ 278 h 372"/>
                <a:gd name="T8" fmla="*/ 31 w 156"/>
                <a:gd name="T9" fmla="*/ 309 h 372"/>
                <a:gd name="T10" fmla="*/ 31 w 156"/>
                <a:gd name="T11" fmla="*/ 309 h 372"/>
                <a:gd name="T12" fmla="*/ 31 w 156"/>
                <a:gd name="T13" fmla="*/ 309 h 372"/>
                <a:gd name="T14" fmla="*/ 31 w 156"/>
                <a:gd name="T15" fmla="*/ 309 h 372"/>
                <a:gd name="T16" fmla="*/ 31 w 156"/>
                <a:gd name="T17" fmla="*/ 309 h 372"/>
                <a:gd name="T18" fmla="*/ 0 w 156"/>
                <a:gd name="T19" fmla="*/ 341 h 372"/>
                <a:gd name="T20" fmla="*/ 0 w 156"/>
                <a:gd name="T21" fmla="*/ 341 h 372"/>
                <a:gd name="T22" fmla="*/ 0 w 156"/>
                <a:gd name="T23" fmla="*/ 341 h 372"/>
                <a:gd name="T24" fmla="*/ 0 w 156"/>
                <a:gd name="T25" fmla="*/ 341 h 372"/>
                <a:gd name="T26" fmla="*/ 31 w 156"/>
                <a:gd name="T27" fmla="*/ 371 h 372"/>
                <a:gd name="T28" fmla="*/ 31 w 156"/>
                <a:gd name="T29" fmla="*/ 371 h 372"/>
                <a:gd name="T30" fmla="*/ 93 w 156"/>
                <a:gd name="T31" fmla="*/ 341 h 372"/>
                <a:gd name="T32" fmla="*/ 93 w 156"/>
                <a:gd name="T33" fmla="*/ 341 h 372"/>
                <a:gd name="T34" fmla="*/ 93 w 156"/>
                <a:gd name="T35" fmla="*/ 309 h 372"/>
                <a:gd name="T36" fmla="*/ 93 w 156"/>
                <a:gd name="T37" fmla="*/ 309 h 372"/>
                <a:gd name="T38" fmla="*/ 155 w 156"/>
                <a:gd name="T39" fmla="*/ 247 h 372"/>
                <a:gd name="T40" fmla="*/ 155 w 156"/>
                <a:gd name="T41" fmla="*/ 247 h 372"/>
                <a:gd name="T42" fmla="*/ 155 w 156"/>
                <a:gd name="T43" fmla="*/ 217 h 372"/>
                <a:gd name="T44" fmla="*/ 155 w 156"/>
                <a:gd name="T45" fmla="*/ 185 h 372"/>
                <a:gd name="T46" fmla="*/ 155 w 156"/>
                <a:gd name="T47" fmla="*/ 154 h 372"/>
                <a:gd name="T48" fmla="*/ 155 w 156"/>
                <a:gd name="T49" fmla="*/ 154 h 372"/>
                <a:gd name="T50" fmla="*/ 155 w 156"/>
                <a:gd name="T51" fmla="*/ 123 h 372"/>
                <a:gd name="T52" fmla="*/ 155 w 156"/>
                <a:gd name="T53" fmla="*/ 123 h 372"/>
                <a:gd name="T54" fmla="*/ 124 w 156"/>
                <a:gd name="T55" fmla="*/ 31 h 372"/>
                <a:gd name="T56" fmla="*/ 124 w 156"/>
                <a:gd name="T57" fmla="*/ 31 h 372"/>
                <a:gd name="T58" fmla="*/ 93 w 156"/>
                <a:gd name="T59" fmla="*/ 31 h 372"/>
                <a:gd name="T60" fmla="*/ 93 w 156"/>
                <a:gd name="T61" fmla="*/ 0 h 372"/>
                <a:gd name="T62" fmla="*/ 93 w 156"/>
                <a:gd name="T63" fmla="*/ 31 h 372"/>
                <a:gd name="T64" fmla="*/ 93 w 156"/>
                <a:gd name="T65" fmla="*/ 31 h 372"/>
                <a:gd name="T66" fmla="*/ 93 w 156"/>
                <a:gd name="T67" fmla="*/ 31 h 372"/>
                <a:gd name="T68" fmla="*/ 93 w 156"/>
                <a:gd name="T69" fmla="*/ 31 h 372"/>
                <a:gd name="T70" fmla="*/ 93 w 156"/>
                <a:gd name="T71" fmla="*/ 31 h 372"/>
                <a:gd name="T72" fmla="*/ 93 w 156"/>
                <a:gd name="T73" fmla="*/ 61 h 372"/>
                <a:gd name="T74" fmla="*/ 93 w 156"/>
                <a:gd name="T75" fmla="*/ 93 h 372"/>
                <a:gd name="T76" fmla="*/ 93 w 156"/>
                <a:gd name="T77" fmla="*/ 93 h 372"/>
                <a:gd name="T78" fmla="*/ 93 w 156"/>
                <a:gd name="T79" fmla="*/ 93 h 372"/>
                <a:gd name="T80" fmla="*/ 93 w 156"/>
                <a:gd name="T81" fmla="*/ 93 h 372"/>
                <a:gd name="T82" fmla="*/ 93 w 156"/>
                <a:gd name="T83" fmla="*/ 123 h 372"/>
                <a:gd name="T84" fmla="*/ 93 w 156"/>
                <a:gd name="T85" fmla="*/ 154 h 372"/>
                <a:gd name="T86" fmla="*/ 93 w 156"/>
                <a:gd name="T87" fmla="*/ 185 h 372"/>
                <a:gd name="T88" fmla="*/ 93 w 156"/>
                <a:gd name="T89" fmla="*/ 217 h 372"/>
                <a:gd name="T90" fmla="*/ 93 w 156"/>
                <a:gd name="T91" fmla="*/ 247 h 372"/>
                <a:gd name="T92" fmla="*/ 93 w 156"/>
                <a:gd name="T93" fmla="*/ 278 h 372"/>
                <a:gd name="T94" fmla="*/ 93 w 156"/>
                <a:gd name="T95" fmla="*/ 278 h 372"/>
                <a:gd name="T96" fmla="*/ 63 w 156"/>
                <a:gd name="T97" fmla="*/ 27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372">
                  <a:moveTo>
                    <a:pt x="63" y="278"/>
                  </a:moveTo>
                  <a:lnTo>
                    <a:pt x="63" y="278"/>
                  </a:lnTo>
                  <a:lnTo>
                    <a:pt x="63" y="278"/>
                  </a:lnTo>
                  <a:lnTo>
                    <a:pt x="63" y="278"/>
                  </a:lnTo>
                  <a:cubicBezTo>
                    <a:pt x="31" y="278"/>
                    <a:pt x="31" y="309"/>
                    <a:pt x="31" y="309"/>
                  </a:cubicBezTo>
                  <a:lnTo>
                    <a:pt x="31" y="309"/>
                  </a:lnTo>
                  <a:lnTo>
                    <a:pt x="31" y="309"/>
                  </a:lnTo>
                  <a:lnTo>
                    <a:pt x="31" y="309"/>
                  </a:lnTo>
                  <a:lnTo>
                    <a:pt x="31" y="309"/>
                  </a:lnTo>
                  <a:cubicBezTo>
                    <a:pt x="31" y="341"/>
                    <a:pt x="31" y="341"/>
                    <a:pt x="0" y="341"/>
                  </a:cubicBezTo>
                  <a:lnTo>
                    <a:pt x="0" y="341"/>
                  </a:lnTo>
                  <a:lnTo>
                    <a:pt x="0" y="341"/>
                  </a:lnTo>
                  <a:lnTo>
                    <a:pt x="0" y="341"/>
                  </a:lnTo>
                  <a:lnTo>
                    <a:pt x="31" y="371"/>
                  </a:lnTo>
                  <a:lnTo>
                    <a:pt x="31" y="371"/>
                  </a:lnTo>
                  <a:cubicBezTo>
                    <a:pt x="31" y="341"/>
                    <a:pt x="63" y="341"/>
                    <a:pt x="93" y="341"/>
                  </a:cubicBezTo>
                  <a:lnTo>
                    <a:pt x="93" y="341"/>
                  </a:lnTo>
                  <a:cubicBezTo>
                    <a:pt x="93" y="309"/>
                    <a:pt x="93" y="309"/>
                    <a:pt x="93" y="309"/>
                  </a:cubicBezTo>
                  <a:lnTo>
                    <a:pt x="93" y="309"/>
                  </a:lnTo>
                  <a:cubicBezTo>
                    <a:pt x="93" y="309"/>
                    <a:pt x="124" y="278"/>
                    <a:pt x="155" y="247"/>
                  </a:cubicBezTo>
                  <a:lnTo>
                    <a:pt x="155" y="247"/>
                  </a:lnTo>
                  <a:lnTo>
                    <a:pt x="155" y="217"/>
                  </a:lnTo>
                  <a:cubicBezTo>
                    <a:pt x="155" y="185"/>
                    <a:pt x="155" y="185"/>
                    <a:pt x="155" y="185"/>
                  </a:cubicBezTo>
                  <a:cubicBezTo>
                    <a:pt x="155" y="185"/>
                    <a:pt x="155" y="185"/>
                    <a:pt x="155" y="154"/>
                  </a:cubicBezTo>
                  <a:lnTo>
                    <a:pt x="155" y="154"/>
                  </a:lnTo>
                  <a:lnTo>
                    <a:pt x="155" y="123"/>
                  </a:lnTo>
                  <a:lnTo>
                    <a:pt x="155" y="123"/>
                  </a:lnTo>
                  <a:cubicBezTo>
                    <a:pt x="124" y="93"/>
                    <a:pt x="124" y="61"/>
                    <a:pt x="124" y="31"/>
                  </a:cubicBezTo>
                  <a:lnTo>
                    <a:pt x="124" y="31"/>
                  </a:lnTo>
                  <a:cubicBezTo>
                    <a:pt x="124" y="31"/>
                    <a:pt x="124" y="31"/>
                    <a:pt x="93" y="31"/>
                  </a:cubicBezTo>
                  <a:cubicBezTo>
                    <a:pt x="93" y="0"/>
                    <a:pt x="93" y="0"/>
                    <a:pt x="93" y="0"/>
                  </a:cubicBezTo>
                  <a:lnTo>
                    <a:pt x="93" y="31"/>
                  </a:lnTo>
                  <a:lnTo>
                    <a:pt x="93" y="31"/>
                  </a:lnTo>
                  <a:lnTo>
                    <a:pt x="93" y="31"/>
                  </a:lnTo>
                  <a:lnTo>
                    <a:pt x="93" y="31"/>
                  </a:lnTo>
                  <a:lnTo>
                    <a:pt x="93" y="31"/>
                  </a:lnTo>
                  <a:lnTo>
                    <a:pt x="93" y="61"/>
                  </a:lnTo>
                  <a:cubicBezTo>
                    <a:pt x="93" y="61"/>
                    <a:pt x="93" y="61"/>
                    <a:pt x="93" y="93"/>
                  </a:cubicBezTo>
                  <a:lnTo>
                    <a:pt x="93" y="93"/>
                  </a:lnTo>
                  <a:lnTo>
                    <a:pt x="93" y="93"/>
                  </a:lnTo>
                  <a:lnTo>
                    <a:pt x="93" y="93"/>
                  </a:lnTo>
                  <a:cubicBezTo>
                    <a:pt x="93" y="93"/>
                    <a:pt x="93" y="93"/>
                    <a:pt x="93" y="123"/>
                  </a:cubicBezTo>
                  <a:cubicBezTo>
                    <a:pt x="93" y="123"/>
                    <a:pt x="93" y="123"/>
                    <a:pt x="93" y="154"/>
                  </a:cubicBezTo>
                  <a:cubicBezTo>
                    <a:pt x="93" y="185"/>
                    <a:pt x="93" y="185"/>
                    <a:pt x="93" y="185"/>
                  </a:cubicBezTo>
                  <a:lnTo>
                    <a:pt x="93" y="217"/>
                  </a:lnTo>
                  <a:cubicBezTo>
                    <a:pt x="93" y="217"/>
                    <a:pt x="93" y="217"/>
                    <a:pt x="93" y="247"/>
                  </a:cubicBezTo>
                  <a:cubicBezTo>
                    <a:pt x="93" y="247"/>
                    <a:pt x="93" y="247"/>
                    <a:pt x="93" y="278"/>
                  </a:cubicBezTo>
                  <a:lnTo>
                    <a:pt x="93" y="278"/>
                  </a:lnTo>
                  <a:lnTo>
                    <a:pt x="63" y="278"/>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3" name="Freeform 132"/>
            <p:cNvSpPr>
              <a:spLocks noChangeArrowheads="1"/>
            </p:cNvSpPr>
            <p:nvPr/>
          </p:nvSpPr>
          <p:spPr bwMode="auto">
            <a:xfrm>
              <a:off x="5710238" y="2327275"/>
              <a:ext cx="88900" cy="79375"/>
            </a:xfrm>
            <a:custGeom>
              <a:avLst/>
              <a:gdLst>
                <a:gd name="T0" fmla="*/ 154 w 249"/>
                <a:gd name="T1" fmla="*/ 155 h 219"/>
                <a:gd name="T2" fmla="*/ 154 w 249"/>
                <a:gd name="T3" fmla="*/ 155 h 219"/>
                <a:gd name="T4" fmla="*/ 154 w 249"/>
                <a:gd name="T5" fmla="*/ 155 h 219"/>
                <a:gd name="T6" fmla="*/ 154 w 249"/>
                <a:gd name="T7" fmla="*/ 155 h 219"/>
                <a:gd name="T8" fmla="*/ 154 w 249"/>
                <a:gd name="T9" fmla="*/ 155 h 219"/>
                <a:gd name="T10" fmla="*/ 154 w 249"/>
                <a:gd name="T11" fmla="*/ 155 h 219"/>
                <a:gd name="T12" fmla="*/ 154 w 249"/>
                <a:gd name="T13" fmla="*/ 124 h 219"/>
                <a:gd name="T14" fmla="*/ 154 w 249"/>
                <a:gd name="T15" fmla="*/ 124 h 219"/>
                <a:gd name="T16" fmla="*/ 154 w 249"/>
                <a:gd name="T17" fmla="*/ 124 h 219"/>
                <a:gd name="T18" fmla="*/ 185 w 249"/>
                <a:gd name="T19" fmla="*/ 124 h 219"/>
                <a:gd name="T20" fmla="*/ 185 w 249"/>
                <a:gd name="T21" fmla="*/ 124 h 219"/>
                <a:gd name="T22" fmla="*/ 216 w 249"/>
                <a:gd name="T23" fmla="*/ 124 h 219"/>
                <a:gd name="T24" fmla="*/ 216 w 249"/>
                <a:gd name="T25" fmla="*/ 124 h 219"/>
                <a:gd name="T26" fmla="*/ 248 w 249"/>
                <a:gd name="T27" fmla="*/ 94 h 219"/>
                <a:gd name="T28" fmla="*/ 248 w 249"/>
                <a:gd name="T29" fmla="*/ 94 h 219"/>
                <a:gd name="T30" fmla="*/ 248 w 249"/>
                <a:gd name="T31" fmla="*/ 94 h 219"/>
                <a:gd name="T32" fmla="*/ 248 w 249"/>
                <a:gd name="T33" fmla="*/ 62 h 219"/>
                <a:gd name="T34" fmla="*/ 248 w 249"/>
                <a:gd name="T35" fmla="*/ 31 h 219"/>
                <a:gd name="T36" fmla="*/ 248 w 249"/>
                <a:gd name="T37" fmla="*/ 0 h 219"/>
                <a:gd name="T38" fmla="*/ 248 w 249"/>
                <a:gd name="T39" fmla="*/ 0 h 219"/>
                <a:gd name="T40" fmla="*/ 248 w 249"/>
                <a:gd name="T41" fmla="*/ 0 h 219"/>
                <a:gd name="T42" fmla="*/ 248 w 249"/>
                <a:gd name="T43" fmla="*/ 0 h 219"/>
                <a:gd name="T44" fmla="*/ 216 w 249"/>
                <a:gd name="T45" fmla="*/ 0 h 219"/>
                <a:gd name="T46" fmla="*/ 216 w 249"/>
                <a:gd name="T47" fmla="*/ 0 h 219"/>
                <a:gd name="T48" fmla="*/ 216 w 249"/>
                <a:gd name="T49" fmla="*/ 0 h 219"/>
                <a:gd name="T50" fmla="*/ 216 w 249"/>
                <a:gd name="T51" fmla="*/ 0 h 219"/>
                <a:gd name="T52" fmla="*/ 216 w 249"/>
                <a:gd name="T53" fmla="*/ 0 h 219"/>
                <a:gd name="T54" fmla="*/ 185 w 249"/>
                <a:gd name="T55" fmla="*/ 0 h 219"/>
                <a:gd name="T56" fmla="*/ 185 w 249"/>
                <a:gd name="T57" fmla="*/ 31 h 219"/>
                <a:gd name="T58" fmla="*/ 154 w 249"/>
                <a:gd name="T59" fmla="*/ 31 h 219"/>
                <a:gd name="T60" fmla="*/ 154 w 249"/>
                <a:gd name="T61" fmla="*/ 31 h 219"/>
                <a:gd name="T62" fmla="*/ 124 w 249"/>
                <a:gd name="T63" fmla="*/ 31 h 219"/>
                <a:gd name="T64" fmla="*/ 124 w 249"/>
                <a:gd name="T65" fmla="*/ 0 h 219"/>
                <a:gd name="T66" fmla="*/ 124 w 249"/>
                <a:gd name="T67" fmla="*/ 0 h 219"/>
                <a:gd name="T68" fmla="*/ 92 w 249"/>
                <a:gd name="T69" fmla="*/ 0 h 219"/>
                <a:gd name="T70" fmla="*/ 92 w 249"/>
                <a:gd name="T71" fmla="*/ 0 h 219"/>
                <a:gd name="T72" fmla="*/ 92 w 249"/>
                <a:gd name="T73" fmla="*/ 0 h 219"/>
                <a:gd name="T74" fmla="*/ 61 w 249"/>
                <a:gd name="T75" fmla="*/ 0 h 219"/>
                <a:gd name="T76" fmla="*/ 30 w 249"/>
                <a:gd name="T77" fmla="*/ 0 h 219"/>
                <a:gd name="T78" fmla="*/ 30 w 249"/>
                <a:gd name="T79" fmla="*/ 0 h 219"/>
                <a:gd name="T80" fmla="*/ 30 w 249"/>
                <a:gd name="T81" fmla="*/ 0 h 219"/>
                <a:gd name="T82" fmla="*/ 0 w 249"/>
                <a:gd name="T83" fmla="*/ 31 h 219"/>
                <a:gd name="T84" fmla="*/ 0 w 249"/>
                <a:gd name="T85" fmla="*/ 62 h 219"/>
                <a:gd name="T86" fmla="*/ 30 w 249"/>
                <a:gd name="T87" fmla="*/ 124 h 219"/>
                <a:gd name="T88" fmla="*/ 30 w 249"/>
                <a:gd name="T89" fmla="*/ 124 h 219"/>
                <a:gd name="T90" fmla="*/ 30 w 249"/>
                <a:gd name="T91" fmla="*/ 155 h 219"/>
                <a:gd name="T92" fmla="*/ 61 w 249"/>
                <a:gd name="T93" fmla="*/ 186 h 219"/>
                <a:gd name="T94" fmla="*/ 92 w 249"/>
                <a:gd name="T95" fmla="*/ 218 h 219"/>
                <a:gd name="T96" fmla="*/ 92 w 249"/>
                <a:gd name="T97" fmla="*/ 186 h 219"/>
                <a:gd name="T98" fmla="*/ 124 w 249"/>
                <a:gd name="T99" fmla="*/ 186 h 219"/>
                <a:gd name="T100" fmla="*/ 154 w 249"/>
                <a:gd name="T101" fmla="*/ 15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9" h="219">
                  <a:moveTo>
                    <a:pt x="154" y="155"/>
                  </a:moveTo>
                  <a:lnTo>
                    <a:pt x="154" y="155"/>
                  </a:lnTo>
                  <a:lnTo>
                    <a:pt x="154" y="155"/>
                  </a:lnTo>
                  <a:lnTo>
                    <a:pt x="154" y="155"/>
                  </a:lnTo>
                  <a:lnTo>
                    <a:pt x="154" y="155"/>
                  </a:lnTo>
                  <a:lnTo>
                    <a:pt x="154" y="155"/>
                  </a:lnTo>
                  <a:lnTo>
                    <a:pt x="154" y="124"/>
                  </a:lnTo>
                  <a:lnTo>
                    <a:pt x="154" y="124"/>
                  </a:lnTo>
                  <a:lnTo>
                    <a:pt x="154" y="124"/>
                  </a:lnTo>
                  <a:cubicBezTo>
                    <a:pt x="185" y="124"/>
                    <a:pt x="185" y="124"/>
                    <a:pt x="185" y="124"/>
                  </a:cubicBezTo>
                  <a:lnTo>
                    <a:pt x="185" y="124"/>
                  </a:lnTo>
                  <a:cubicBezTo>
                    <a:pt x="216" y="124"/>
                    <a:pt x="216" y="124"/>
                    <a:pt x="216" y="124"/>
                  </a:cubicBezTo>
                  <a:lnTo>
                    <a:pt x="216" y="124"/>
                  </a:lnTo>
                  <a:cubicBezTo>
                    <a:pt x="216" y="94"/>
                    <a:pt x="216" y="94"/>
                    <a:pt x="248" y="94"/>
                  </a:cubicBezTo>
                  <a:lnTo>
                    <a:pt x="248" y="94"/>
                  </a:lnTo>
                  <a:lnTo>
                    <a:pt x="248" y="94"/>
                  </a:lnTo>
                  <a:cubicBezTo>
                    <a:pt x="248" y="94"/>
                    <a:pt x="248" y="94"/>
                    <a:pt x="248" y="62"/>
                  </a:cubicBezTo>
                  <a:cubicBezTo>
                    <a:pt x="248" y="62"/>
                    <a:pt x="248" y="62"/>
                    <a:pt x="248" y="31"/>
                  </a:cubicBezTo>
                  <a:lnTo>
                    <a:pt x="248" y="0"/>
                  </a:lnTo>
                  <a:lnTo>
                    <a:pt x="248" y="0"/>
                  </a:lnTo>
                  <a:lnTo>
                    <a:pt x="248" y="0"/>
                  </a:lnTo>
                  <a:lnTo>
                    <a:pt x="248" y="0"/>
                  </a:lnTo>
                  <a:cubicBezTo>
                    <a:pt x="216" y="0"/>
                    <a:pt x="216" y="0"/>
                    <a:pt x="216" y="0"/>
                  </a:cubicBezTo>
                  <a:lnTo>
                    <a:pt x="216" y="0"/>
                  </a:lnTo>
                  <a:lnTo>
                    <a:pt x="216" y="0"/>
                  </a:lnTo>
                  <a:lnTo>
                    <a:pt x="216" y="0"/>
                  </a:lnTo>
                  <a:lnTo>
                    <a:pt x="216" y="0"/>
                  </a:lnTo>
                  <a:cubicBezTo>
                    <a:pt x="216" y="0"/>
                    <a:pt x="216" y="0"/>
                    <a:pt x="185" y="0"/>
                  </a:cubicBezTo>
                  <a:lnTo>
                    <a:pt x="185" y="31"/>
                  </a:lnTo>
                  <a:cubicBezTo>
                    <a:pt x="185" y="31"/>
                    <a:pt x="185" y="31"/>
                    <a:pt x="154" y="31"/>
                  </a:cubicBezTo>
                  <a:lnTo>
                    <a:pt x="154" y="31"/>
                  </a:lnTo>
                  <a:cubicBezTo>
                    <a:pt x="154" y="31"/>
                    <a:pt x="154" y="31"/>
                    <a:pt x="124" y="31"/>
                  </a:cubicBezTo>
                  <a:cubicBezTo>
                    <a:pt x="124" y="31"/>
                    <a:pt x="124" y="31"/>
                    <a:pt x="124" y="0"/>
                  </a:cubicBezTo>
                  <a:lnTo>
                    <a:pt x="124" y="0"/>
                  </a:lnTo>
                  <a:cubicBezTo>
                    <a:pt x="92" y="0"/>
                    <a:pt x="92" y="0"/>
                    <a:pt x="92" y="0"/>
                  </a:cubicBezTo>
                  <a:lnTo>
                    <a:pt x="92" y="0"/>
                  </a:lnTo>
                  <a:lnTo>
                    <a:pt x="92" y="0"/>
                  </a:lnTo>
                  <a:cubicBezTo>
                    <a:pt x="92" y="0"/>
                    <a:pt x="92" y="0"/>
                    <a:pt x="61" y="0"/>
                  </a:cubicBezTo>
                  <a:cubicBezTo>
                    <a:pt x="61" y="0"/>
                    <a:pt x="61" y="0"/>
                    <a:pt x="30" y="0"/>
                  </a:cubicBezTo>
                  <a:lnTo>
                    <a:pt x="30" y="0"/>
                  </a:lnTo>
                  <a:lnTo>
                    <a:pt x="30" y="0"/>
                  </a:lnTo>
                  <a:cubicBezTo>
                    <a:pt x="0" y="31"/>
                    <a:pt x="0" y="31"/>
                    <a:pt x="0" y="31"/>
                  </a:cubicBezTo>
                  <a:cubicBezTo>
                    <a:pt x="0" y="62"/>
                    <a:pt x="0" y="62"/>
                    <a:pt x="0" y="62"/>
                  </a:cubicBezTo>
                  <a:cubicBezTo>
                    <a:pt x="0" y="94"/>
                    <a:pt x="30" y="124"/>
                    <a:pt x="30" y="124"/>
                  </a:cubicBezTo>
                  <a:lnTo>
                    <a:pt x="30" y="124"/>
                  </a:lnTo>
                  <a:cubicBezTo>
                    <a:pt x="30" y="155"/>
                    <a:pt x="30" y="155"/>
                    <a:pt x="30" y="155"/>
                  </a:cubicBezTo>
                  <a:cubicBezTo>
                    <a:pt x="30" y="155"/>
                    <a:pt x="30" y="186"/>
                    <a:pt x="61" y="186"/>
                  </a:cubicBezTo>
                  <a:cubicBezTo>
                    <a:pt x="61" y="186"/>
                    <a:pt x="61" y="186"/>
                    <a:pt x="92" y="218"/>
                  </a:cubicBezTo>
                  <a:cubicBezTo>
                    <a:pt x="92" y="186"/>
                    <a:pt x="92" y="186"/>
                    <a:pt x="92" y="186"/>
                  </a:cubicBezTo>
                  <a:cubicBezTo>
                    <a:pt x="92" y="186"/>
                    <a:pt x="92" y="186"/>
                    <a:pt x="124" y="186"/>
                  </a:cubicBezTo>
                  <a:cubicBezTo>
                    <a:pt x="124" y="186"/>
                    <a:pt x="124" y="155"/>
                    <a:pt x="154" y="15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4" name="Freeform 133"/>
            <p:cNvSpPr>
              <a:spLocks noChangeArrowheads="1"/>
            </p:cNvSpPr>
            <p:nvPr/>
          </p:nvSpPr>
          <p:spPr bwMode="auto">
            <a:xfrm>
              <a:off x="5832475" y="2560638"/>
              <a:ext cx="168275" cy="179387"/>
            </a:xfrm>
            <a:custGeom>
              <a:avLst/>
              <a:gdLst>
                <a:gd name="T0" fmla="*/ 32 w 466"/>
                <a:gd name="T1" fmla="*/ 310 h 497"/>
                <a:gd name="T2" fmla="*/ 62 w 466"/>
                <a:gd name="T3" fmla="*/ 341 h 497"/>
                <a:gd name="T4" fmla="*/ 62 w 466"/>
                <a:gd name="T5" fmla="*/ 372 h 497"/>
                <a:gd name="T6" fmla="*/ 62 w 466"/>
                <a:gd name="T7" fmla="*/ 403 h 497"/>
                <a:gd name="T8" fmla="*/ 62 w 466"/>
                <a:gd name="T9" fmla="*/ 434 h 497"/>
                <a:gd name="T10" fmla="*/ 93 w 466"/>
                <a:gd name="T11" fmla="*/ 434 h 497"/>
                <a:gd name="T12" fmla="*/ 124 w 466"/>
                <a:gd name="T13" fmla="*/ 434 h 497"/>
                <a:gd name="T14" fmla="*/ 156 w 466"/>
                <a:gd name="T15" fmla="*/ 434 h 497"/>
                <a:gd name="T16" fmla="*/ 217 w 466"/>
                <a:gd name="T17" fmla="*/ 434 h 497"/>
                <a:gd name="T18" fmla="*/ 248 w 466"/>
                <a:gd name="T19" fmla="*/ 434 h 497"/>
                <a:gd name="T20" fmla="*/ 248 w 466"/>
                <a:gd name="T21" fmla="*/ 434 h 497"/>
                <a:gd name="T22" fmla="*/ 280 w 466"/>
                <a:gd name="T23" fmla="*/ 434 h 497"/>
                <a:gd name="T24" fmla="*/ 310 w 466"/>
                <a:gd name="T25" fmla="*/ 465 h 497"/>
                <a:gd name="T26" fmla="*/ 310 w 466"/>
                <a:gd name="T27" fmla="*/ 496 h 497"/>
                <a:gd name="T28" fmla="*/ 372 w 466"/>
                <a:gd name="T29" fmla="*/ 465 h 497"/>
                <a:gd name="T30" fmla="*/ 372 w 466"/>
                <a:gd name="T31" fmla="*/ 403 h 497"/>
                <a:gd name="T32" fmla="*/ 372 w 466"/>
                <a:gd name="T33" fmla="*/ 403 h 497"/>
                <a:gd name="T34" fmla="*/ 434 w 466"/>
                <a:gd name="T35" fmla="*/ 310 h 497"/>
                <a:gd name="T36" fmla="*/ 434 w 466"/>
                <a:gd name="T37" fmla="*/ 279 h 497"/>
                <a:gd name="T38" fmla="*/ 434 w 466"/>
                <a:gd name="T39" fmla="*/ 217 h 497"/>
                <a:gd name="T40" fmla="*/ 465 w 466"/>
                <a:gd name="T41" fmla="*/ 155 h 497"/>
                <a:gd name="T42" fmla="*/ 465 w 466"/>
                <a:gd name="T43" fmla="*/ 124 h 497"/>
                <a:gd name="T44" fmla="*/ 465 w 466"/>
                <a:gd name="T45" fmla="*/ 93 h 497"/>
                <a:gd name="T46" fmla="*/ 434 w 466"/>
                <a:gd name="T47" fmla="*/ 0 h 497"/>
                <a:gd name="T48" fmla="*/ 372 w 466"/>
                <a:gd name="T49" fmla="*/ 0 h 497"/>
                <a:gd name="T50" fmla="*/ 372 w 466"/>
                <a:gd name="T51" fmla="*/ 31 h 497"/>
                <a:gd name="T52" fmla="*/ 372 w 466"/>
                <a:gd name="T53" fmla="*/ 62 h 497"/>
                <a:gd name="T54" fmla="*/ 372 w 466"/>
                <a:gd name="T55" fmla="*/ 93 h 497"/>
                <a:gd name="T56" fmla="*/ 341 w 466"/>
                <a:gd name="T57" fmla="*/ 124 h 497"/>
                <a:gd name="T58" fmla="*/ 341 w 466"/>
                <a:gd name="T59" fmla="*/ 155 h 497"/>
                <a:gd name="T60" fmla="*/ 341 w 466"/>
                <a:gd name="T61" fmla="*/ 155 h 497"/>
                <a:gd name="T62" fmla="*/ 310 w 466"/>
                <a:gd name="T63" fmla="*/ 186 h 497"/>
                <a:gd name="T64" fmla="*/ 248 w 466"/>
                <a:gd name="T65" fmla="*/ 217 h 497"/>
                <a:gd name="T66" fmla="*/ 186 w 466"/>
                <a:gd name="T67" fmla="*/ 186 h 497"/>
                <a:gd name="T68" fmla="*/ 186 w 466"/>
                <a:gd name="T69" fmla="*/ 186 h 497"/>
                <a:gd name="T70" fmla="*/ 124 w 466"/>
                <a:gd name="T71" fmla="*/ 217 h 497"/>
                <a:gd name="T72" fmla="*/ 124 w 466"/>
                <a:gd name="T73" fmla="*/ 217 h 497"/>
                <a:gd name="T74" fmla="*/ 93 w 466"/>
                <a:gd name="T75" fmla="*/ 217 h 497"/>
                <a:gd name="T76" fmla="*/ 62 w 466"/>
                <a:gd name="T77" fmla="*/ 217 h 497"/>
                <a:gd name="T78" fmla="*/ 62 w 466"/>
                <a:gd name="T79" fmla="*/ 217 h 497"/>
                <a:gd name="T80" fmla="*/ 32 w 466"/>
                <a:gd name="T81" fmla="*/ 186 h 497"/>
                <a:gd name="T82" fmla="*/ 0 w 466"/>
                <a:gd name="T83" fmla="*/ 186 h 497"/>
                <a:gd name="T84" fmla="*/ 0 w 466"/>
                <a:gd name="T85" fmla="*/ 217 h 497"/>
                <a:gd name="T86" fmla="*/ 32 w 466"/>
                <a:gd name="T87" fmla="*/ 27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6" h="497">
                  <a:moveTo>
                    <a:pt x="32" y="310"/>
                  </a:moveTo>
                  <a:lnTo>
                    <a:pt x="32" y="310"/>
                  </a:lnTo>
                  <a:cubicBezTo>
                    <a:pt x="32" y="310"/>
                    <a:pt x="62" y="310"/>
                    <a:pt x="62" y="341"/>
                  </a:cubicBezTo>
                  <a:lnTo>
                    <a:pt x="62" y="341"/>
                  </a:lnTo>
                  <a:lnTo>
                    <a:pt x="62" y="372"/>
                  </a:lnTo>
                  <a:lnTo>
                    <a:pt x="62" y="372"/>
                  </a:lnTo>
                  <a:lnTo>
                    <a:pt x="62" y="403"/>
                  </a:lnTo>
                  <a:lnTo>
                    <a:pt x="62" y="403"/>
                  </a:lnTo>
                  <a:cubicBezTo>
                    <a:pt x="62" y="434"/>
                    <a:pt x="62" y="434"/>
                    <a:pt x="62" y="434"/>
                  </a:cubicBezTo>
                  <a:lnTo>
                    <a:pt x="62" y="434"/>
                  </a:lnTo>
                  <a:cubicBezTo>
                    <a:pt x="93" y="434"/>
                    <a:pt x="93" y="434"/>
                    <a:pt x="93" y="434"/>
                  </a:cubicBezTo>
                  <a:lnTo>
                    <a:pt x="93" y="434"/>
                  </a:lnTo>
                  <a:lnTo>
                    <a:pt x="93" y="434"/>
                  </a:lnTo>
                  <a:cubicBezTo>
                    <a:pt x="124" y="434"/>
                    <a:pt x="124" y="434"/>
                    <a:pt x="124" y="434"/>
                  </a:cubicBezTo>
                  <a:cubicBezTo>
                    <a:pt x="124" y="403"/>
                    <a:pt x="124" y="403"/>
                    <a:pt x="124" y="403"/>
                  </a:cubicBezTo>
                  <a:cubicBezTo>
                    <a:pt x="156" y="403"/>
                    <a:pt x="156" y="434"/>
                    <a:pt x="156" y="434"/>
                  </a:cubicBezTo>
                  <a:lnTo>
                    <a:pt x="156" y="434"/>
                  </a:lnTo>
                  <a:cubicBezTo>
                    <a:pt x="186" y="434"/>
                    <a:pt x="186" y="434"/>
                    <a:pt x="217" y="434"/>
                  </a:cubicBezTo>
                  <a:lnTo>
                    <a:pt x="217" y="434"/>
                  </a:lnTo>
                  <a:cubicBezTo>
                    <a:pt x="217" y="434"/>
                    <a:pt x="217" y="434"/>
                    <a:pt x="248" y="434"/>
                  </a:cubicBezTo>
                  <a:lnTo>
                    <a:pt x="248" y="434"/>
                  </a:lnTo>
                  <a:lnTo>
                    <a:pt x="248" y="434"/>
                  </a:lnTo>
                  <a:lnTo>
                    <a:pt x="248" y="434"/>
                  </a:lnTo>
                  <a:cubicBezTo>
                    <a:pt x="280" y="434"/>
                    <a:pt x="280" y="434"/>
                    <a:pt x="280" y="434"/>
                  </a:cubicBezTo>
                  <a:cubicBezTo>
                    <a:pt x="280" y="434"/>
                    <a:pt x="280" y="465"/>
                    <a:pt x="310" y="465"/>
                  </a:cubicBezTo>
                  <a:lnTo>
                    <a:pt x="310" y="465"/>
                  </a:lnTo>
                  <a:cubicBezTo>
                    <a:pt x="310" y="465"/>
                    <a:pt x="310" y="465"/>
                    <a:pt x="310" y="496"/>
                  </a:cubicBezTo>
                  <a:lnTo>
                    <a:pt x="310" y="496"/>
                  </a:lnTo>
                  <a:lnTo>
                    <a:pt x="341" y="465"/>
                  </a:lnTo>
                  <a:cubicBezTo>
                    <a:pt x="341" y="465"/>
                    <a:pt x="341" y="465"/>
                    <a:pt x="372" y="465"/>
                  </a:cubicBezTo>
                  <a:lnTo>
                    <a:pt x="372" y="434"/>
                  </a:lnTo>
                  <a:cubicBezTo>
                    <a:pt x="372" y="434"/>
                    <a:pt x="372" y="434"/>
                    <a:pt x="372" y="403"/>
                  </a:cubicBezTo>
                  <a:lnTo>
                    <a:pt x="372" y="403"/>
                  </a:lnTo>
                  <a:lnTo>
                    <a:pt x="372" y="403"/>
                  </a:lnTo>
                  <a:lnTo>
                    <a:pt x="372" y="403"/>
                  </a:lnTo>
                  <a:cubicBezTo>
                    <a:pt x="372" y="372"/>
                    <a:pt x="404" y="310"/>
                    <a:pt x="434" y="310"/>
                  </a:cubicBezTo>
                  <a:lnTo>
                    <a:pt x="434" y="310"/>
                  </a:lnTo>
                  <a:cubicBezTo>
                    <a:pt x="434" y="279"/>
                    <a:pt x="434" y="279"/>
                    <a:pt x="434" y="279"/>
                  </a:cubicBezTo>
                  <a:lnTo>
                    <a:pt x="434" y="279"/>
                  </a:lnTo>
                  <a:cubicBezTo>
                    <a:pt x="434" y="248"/>
                    <a:pt x="434" y="217"/>
                    <a:pt x="434" y="217"/>
                  </a:cubicBezTo>
                  <a:cubicBezTo>
                    <a:pt x="465" y="217"/>
                    <a:pt x="465" y="217"/>
                    <a:pt x="465" y="186"/>
                  </a:cubicBezTo>
                  <a:lnTo>
                    <a:pt x="465" y="155"/>
                  </a:lnTo>
                  <a:lnTo>
                    <a:pt x="465" y="155"/>
                  </a:lnTo>
                  <a:cubicBezTo>
                    <a:pt x="465" y="124"/>
                    <a:pt x="465" y="124"/>
                    <a:pt x="465" y="124"/>
                  </a:cubicBezTo>
                  <a:cubicBezTo>
                    <a:pt x="465" y="93"/>
                    <a:pt x="465" y="93"/>
                    <a:pt x="465" y="93"/>
                  </a:cubicBezTo>
                  <a:lnTo>
                    <a:pt x="465" y="93"/>
                  </a:lnTo>
                  <a:cubicBezTo>
                    <a:pt x="434" y="93"/>
                    <a:pt x="434" y="62"/>
                    <a:pt x="434" y="31"/>
                  </a:cubicBezTo>
                  <a:cubicBezTo>
                    <a:pt x="434" y="31"/>
                    <a:pt x="434" y="31"/>
                    <a:pt x="434" y="0"/>
                  </a:cubicBezTo>
                  <a:lnTo>
                    <a:pt x="434" y="0"/>
                  </a:lnTo>
                  <a:cubicBezTo>
                    <a:pt x="434" y="0"/>
                    <a:pt x="404" y="0"/>
                    <a:pt x="372" y="0"/>
                  </a:cubicBezTo>
                  <a:cubicBezTo>
                    <a:pt x="372" y="0"/>
                    <a:pt x="372" y="0"/>
                    <a:pt x="372" y="31"/>
                  </a:cubicBezTo>
                  <a:lnTo>
                    <a:pt x="372" y="31"/>
                  </a:lnTo>
                  <a:cubicBezTo>
                    <a:pt x="372" y="31"/>
                    <a:pt x="372" y="31"/>
                    <a:pt x="372" y="62"/>
                  </a:cubicBezTo>
                  <a:lnTo>
                    <a:pt x="372" y="62"/>
                  </a:lnTo>
                  <a:lnTo>
                    <a:pt x="372" y="62"/>
                  </a:lnTo>
                  <a:lnTo>
                    <a:pt x="372" y="93"/>
                  </a:lnTo>
                  <a:cubicBezTo>
                    <a:pt x="341" y="93"/>
                    <a:pt x="341" y="93"/>
                    <a:pt x="341" y="93"/>
                  </a:cubicBezTo>
                  <a:lnTo>
                    <a:pt x="341" y="124"/>
                  </a:lnTo>
                  <a:lnTo>
                    <a:pt x="341" y="124"/>
                  </a:lnTo>
                  <a:cubicBezTo>
                    <a:pt x="341" y="155"/>
                    <a:pt x="341" y="155"/>
                    <a:pt x="341" y="155"/>
                  </a:cubicBezTo>
                  <a:lnTo>
                    <a:pt x="341" y="155"/>
                  </a:lnTo>
                  <a:lnTo>
                    <a:pt x="341" y="155"/>
                  </a:lnTo>
                  <a:cubicBezTo>
                    <a:pt x="310" y="186"/>
                    <a:pt x="310" y="186"/>
                    <a:pt x="310" y="186"/>
                  </a:cubicBezTo>
                  <a:lnTo>
                    <a:pt x="310" y="186"/>
                  </a:lnTo>
                  <a:cubicBezTo>
                    <a:pt x="280" y="186"/>
                    <a:pt x="280" y="186"/>
                    <a:pt x="280" y="186"/>
                  </a:cubicBezTo>
                  <a:cubicBezTo>
                    <a:pt x="280" y="186"/>
                    <a:pt x="248" y="186"/>
                    <a:pt x="248" y="217"/>
                  </a:cubicBezTo>
                  <a:lnTo>
                    <a:pt x="248" y="217"/>
                  </a:lnTo>
                  <a:cubicBezTo>
                    <a:pt x="217" y="217"/>
                    <a:pt x="217" y="186"/>
                    <a:pt x="186" y="186"/>
                  </a:cubicBezTo>
                  <a:lnTo>
                    <a:pt x="186" y="186"/>
                  </a:lnTo>
                  <a:lnTo>
                    <a:pt x="186" y="186"/>
                  </a:lnTo>
                  <a:cubicBezTo>
                    <a:pt x="186" y="186"/>
                    <a:pt x="156" y="186"/>
                    <a:pt x="156" y="217"/>
                  </a:cubicBezTo>
                  <a:cubicBezTo>
                    <a:pt x="156" y="217"/>
                    <a:pt x="156" y="217"/>
                    <a:pt x="124" y="217"/>
                  </a:cubicBezTo>
                  <a:lnTo>
                    <a:pt x="124" y="217"/>
                  </a:lnTo>
                  <a:lnTo>
                    <a:pt x="124" y="217"/>
                  </a:lnTo>
                  <a:cubicBezTo>
                    <a:pt x="124" y="217"/>
                    <a:pt x="124" y="217"/>
                    <a:pt x="93" y="217"/>
                  </a:cubicBezTo>
                  <a:lnTo>
                    <a:pt x="93" y="217"/>
                  </a:lnTo>
                  <a:lnTo>
                    <a:pt x="93" y="217"/>
                  </a:lnTo>
                  <a:cubicBezTo>
                    <a:pt x="93" y="217"/>
                    <a:pt x="93" y="217"/>
                    <a:pt x="62" y="217"/>
                  </a:cubicBezTo>
                  <a:lnTo>
                    <a:pt x="62" y="217"/>
                  </a:lnTo>
                  <a:lnTo>
                    <a:pt x="62" y="217"/>
                  </a:lnTo>
                  <a:lnTo>
                    <a:pt x="32" y="217"/>
                  </a:lnTo>
                  <a:cubicBezTo>
                    <a:pt x="32" y="186"/>
                    <a:pt x="32" y="186"/>
                    <a:pt x="32" y="186"/>
                  </a:cubicBezTo>
                  <a:cubicBezTo>
                    <a:pt x="32" y="186"/>
                    <a:pt x="32" y="186"/>
                    <a:pt x="0" y="186"/>
                  </a:cubicBezTo>
                  <a:lnTo>
                    <a:pt x="0" y="186"/>
                  </a:lnTo>
                  <a:lnTo>
                    <a:pt x="0" y="186"/>
                  </a:lnTo>
                  <a:lnTo>
                    <a:pt x="0" y="217"/>
                  </a:lnTo>
                  <a:lnTo>
                    <a:pt x="0" y="217"/>
                  </a:lnTo>
                  <a:cubicBezTo>
                    <a:pt x="32" y="217"/>
                    <a:pt x="32" y="279"/>
                    <a:pt x="32" y="279"/>
                  </a:cubicBezTo>
                  <a:lnTo>
                    <a:pt x="32" y="31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5" name="Freeform 134"/>
            <p:cNvSpPr>
              <a:spLocks noChangeArrowheads="1"/>
            </p:cNvSpPr>
            <p:nvPr/>
          </p:nvSpPr>
          <p:spPr bwMode="auto">
            <a:xfrm>
              <a:off x="4549775" y="1747838"/>
              <a:ext cx="357188" cy="312737"/>
            </a:xfrm>
            <a:custGeom>
              <a:avLst/>
              <a:gdLst>
                <a:gd name="T0" fmla="*/ 992 w 993"/>
                <a:gd name="T1" fmla="*/ 774 h 869"/>
                <a:gd name="T2" fmla="*/ 992 w 993"/>
                <a:gd name="T3" fmla="*/ 744 h 869"/>
                <a:gd name="T4" fmla="*/ 992 w 993"/>
                <a:gd name="T5" fmla="*/ 744 h 869"/>
                <a:gd name="T6" fmla="*/ 960 w 993"/>
                <a:gd name="T7" fmla="*/ 713 h 869"/>
                <a:gd name="T8" fmla="*/ 899 w 993"/>
                <a:gd name="T9" fmla="*/ 650 h 869"/>
                <a:gd name="T10" fmla="*/ 899 w 993"/>
                <a:gd name="T11" fmla="*/ 620 h 869"/>
                <a:gd name="T12" fmla="*/ 868 w 993"/>
                <a:gd name="T13" fmla="*/ 589 h 869"/>
                <a:gd name="T14" fmla="*/ 899 w 993"/>
                <a:gd name="T15" fmla="*/ 557 h 869"/>
                <a:gd name="T16" fmla="*/ 899 w 993"/>
                <a:gd name="T17" fmla="*/ 557 h 869"/>
                <a:gd name="T18" fmla="*/ 930 w 993"/>
                <a:gd name="T19" fmla="*/ 526 h 869"/>
                <a:gd name="T20" fmla="*/ 899 w 993"/>
                <a:gd name="T21" fmla="*/ 496 h 869"/>
                <a:gd name="T22" fmla="*/ 868 w 993"/>
                <a:gd name="T23" fmla="*/ 433 h 869"/>
                <a:gd name="T24" fmla="*/ 868 w 993"/>
                <a:gd name="T25" fmla="*/ 402 h 869"/>
                <a:gd name="T26" fmla="*/ 868 w 993"/>
                <a:gd name="T27" fmla="*/ 341 h 869"/>
                <a:gd name="T28" fmla="*/ 868 w 993"/>
                <a:gd name="T29" fmla="*/ 309 h 869"/>
                <a:gd name="T30" fmla="*/ 868 w 993"/>
                <a:gd name="T31" fmla="*/ 278 h 869"/>
                <a:gd name="T32" fmla="*/ 899 w 993"/>
                <a:gd name="T33" fmla="*/ 217 h 869"/>
                <a:gd name="T34" fmla="*/ 868 w 993"/>
                <a:gd name="T35" fmla="*/ 185 h 869"/>
                <a:gd name="T36" fmla="*/ 836 w 993"/>
                <a:gd name="T37" fmla="*/ 154 h 869"/>
                <a:gd name="T38" fmla="*/ 806 w 993"/>
                <a:gd name="T39" fmla="*/ 124 h 869"/>
                <a:gd name="T40" fmla="*/ 775 w 993"/>
                <a:gd name="T41" fmla="*/ 124 h 869"/>
                <a:gd name="T42" fmla="*/ 682 w 993"/>
                <a:gd name="T43" fmla="*/ 93 h 869"/>
                <a:gd name="T44" fmla="*/ 682 w 993"/>
                <a:gd name="T45" fmla="*/ 93 h 869"/>
                <a:gd name="T46" fmla="*/ 651 w 993"/>
                <a:gd name="T47" fmla="*/ 93 h 869"/>
                <a:gd name="T48" fmla="*/ 651 w 993"/>
                <a:gd name="T49" fmla="*/ 93 h 869"/>
                <a:gd name="T50" fmla="*/ 558 w 993"/>
                <a:gd name="T51" fmla="*/ 154 h 869"/>
                <a:gd name="T52" fmla="*/ 434 w 993"/>
                <a:gd name="T53" fmla="*/ 185 h 869"/>
                <a:gd name="T54" fmla="*/ 372 w 993"/>
                <a:gd name="T55" fmla="*/ 185 h 869"/>
                <a:gd name="T56" fmla="*/ 310 w 993"/>
                <a:gd name="T57" fmla="*/ 124 h 869"/>
                <a:gd name="T58" fmla="*/ 216 w 993"/>
                <a:gd name="T59" fmla="*/ 93 h 869"/>
                <a:gd name="T60" fmla="*/ 186 w 993"/>
                <a:gd name="T61" fmla="*/ 61 h 869"/>
                <a:gd name="T62" fmla="*/ 155 w 993"/>
                <a:gd name="T63" fmla="*/ 30 h 869"/>
                <a:gd name="T64" fmla="*/ 155 w 993"/>
                <a:gd name="T65" fmla="*/ 0 h 869"/>
                <a:gd name="T66" fmla="*/ 124 w 993"/>
                <a:gd name="T67" fmla="*/ 30 h 869"/>
                <a:gd name="T68" fmla="*/ 124 w 993"/>
                <a:gd name="T69" fmla="*/ 30 h 869"/>
                <a:gd name="T70" fmla="*/ 124 w 993"/>
                <a:gd name="T71" fmla="*/ 61 h 869"/>
                <a:gd name="T72" fmla="*/ 31 w 993"/>
                <a:gd name="T73" fmla="*/ 30 h 869"/>
                <a:gd name="T74" fmla="*/ 0 w 993"/>
                <a:gd name="T75" fmla="*/ 0 h 869"/>
                <a:gd name="T76" fmla="*/ 0 w 993"/>
                <a:gd name="T77" fmla="*/ 30 h 869"/>
                <a:gd name="T78" fmla="*/ 31 w 993"/>
                <a:gd name="T79" fmla="*/ 124 h 869"/>
                <a:gd name="T80" fmla="*/ 31 w 993"/>
                <a:gd name="T81" fmla="*/ 124 h 869"/>
                <a:gd name="T82" fmla="*/ 62 w 993"/>
                <a:gd name="T83" fmla="*/ 154 h 869"/>
                <a:gd name="T84" fmla="*/ 92 w 993"/>
                <a:gd name="T85" fmla="*/ 185 h 869"/>
                <a:gd name="T86" fmla="*/ 124 w 993"/>
                <a:gd name="T87" fmla="*/ 217 h 869"/>
                <a:gd name="T88" fmla="*/ 124 w 993"/>
                <a:gd name="T89" fmla="*/ 248 h 869"/>
                <a:gd name="T90" fmla="*/ 92 w 993"/>
                <a:gd name="T91" fmla="*/ 309 h 869"/>
                <a:gd name="T92" fmla="*/ 92 w 993"/>
                <a:gd name="T93" fmla="*/ 341 h 869"/>
                <a:gd name="T94" fmla="*/ 124 w 993"/>
                <a:gd name="T95" fmla="*/ 372 h 869"/>
                <a:gd name="T96" fmla="*/ 124 w 993"/>
                <a:gd name="T97" fmla="*/ 372 h 869"/>
                <a:gd name="T98" fmla="*/ 155 w 993"/>
                <a:gd name="T99" fmla="*/ 402 h 869"/>
                <a:gd name="T100" fmla="*/ 186 w 993"/>
                <a:gd name="T101" fmla="*/ 433 h 869"/>
                <a:gd name="T102" fmla="*/ 216 w 993"/>
                <a:gd name="T103" fmla="*/ 496 h 869"/>
                <a:gd name="T104" fmla="*/ 216 w 993"/>
                <a:gd name="T105" fmla="*/ 526 h 869"/>
                <a:gd name="T106" fmla="*/ 248 w 993"/>
                <a:gd name="T107" fmla="*/ 557 h 869"/>
                <a:gd name="T108" fmla="*/ 340 w 993"/>
                <a:gd name="T109" fmla="*/ 589 h 869"/>
                <a:gd name="T110" fmla="*/ 372 w 993"/>
                <a:gd name="T111" fmla="*/ 681 h 869"/>
                <a:gd name="T112" fmla="*/ 496 w 993"/>
                <a:gd name="T113" fmla="*/ 744 h 869"/>
                <a:gd name="T114" fmla="*/ 588 w 993"/>
                <a:gd name="T115" fmla="*/ 774 h 869"/>
                <a:gd name="T116" fmla="*/ 682 w 993"/>
                <a:gd name="T117" fmla="*/ 744 h 869"/>
                <a:gd name="T118" fmla="*/ 712 w 993"/>
                <a:gd name="T119" fmla="*/ 837 h 869"/>
                <a:gd name="T120" fmla="*/ 868 w 993"/>
                <a:gd name="T121" fmla="*/ 837 h 869"/>
                <a:gd name="T122" fmla="*/ 930 w 993"/>
                <a:gd name="T123" fmla="*/ 86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3" h="869">
                  <a:moveTo>
                    <a:pt x="992" y="774"/>
                  </a:moveTo>
                  <a:lnTo>
                    <a:pt x="992" y="774"/>
                  </a:lnTo>
                  <a:lnTo>
                    <a:pt x="992" y="774"/>
                  </a:lnTo>
                  <a:lnTo>
                    <a:pt x="992" y="774"/>
                  </a:lnTo>
                  <a:cubicBezTo>
                    <a:pt x="992" y="774"/>
                    <a:pt x="992" y="774"/>
                    <a:pt x="992" y="744"/>
                  </a:cubicBezTo>
                  <a:lnTo>
                    <a:pt x="992" y="744"/>
                  </a:lnTo>
                  <a:lnTo>
                    <a:pt x="992" y="744"/>
                  </a:lnTo>
                  <a:lnTo>
                    <a:pt x="992" y="744"/>
                  </a:lnTo>
                  <a:lnTo>
                    <a:pt x="992" y="744"/>
                  </a:lnTo>
                  <a:cubicBezTo>
                    <a:pt x="992" y="744"/>
                    <a:pt x="992" y="744"/>
                    <a:pt x="992" y="713"/>
                  </a:cubicBezTo>
                  <a:lnTo>
                    <a:pt x="960" y="713"/>
                  </a:lnTo>
                  <a:lnTo>
                    <a:pt x="960" y="713"/>
                  </a:lnTo>
                  <a:lnTo>
                    <a:pt x="960" y="713"/>
                  </a:lnTo>
                  <a:cubicBezTo>
                    <a:pt x="930" y="681"/>
                    <a:pt x="930" y="681"/>
                    <a:pt x="899" y="650"/>
                  </a:cubicBezTo>
                  <a:lnTo>
                    <a:pt x="899" y="650"/>
                  </a:lnTo>
                  <a:lnTo>
                    <a:pt x="899" y="650"/>
                  </a:lnTo>
                  <a:cubicBezTo>
                    <a:pt x="899" y="620"/>
                    <a:pt x="899" y="620"/>
                    <a:pt x="899" y="620"/>
                  </a:cubicBezTo>
                  <a:lnTo>
                    <a:pt x="899" y="620"/>
                  </a:lnTo>
                  <a:lnTo>
                    <a:pt x="899" y="620"/>
                  </a:lnTo>
                  <a:lnTo>
                    <a:pt x="899" y="620"/>
                  </a:lnTo>
                  <a:lnTo>
                    <a:pt x="868" y="589"/>
                  </a:lnTo>
                  <a:lnTo>
                    <a:pt x="868" y="589"/>
                  </a:lnTo>
                  <a:cubicBezTo>
                    <a:pt x="868" y="589"/>
                    <a:pt x="899" y="589"/>
                    <a:pt x="899" y="557"/>
                  </a:cubicBezTo>
                  <a:lnTo>
                    <a:pt x="899" y="557"/>
                  </a:lnTo>
                  <a:lnTo>
                    <a:pt x="899" y="557"/>
                  </a:lnTo>
                  <a:lnTo>
                    <a:pt x="899" y="557"/>
                  </a:lnTo>
                  <a:lnTo>
                    <a:pt x="899" y="557"/>
                  </a:lnTo>
                  <a:lnTo>
                    <a:pt x="899" y="557"/>
                  </a:lnTo>
                  <a:lnTo>
                    <a:pt x="930" y="526"/>
                  </a:lnTo>
                  <a:lnTo>
                    <a:pt x="930" y="526"/>
                  </a:lnTo>
                  <a:lnTo>
                    <a:pt x="930" y="526"/>
                  </a:lnTo>
                  <a:cubicBezTo>
                    <a:pt x="899" y="526"/>
                    <a:pt x="899" y="526"/>
                    <a:pt x="899" y="526"/>
                  </a:cubicBezTo>
                  <a:cubicBezTo>
                    <a:pt x="899" y="496"/>
                    <a:pt x="899" y="496"/>
                    <a:pt x="899" y="496"/>
                  </a:cubicBezTo>
                  <a:cubicBezTo>
                    <a:pt x="868" y="496"/>
                    <a:pt x="868" y="496"/>
                    <a:pt x="868" y="465"/>
                  </a:cubicBezTo>
                  <a:lnTo>
                    <a:pt x="868" y="465"/>
                  </a:lnTo>
                  <a:cubicBezTo>
                    <a:pt x="868" y="465"/>
                    <a:pt x="868" y="465"/>
                    <a:pt x="868" y="433"/>
                  </a:cubicBezTo>
                  <a:lnTo>
                    <a:pt x="868" y="433"/>
                  </a:lnTo>
                  <a:lnTo>
                    <a:pt x="868" y="433"/>
                  </a:lnTo>
                  <a:lnTo>
                    <a:pt x="868" y="402"/>
                  </a:lnTo>
                  <a:lnTo>
                    <a:pt x="868" y="372"/>
                  </a:lnTo>
                  <a:lnTo>
                    <a:pt x="868" y="372"/>
                  </a:lnTo>
                  <a:cubicBezTo>
                    <a:pt x="868" y="372"/>
                    <a:pt x="868" y="372"/>
                    <a:pt x="868" y="341"/>
                  </a:cubicBezTo>
                  <a:lnTo>
                    <a:pt x="868" y="341"/>
                  </a:lnTo>
                  <a:lnTo>
                    <a:pt x="868" y="341"/>
                  </a:lnTo>
                  <a:cubicBezTo>
                    <a:pt x="868" y="309"/>
                    <a:pt x="868" y="309"/>
                    <a:pt x="868" y="309"/>
                  </a:cubicBezTo>
                  <a:lnTo>
                    <a:pt x="868" y="278"/>
                  </a:lnTo>
                  <a:lnTo>
                    <a:pt x="868" y="278"/>
                  </a:lnTo>
                  <a:lnTo>
                    <a:pt x="868" y="278"/>
                  </a:lnTo>
                  <a:lnTo>
                    <a:pt x="899" y="248"/>
                  </a:lnTo>
                  <a:cubicBezTo>
                    <a:pt x="899" y="248"/>
                    <a:pt x="899" y="248"/>
                    <a:pt x="899" y="217"/>
                  </a:cubicBezTo>
                  <a:lnTo>
                    <a:pt x="899" y="217"/>
                  </a:lnTo>
                  <a:lnTo>
                    <a:pt x="899" y="185"/>
                  </a:lnTo>
                  <a:lnTo>
                    <a:pt x="899" y="185"/>
                  </a:lnTo>
                  <a:cubicBezTo>
                    <a:pt x="868" y="185"/>
                    <a:pt x="868" y="185"/>
                    <a:pt x="868" y="185"/>
                  </a:cubicBezTo>
                  <a:cubicBezTo>
                    <a:pt x="868" y="185"/>
                    <a:pt x="868" y="185"/>
                    <a:pt x="836" y="154"/>
                  </a:cubicBezTo>
                  <a:lnTo>
                    <a:pt x="836" y="154"/>
                  </a:lnTo>
                  <a:lnTo>
                    <a:pt x="836" y="154"/>
                  </a:lnTo>
                  <a:cubicBezTo>
                    <a:pt x="836" y="154"/>
                    <a:pt x="836" y="154"/>
                    <a:pt x="806" y="154"/>
                  </a:cubicBezTo>
                  <a:lnTo>
                    <a:pt x="806" y="124"/>
                  </a:lnTo>
                  <a:lnTo>
                    <a:pt x="806" y="124"/>
                  </a:lnTo>
                  <a:lnTo>
                    <a:pt x="775" y="124"/>
                  </a:lnTo>
                  <a:lnTo>
                    <a:pt x="775" y="124"/>
                  </a:lnTo>
                  <a:lnTo>
                    <a:pt x="775" y="124"/>
                  </a:lnTo>
                  <a:cubicBezTo>
                    <a:pt x="744" y="124"/>
                    <a:pt x="744" y="124"/>
                    <a:pt x="744" y="124"/>
                  </a:cubicBezTo>
                  <a:lnTo>
                    <a:pt x="744" y="124"/>
                  </a:lnTo>
                  <a:cubicBezTo>
                    <a:pt x="712" y="124"/>
                    <a:pt x="682" y="93"/>
                    <a:pt x="682" y="93"/>
                  </a:cubicBezTo>
                  <a:lnTo>
                    <a:pt x="682" y="93"/>
                  </a:lnTo>
                  <a:lnTo>
                    <a:pt x="682" y="93"/>
                  </a:lnTo>
                  <a:lnTo>
                    <a:pt x="682" y="93"/>
                  </a:lnTo>
                  <a:lnTo>
                    <a:pt x="651" y="93"/>
                  </a:lnTo>
                  <a:lnTo>
                    <a:pt x="651" y="93"/>
                  </a:lnTo>
                  <a:lnTo>
                    <a:pt x="651" y="93"/>
                  </a:lnTo>
                  <a:lnTo>
                    <a:pt x="651" y="93"/>
                  </a:lnTo>
                  <a:lnTo>
                    <a:pt x="651" y="93"/>
                  </a:lnTo>
                  <a:lnTo>
                    <a:pt x="651" y="93"/>
                  </a:lnTo>
                  <a:cubicBezTo>
                    <a:pt x="620" y="93"/>
                    <a:pt x="620" y="93"/>
                    <a:pt x="620" y="93"/>
                  </a:cubicBezTo>
                  <a:cubicBezTo>
                    <a:pt x="588" y="124"/>
                    <a:pt x="588" y="124"/>
                    <a:pt x="558" y="154"/>
                  </a:cubicBezTo>
                  <a:lnTo>
                    <a:pt x="558" y="154"/>
                  </a:lnTo>
                  <a:lnTo>
                    <a:pt x="558" y="154"/>
                  </a:lnTo>
                  <a:cubicBezTo>
                    <a:pt x="527" y="154"/>
                    <a:pt x="527" y="185"/>
                    <a:pt x="496" y="185"/>
                  </a:cubicBezTo>
                  <a:cubicBezTo>
                    <a:pt x="496" y="185"/>
                    <a:pt x="464" y="185"/>
                    <a:pt x="434" y="185"/>
                  </a:cubicBezTo>
                  <a:cubicBezTo>
                    <a:pt x="434" y="185"/>
                    <a:pt x="434" y="185"/>
                    <a:pt x="403" y="185"/>
                  </a:cubicBezTo>
                  <a:lnTo>
                    <a:pt x="372" y="185"/>
                  </a:lnTo>
                  <a:lnTo>
                    <a:pt x="372" y="185"/>
                  </a:lnTo>
                  <a:cubicBezTo>
                    <a:pt x="340" y="185"/>
                    <a:pt x="340" y="185"/>
                    <a:pt x="340" y="154"/>
                  </a:cubicBezTo>
                  <a:cubicBezTo>
                    <a:pt x="310" y="154"/>
                    <a:pt x="310" y="154"/>
                    <a:pt x="310" y="124"/>
                  </a:cubicBezTo>
                  <a:lnTo>
                    <a:pt x="310" y="124"/>
                  </a:lnTo>
                  <a:lnTo>
                    <a:pt x="279" y="124"/>
                  </a:lnTo>
                  <a:cubicBezTo>
                    <a:pt x="248" y="124"/>
                    <a:pt x="248" y="124"/>
                    <a:pt x="216" y="93"/>
                  </a:cubicBezTo>
                  <a:lnTo>
                    <a:pt x="216" y="93"/>
                  </a:lnTo>
                  <a:lnTo>
                    <a:pt x="216" y="93"/>
                  </a:lnTo>
                  <a:cubicBezTo>
                    <a:pt x="216" y="93"/>
                    <a:pt x="216" y="93"/>
                    <a:pt x="216" y="61"/>
                  </a:cubicBezTo>
                  <a:lnTo>
                    <a:pt x="186" y="61"/>
                  </a:lnTo>
                  <a:lnTo>
                    <a:pt x="186" y="61"/>
                  </a:lnTo>
                  <a:lnTo>
                    <a:pt x="155" y="30"/>
                  </a:lnTo>
                  <a:lnTo>
                    <a:pt x="155" y="30"/>
                  </a:lnTo>
                  <a:lnTo>
                    <a:pt x="155" y="0"/>
                  </a:lnTo>
                  <a:lnTo>
                    <a:pt x="155" y="0"/>
                  </a:lnTo>
                  <a:lnTo>
                    <a:pt x="155" y="0"/>
                  </a:lnTo>
                  <a:cubicBezTo>
                    <a:pt x="155" y="0"/>
                    <a:pt x="155" y="0"/>
                    <a:pt x="155" y="30"/>
                  </a:cubicBezTo>
                  <a:lnTo>
                    <a:pt x="155" y="30"/>
                  </a:lnTo>
                  <a:cubicBezTo>
                    <a:pt x="124" y="30"/>
                    <a:pt x="124" y="30"/>
                    <a:pt x="124" y="30"/>
                  </a:cubicBezTo>
                  <a:lnTo>
                    <a:pt x="124" y="30"/>
                  </a:lnTo>
                  <a:lnTo>
                    <a:pt x="124" y="30"/>
                  </a:lnTo>
                  <a:lnTo>
                    <a:pt x="124" y="30"/>
                  </a:lnTo>
                  <a:cubicBezTo>
                    <a:pt x="124" y="30"/>
                    <a:pt x="124" y="30"/>
                    <a:pt x="124" y="61"/>
                  </a:cubicBezTo>
                  <a:lnTo>
                    <a:pt x="124" y="61"/>
                  </a:lnTo>
                  <a:lnTo>
                    <a:pt x="124" y="61"/>
                  </a:lnTo>
                  <a:cubicBezTo>
                    <a:pt x="92" y="61"/>
                    <a:pt x="92" y="61"/>
                    <a:pt x="92" y="61"/>
                  </a:cubicBezTo>
                  <a:lnTo>
                    <a:pt x="92" y="61"/>
                  </a:lnTo>
                  <a:cubicBezTo>
                    <a:pt x="62" y="61"/>
                    <a:pt x="31" y="30"/>
                    <a:pt x="31" y="30"/>
                  </a:cubicBezTo>
                  <a:lnTo>
                    <a:pt x="31" y="30"/>
                  </a:lnTo>
                  <a:lnTo>
                    <a:pt x="0" y="0"/>
                  </a:lnTo>
                  <a:lnTo>
                    <a:pt x="0" y="0"/>
                  </a:lnTo>
                  <a:lnTo>
                    <a:pt x="0" y="0"/>
                  </a:lnTo>
                  <a:cubicBezTo>
                    <a:pt x="0" y="0"/>
                    <a:pt x="0" y="0"/>
                    <a:pt x="0" y="30"/>
                  </a:cubicBezTo>
                  <a:lnTo>
                    <a:pt x="0" y="30"/>
                  </a:lnTo>
                  <a:cubicBezTo>
                    <a:pt x="31" y="30"/>
                    <a:pt x="31" y="30"/>
                    <a:pt x="31" y="61"/>
                  </a:cubicBezTo>
                  <a:lnTo>
                    <a:pt x="31" y="61"/>
                  </a:lnTo>
                  <a:cubicBezTo>
                    <a:pt x="31" y="93"/>
                    <a:pt x="31" y="93"/>
                    <a:pt x="31" y="124"/>
                  </a:cubicBezTo>
                  <a:lnTo>
                    <a:pt x="31" y="124"/>
                  </a:lnTo>
                  <a:lnTo>
                    <a:pt x="31" y="124"/>
                  </a:lnTo>
                  <a:lnTo>
                    <a:pt x="31" y="124"/>
                  </a:lnTo>
                  <a:lnTo>
                    <a:pt x="31" y="124"/>
                  </a:lnTo>
                  <a:cubicBezTo>
                    <a:pt x="31" y="124"/>
                    <a:pt x="31" y="154"/>
                    <a:pt x="62" y="154"/>
                  </a:cubicBezTo>
                  <a:lnTo>
                    <a:pt x="62" y="154"/>
                  </a:lnTo>
                  <a:lnTo>
                    <a:pt x="62" y="154"/>
                  </a:lnTo>
                  <a:cubicBezTo>
                    <a:pt x="62" y="154"/>
                    <a:pt x="62" y="185"/>
                    <a:pt x="92" y="185"/>
                  </a:cubicBezTo>
                  <a:lnTo>
                    <a:pt x="92" y="185"/>
                  </a:lnTo>
                  <a:lnTo>
                    <a:pt x="92" y="185"/>
                  </a:lnTo>
                  <a:lnTo>
                    <a:pt x="92" y="185"/>
                  </a:lnTo>
                  <a:cubicBezTo>
                    <a:pt x="124" y="185"/>
                    <a:pt x="124" y="185"/>
                    <a:pt x="124" y="217"/>
                  </a:cubicBezTo>
                  <a:lnTo>
                    <a:pt x="124" y="217"/>
                  </a:lnTo>
                  <a:lnTo>
                    <a:pt x="124" y="248"/>
                  </a:lnTo>
                  <a:lnTo>
                    <a:pt x="124" y="248"/>
                  </a:lnTo>
                  <a:lnTo>
                    <a:pt x="124" y="248"/>
                  </a:lnTo>
                  <a:cubicBezTo>
                    <a:pt x="124" y="278"/>
                    <a:pt x="92" y="278"/>
                    <a:pt x="92" y="309"/>
                  </a:cubicBezTo>
                  <a:lnTo>
                    <a:pt x="92" y="309"/>
                  </a:lnTo>
                  <a:cubicBezTo>
                    <a:pt x="92" y="309"/>
                    <a:pt x="92" y="309"/>
                    <a:pt x="92" y="341"/>
                  </a:cubicBezTo>
                  <a:lnTo>
                    <a:pt x="92" y="341"/>
                  </a:lnTo>
                  <a:lnTo>
                    <a:pt x="92" y="341"/>
                  </a:lnTo>
                  <a:lnTo>
                    <a:pt x="92" y="341"/>
                  </a:lnTo>
                  <a:lnTo>
                    <a:pt x="92" y="341"/>
                  </a:lnTo>
                  <a:cubicBezTo>
                    <a:pt x="124" y="341"/>
                    <a:pt x="124" y="372"/>
                    <a:pt x="124" y="372"/>
                  </a:cubicBezTo>
                  <a:lnTo>
                    <a:pt x="124" y="372"/>
                  </a:lnTo>
                  <a:lnTo>
                    <a:pt x="124" y="372"/>
                  </a:lnTo>
                  <a:lnTo>
                    <a:pt x="124" y="372"/>
                  </a:lnTo>
                  <a:cubicBezTo>
                    <a:pt x="155" y="402"/>
                    <a:pt x="155" y="402"/>
                    <a:pt x="155" y="402"/>
                  </a:cubicBezTo>
                  <a:lnTo>
                    <a:pt x="155" y="402"/>
                  </a:lnTo>
                  <a:lnTo>
                    <a:pt x="155" y="402"/>
                  </a:lnTo>
                  <a:cubicBezTo>
                    <a:pt x="186" y="402"/>
                    <a:pt x="186" y="402"/>
                    <a:pt x="186" y="433"/>
                  </a:cubicBezTo>
                  <a:lnTo>
                    <a:pt x="186" y="433"/>
                  </a:lnTo>
                  <a:lnTo>
                    <a:pt x="186" y="433"/>
                  </a:lnTo>
                  <a:lnTo>
                    <a:pt x="186" y="433"/>
                  </a:lnTo>
                  <a:cubicBezTo>
                    <a:pt x="216" y="433"/>
                    <a:pt x="216" y="465"/>
                    <a:pt x="216" y="465"/>
                  </a:cubicBezTo>
                  <a:lnTo>
                    <a:pt x="216" y="496"/>
                  </a:lnTo>
                  <a:lnTo>
                    <a:pt x="216" y="526"/>
                  </a:lnTo>
                  <a:lnTo>
                    <a:pt x="216" y="526"/>
                  </a:lnTo>
                  <a:lnTo>
                    <a:pt x="216" y="526"/>
                  </a:lnTo>
                  <a:cubicBezTo>
                    <a:pt x="216" y="557"/>
                    <a:pt x="248" y="557"/>
                    <a:pt x="248" y="557"/>
                  </a:cubicBezTo>
                  <a:lnTo>
                    <a:pt x="248" y="557"/>
                  </a:lnTo>
                  <a:lnTo>
                    <a:pt x="248" y="557"/>
                  </a:lnTo>
                  <a:lnTo>
                    <a:pt x="279" y="557"/>
                  </a:lnTo>
                  <a:cubicBezTo>
                    <a:pt x="310" y="557"/>
                    <a:pt x="340" y="557"/>
                    <a:pt x="340" y="589"/>
                  </a:cubicBezTo>
                  <a:lnTo>
                    <a:pt x="340" y="589"/>
                  </a:lnTo>
                  <a:cubicBezTo>
                    <a:pt x="340" y="620"/>
                    <a:pt x="372" y="620"/>
                    <a:pt x="372" y="650"/>
                  </a:cubicBezTo>
                  <a:lnTo>
                    <a:pt x="372" y="681"/>
                  </a:lnTo>
                  <a:lnTo>
                    <a:pt x="372" y="681"/>
                  </a:lnTo>
                  <a:cubicBezTo>
                    <a:pt x="403" y="681"/>
                    <a:pt x="403" y="713"/>
                    <a:pt x="403" y="713"/>
                  </a:cubicBezTo>
                  <a:cubicBezTo>
                    <a:pt x="464" y="713"/>
                    <a:pt x="464" y="744"/>
                    <a:pt x="496" y="744"/>
                  </a:cubicBezTo>
                  <a:lnTo>
                    <a:pt x="496" y="744"/>
                  </a:lnTo>
                  <a:cubicBezTo>
                    <a:pt x="527" y="774"/>
                    <a:pt x="527" y="774"/>
                    <a:pt x="558" y="774"/>
                  </a:cubicBezTo>
                  <a:lnTo>
                    <a:pt x="558" y="774"/>
                  </a:lnTo>
                  <a:cubicBezTo>
                    <a:pt x="588" y="774"/>
                    <a:pt x="588" y="774"/>
                    <a:pt x="588" y="774"/>
                  </a:cubicBezTo>
                  <a:cubicBezTo>
                    <a:pt x="588" y="774"/>
                    <a:pt x="588" y="774"/>
                    <a:pt x="620" y="744"/>
                  </a:cubicBezTo>
                  <a:lnTo>
                    <a:pt x="651" y="744"/>
                  </a:lnTo>
                  <a:cubicBezTo>
                    <a:pt x="651" y="744"/>
                    <a:pt x="651" y="744"/>
                    <a:pt x="682" y="744"/>
                  </a:cubicBezTo>
                  <a:cubicBezTo>
                    <a:pt x="712" y="744"/>
                    <a:pt x="712" y="774"/>
                    <a:pt x="712" y="805"/>
                  </a:cubicBezTo>
                  <a:cubicBezTo>
                    <a:pt x="712" y="805"/>
                    <a:pt x="712" y="805"/>
                    <a:pt x="712" y="837"/>
                  </a:cubicBezTo>
                  <a:lnTo>
                    <a:pt x="712" y="837"/>
                  </a:lnTo>
                  <a:lnTo>
                    <a:pt x="744" y="837"/>
                  </a:lnTo>
                  <a:cubicBezTo>
                    <a:pt x="775" y="868"/>
                    <a:pt x="775" y="868"/>
                    <a:pt x="806" y="868"/>
                  </a:cubicBezTo>
                  <a:cubicBezTo>
                    <a:pt x="836" y="868"/>
                    <a:pt x="868" y="837"/>
                    <a:pt x="868" y="837"/>
                  </a:cubicBezTo>
                  <a:cubicBezTo>
                    <a:pt x="868" y="837"/>
                    <a:pt x="868" y="837"/>
                    <a:pt x="899" y="837"/>
                  </a:cubicBezTo>
                  <a:cubicBezTo>
                    <a:pt x="899" y="837"/>
                    <a:pt x="930" y="837"/>
                    <a:pt x="930" y="868"/>
                  </a:cubicBezTo>
                  <a:lnTo>
                    <a:pt x="930" y="868"/>
                  </a:lnTo>
                  <a:cubicBezTo>
                    <a:pt x="930" y="837"/>
                    <a:pt x="930" y="805"/>
                    <a:pt x="960" y="805"/>
                  </a:cubicBezTo>
                  <a:cubicBezTo>
                    <a:pt x="960" y="774"/>
                    <a:pt x="992" y="774"/>
                    <a:pt x="992" y="7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6" name="Freeform 135"/>
            <p:cNvSpPr>
              <a:spLocks noChangeArrowheads="1"/>
            </p:cNvSpPr>
            <p:nvPr/>
          </p:nvSpPr>
          <p:spPr bwMode="auto">
            <a:xfrm>
              <a:off x="5430838" y="2070100"/>
              <a:ext cx="57150" cy="68263"/>
            </a:xfrm>
            <a:custGeom>
              <a:avLst/>
              <a:gdLst>
                <a:gd name="T0" fmla="*/ 156 w 157"/>
                <a:gd name="T1" fmla="*/ 31 h 188"/>
                <a:gd name="T2" fmla="*/ 156 w 157"/>
                <a:gd name="T3" fmla="*/ 31 h 188"/>
                <a:gd name="T4" fmla="*/ 156 w 157"/>
                <a:gd name="T5" fmla="*/ 31 h 188"/>
                <a:gd name="T6" fmla="*/ 156 w 157"/>
                <a:gd name="T7" fmla="*/ 31 h 188"/>
                <a:gd name="T8" fmla="*/ 156 w 157"/>
                <a:gd name="T9" fmla="*/ 31 h 188"/>
                <a:gd name="T10" fmla="*/ 156 w 157"/>
                <a:gd name="T11" fmla="*/ 31 h 188"/>
                <a:gd name="T12" fmla="*/ 156 w 157"/>
                <a:gd name="T13" fmla="*/ 31 h 188"/>
                <a:gd name="T14" fmla="*/ 93 w 157"/>
                <a:gd name="T15" fmla="*/ 31 h 188"/>
                <a:gd name="T16" fmla="*/ 93 w 157"/>
                <a:gd name="T17" fmla="*/ 31 h 188"/>
                <a:gd name="T18" fmla="*/ 32 w 157"/>
                <a:gd name="T19" fmla="*/ 0 h 188"/>
                <a:gd name="T20" fmla="*/ 32 w 157"/>
                <a:gd name="T21" fmla="*/ 0 h 188"/>
                <a:gd name="T22" fmla="*/ 32 w 157"/>
                <a:gd name="T23" fmla="*/ 0 h 188"/>
                <a:gd name="T24" fmla="*/ 32 w 157"/>
                <a:gd name="T25" fmla="*/ 0 h 188"/>
                <a:gd name="T26" fmla="*/ 32 w 157"/>
                <a:gd name="T27" fmla="*/ 0 h 188"/>
                <a:gd name="T28" fmla="*/ 0 w 157"/>
                <a:gd name="T29" fmla="*/ 31 h 188"/>
                <a:gd name="T30" fmla="*/ 0 w 157"/>
                <a:gd name="T31" fmla="*/ 31 h 188"/>
                <a:gd name="T32" fmla="*/ 0 w 157"/>
                <a:gd name="T33" fmla="*/ 31 h 188"/>
                <a:gd name="T34" fmla="*/ 0 w 157"/>
                <a:gd name="T35" fmla="*/ 31 h 188"/>
                <a:gd name="T36" fmla="*/ 0 w 157"/>
                <a:gd name="T37" fmla="*/ 31 h 188"/>
                <a:gd name="T38" fmla="*/ 0 w 157"/>
                <a:gd name="T39" fmla="*/ 31 h 188"/>
                <a:gd name="T40" fmla="*/ 32 w 157"/>
                <a:gd name="T41" fmla="*/ 63 h 188"/>
                <a:gd name="T42" fmla="*/ 0 w 157"/>
                <a:gd name="T43" fmla="*/ 93 h 188"/>
                <a:gd name="T44" fmla="*/ 0 w 157"/>
                <a:gd name="T45" fmla="*/ 93 h 188"/>
                <a:gd name="T46" fmla="*/ 32 w 157"/>
                <a:gd name="T47" fmla="*/ 124 h 188"/>
                <a:gd name="T48" fmla="*/ 32 w 157"/>
                <a:gd name="T49" fmla="*/ 155 h 188"/>
                <a:gd name="T50" fmla="*/ 32 w 157"/>
                <a:gd name="T51" fmla="*/ 187 h 188"/>
                <a:gd name="T52" fmla="*/ 32 w 157"/>
                <a:gd name="T53" fmla="*/ 187 h 188"/>
                <a:gd name="T54" fmla="*/ 93 w 157"/>
                <a:gd name="T55" fmla="*/ 187 h 188"/>
                <a:gd name="T56" fmla="*/ 93 w 157"/>
                <a:gd name="T57" fmla="*/ 187 h 188"/>
                <a:gd name="T58" fmla="*/ 93 w 157"/>
                <a:gd name="T59" fmla="*/ 155 h 188"/>
                <a:gd name="T60" fmla="*/ 93 w 157"/>
                <a:gd name="T61" fmla="*/ 124 h 188"/>
                <a:gd name="T62" fmla="*/ 93 w 157"/>
                <a:gd name="T63" fmla="*/ 93 h 188"/>
                <a:gd name="T64" fmla="*/ 93 w 157"/>
                <a:gd name="T65" fmla="*/ 93 h 188"/>
                <a:gd name="T66" fmla="*/ 124 w 157"/>
                <a:gd name="T67" fmla="*/ 63 h 188"/>
                <a:gd name="T68" fmla="*/ 156 w 157"/>
                <a:gd name="T69" fmla="*/ 3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88">
                  <a:moveTo>
                    <a:pt x="156" y="31"/>
                  </a:moveTo>
                  <a:lnTo>
                    <a:pt x="156" y="31"/>
                  </a:lnTo>
                  <a:lnTo>
                    <a:pt x="156" y="31"/>
                  </a:lnTo>
                  <a:lnTo>
                    <a:pt x="156" y="31"/>
                  </a:lnTo>
                  <a:lnTo>
                    <a:pt x="156" y="31"/>
                  </a:lnTo>
                  <a:lnTo>
                    <a:pt x="156" y="31"/>
                  </a:lnTo>
                  <a:lnTo>
                    <a:pt x="156" y="31"/>
                  </a:lnTo>
                  <a:cubicBezTo>
                    <a:pt x="124" y="31"/>
                    <a:pt x="124" y="31"/>
                    <a:pt x="93" y="31"/>
                  </a:cubicBezTo>
                  <a:lnTo>
                    <a:pt x="93" y="31"/>
                  </a:lnTo>
                  <a:cubicBezTo>
                    <a:pt x="93" y="31"/>
                    <a:pt x="63" y="31"/>
                    <a:pt x="32" y="0"/>
                  </a:cubicBezTo>
                  <a:lnTo>
                    <a:pt x="32" y="0"/>
                  </a:lnTo>
                  <a:lnTo>
                    <a:pt x="32" y="0"/>
                  </a:lnTo>
                  <a:lnTo>
                    <a:pt x="32" y="0"/>
                  </a:lnTo>
                  <a:lnTo>
                    <a:pt x="32" y="0"/>
                  </a:lnTo>
                  <a:cubicBezTo>
                    <a:pt x="32" y="0"/>
                    <a:pt x="32" y="31"/>
                    <a:pt x="0" y="31"/>
                  </a:cubicBezTo>
                  <a:lnTo>
                    <a:pt x="0" y="31"/>
                  </a:lnTo>
                  <a:lnTo>
                    <a:pt x="0" y="31"/>
                  </a:lnTo>
                  <a:lnTo>
                    <a:pt x="0" y="31"/>
                  </a:lnTo>
                  <a:lnTo>
                    <a:pt x="0" y="31"/>
                  </a:lnTo>
                  <a:lnTo>
                    <a:pt x="0" y="31"/>
                  </a:lnTo>
                  <a:cubicBezTo>
                    <a:pt x="0" y="63"/>
                    <a:pt x="32" y="63"/>
                    <a:pt x="32" y="63"/>
                  </a:cubicBezTo>
                  <a:cubicBezTo>
                    <a:pt x="32" y="93"/>
                    <a:pt x="0" y="93"/>
                    <a:pt x="0" y="93"/>
                  </a:cubicBezTo>
                  <a:lnTo>
                    <a:pt x="0" y="93"/>
                  </a:lnTo>
                  <a:cubicBezTo>
                    <a:pt x="0" y="124"/>
                    <a:pt x="0" y="124"/>
                    <a:pt x="32" y="124"/>
                  </a:cubicBezTo>
                  <a:lnTo>
                    <a:pt x="32" y="155"/>
                  </a:lnTo>
                  <a:cubicBezTo>
                    <a:pt x="32" y="155"/>
                    <a:pt x="32" y="155"/>
                    <a:pt x="32" y="187"/>
                  </a:cubicBezTo>
                  <a:lnTo>
                    <a:pt x="32" y="187"/>
                  </a:lnTo>
                  <a:cubicBezTo>
                    <a:pt x="63" y="187"/>
                    <a:pt x="63" y="187"/>
                    <a:pt x="93" y="187"/>
                  </a:cubicBezTo>
                  <a:lnTo>
                    <a:pt x="93" y="187"/>
                  </a:lnTo>
                  <a:cubicBezTo>
                    <a:pt x="93" y="155"/>
                    <a:pt x="93" y="155"/>
                    <a:pt x="93" y="155"/>
                  </a:cubicBezTo>
                  <a:cubicBezTo>
                    <a:pt x="93" y="155"/>
                    <a:pt x="93" y="155"/>
                    <a:pt x="93" y="124"/>
                  </a:cubicBezTo>
                  <a:lnTo>
                    <a:pt x="93" y="93"/>
                  </a:lnTo>
                  <a:lnTo>
                    <a:pt x="93" y="93"/>
                  </a:lnTo>
                  <a:lnTo>
                    <a:pt x="124" y="63"/>
                  </a:lnTo>
                  <a:cubicBezTo>
                    <a:pt x="124" y="31"/>
                    <a:pt x="124" y="31"/>
                    <a:pt x="156"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7" name="Freeform 136"/>
            <p:cNvSpPr>
              <a:spLocks noChangeArrowheads="1"/>
            </p:cNvSpPr>
            <p:nvPr/>
          </p:nvSpPr>
          <p:spPr bwMode="auto">
            <a:xfrm>
              <a:off x="5029200" y="1825625"/>
              <a:ext cx="390525" cy="625475"/>
            </a:xfrm>
            <a:custGeom>
              <a:avLst/>
              <a:gdLst>
                <a:gd name="T0" fmla="*/ 1085 w 1086"/>
                <a:gd name="T1" fmla="*/ 744 h 1736"/>
                <a:gd name="T2" fmla="*/ 1055 w 1086"/>
                <a:gd name="T3" fmla="*/ 712 h 1736"/>
                <a:gd name="T4" fmla="*/ 1085 w 1086"/>
                <a:gd name="T5" fmla="*/ 681 h 1736"/>
                <a:gd name="T6" fmla="*/ 1024 w 1086"/>
                <a:gd name="T7" fmla="*/ 620 h 1736"/>
                <a:gd name="T8" fmla="*/ 931 w 1086"/>
                <a:gd name="T9" fmla="*/ 620 h 1736"/>
                <a:gd name="T10" fmla="*/ 868 w 1086"/>
                <a:gd name="T11" fmla="*/ 557 h 1736"/>
                <a:gd name="T12" fmla="*/ 807 w 1086"/>
                <a:gd name="T13" fmla="*/ 557 h 1736"/>
                <a:gd name="T14" fmla="*/ 744 w 1086"/>
                <a:gd name="T15" fmla="*/ 527 h 1736"/>
                <a:gd name="T16" fmla="*/ 683 w 1086"/>
                <a:gd name="T17" fmla="*/ 496 h 1736"/>
                <a:gd name="T18" fmla="*/ 620 w 1086"/>
                <a:gd name="T19" fmla="*/ 433 h 1736"/>
                <a:gd name="T20" fmla="*/ 620 w 1086"/>
                <a:gd name="T21" fmla="*/ 340 h 1736"/>
                <a:gd name="T22" fmla="*/ 589 w 1086"/>
                <a:gd name="T23" fmla="*/ 309 h 1736"/>
                <a:gd name="T24" fmla="*/ 559 w 1086"/>
                <a:gd name="T25" fmla="*/ 309 h 1736"/>
                <a:gd name="T26" fmla="*/ 528 w 1086"/>
                <a:gd name="T27" fmla="*/ 248 h 1736"/>
                <a:gd name="T28" fmla="*/ 559 w 1086"/>
                <a:gd name="T29" fmla="*/ 185 h 1736"/>
                <a:gd name="T30" fmla="*/ 559 w 1086"/>
                <a:gd name="T31" fmla="*/ 92 h 1736"/>
                <a:gd name="T32" fmla="*/ 589 w 1086"/>
                <a:gd name="T33" fmla="*/ 0 h 1736"/>
                <a:gd name="T34" fmla="*/ 528 w 1086"/>
                <a:gd name="T35" fmla="*/ 31 h 1736"/>
                <a:gd name="T36" fmla="*/ 496 w 1086"/>
                <a:gd name="T37" fmla="*/ 61 h 1736"/>
                <a:gd name="T38" fmla="*/ 341 w 1086"/>
                <a:gd name="T39" fmla="*/ 92 h 1736"/>
                <a:gd name="T40" fmla="*/ 341 w 1086"/>
                <a:gd name="T41" fmla="*/ 92 h 1736"/>
                <a:gd name="T42" fmla="*/ 341 w 1086"/>
                <a:gd name="T43" fmla="*/ 155 h 1736"/>
                <a:gd name="T44" fmla="*/ 372 w 1086"/>
                <a:gd name="T45" fmla="*/ 185 h 1736"/>
                <a:gd name="T46" fmla="*/ 341 w 1086"/>
                <a:gd name="T47" fmla="*/ 279 h 1736"/>
                <a:gd name="T48" fmla="*/ 341 w 1086"/>
                <a:gd name="T49" fmla="*/ 340 h 1736"/>
                <a:gd name="T50" fmla="*/ 280 w 1086"/>
                <a:gd name="T51" fmla="*/ 403 h 1736"/>
                <a:gd name="T52" fmla="*/ 187 w 1086"/>
                <a:gd name="T53" fmla="*/ 527 h 1736"/>
                <a:gd name="T54" fmla="*/ 94 w 1086"/>
                <a:gd name="T55" fmla="*/ 557 h 1736"/>
                <a:gd name="T56" fmla="*/ 94 w 1086"/>
                <a:gd name="T57" fmla="*/ 588 h 1736"/>
                <a:gd name="T58" fmla="*/ 124 w 1086"/>
                <a:gd name="T59" fmla="*/ 651 h 1736"/>
                <a:gd name="T60" fmla="*/ 124 w 1086"/>
                <a:gd name="T61" fmla="*/ 774 h 1736"/>
                <a:gd name="T62" fmla="*/ 31 w 1086"/>
                <a:gd name="T63" fmla="*/ 774 h 1736"/>
                <a:gd name="T64" fmla="*/ 31 w 1086"/>
                <a:gd name="T65" fmla="*/ 805 h 1736"/>
                <a:gd name="T66" fmla="*/ 124 w 1086"/>
                <a:gd name="T67" fmla="*/ 868 h 1736"/>
                <a:gd name="T68" fmla="*/ 94 w 1086"/>
                <a:gd name="T69" fmla="*/ 929 h 1736"/>
                <a:gd name="T70" fmla="*/ 187 w 1086"/>
                <a:gd name="T71" fmla="*/ 929 h 1736"/>
                <a:gd name="T72" fmla="*/ 248 w 1086"/>
                <a:gd name="T73" fmla="*/ 898 h 1736"/>
                <a:gd name="T74" fmla="*/ 248 w 1086"/>
                <a:gd name="T75" fmla="*/ 1022 h 1736"/>
                <a:gd name="T76" fmla="*/ 280 w 1086"/>
                <a:gd name="T77" fmla="*/ 1146 h 1736"/>
                <a:gd name="T78" fmla="*/ 372 w 1086"/>
                <a:gd name="T79" fmla="*/ 1487 h 1736"/>
                <a:gd name="T80" fmla="*/ 435 w 1086"/>
                <a:gd name="T81" fmla="*/ 1611 h 1736"/>
                <a:gd name="T82" fmla="*/ 465 w 1086"/>
                <a:gd name="T83" fmla="*/ 1735 h 1736"/>
                <a:gd name="T84" fmla="*/ 496 w 1086"/>
                <a:gd name="T85" fmla="*/ 1735 h 1736"/>
                <a:gd name="T86" fmla="*/ 589 w 1086"/>
                <a:gd name="T87" fmla="*/ 1672 h 1736"/>
                <a:gd name="T88" fmla="*/ 589 w 1086"/>
                <a:gd name="T89" fmla="*/ 1579 h 1736"/>
                <a:gd name="T90" fmla="*/ 620 w 1086"/>
                <a:gd name="T91" fmla="*/ 1455 h 1736"/>
                <a:gd name="T92" fmla="*/ 620 w 1086"/>
                <a:gd name="T93" fmla="*/ 1301 h 1736"/>
                <a:gd name="T94" fmla="*/ 744 w 1086"/>
                <a:gd name="T95" fmla="*/ 1208 h 1736"/>
                <a:gd name="T96" fmla="*/ 807 w 1086"/>
                <a:gd name="T97" fmla="*/ 1116 h 1736"/>
                <a:gd name="T98" fmla="*/ 931 w 1086"/>
                <a:gd name="T99" fmla="*/ 992 h 1736"/>
                <a:gd name="T100" fmla="*/ 992 w 1086"/>
                <a:gd name="T101" fmla="*/ 960 h 1736"/>
                <a:gd name="T102" fmla="*/ 1024 w 1086"/>
                <a:gd name="T103" fmla="*/ 868 h 1736"/>
                <a:gd name="T104" fmla="*/ 1085 w 1086"/>
                <a:gd name="T105" fmla="*/ 83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1736">
                  <a:moveTo>
                    <a:pt x="1085" y="805"/>
                  </a:moveTo>
                  <a:lnTo>
                    <a:pt x="1085" y="805"/>
                  </a:lnTo>
                  <a:lnTo>
                    <a:pt x="1085" y="805"/>
                  </a:lnTo>
                  <a:lnTo>
                    <a:pt x="1085" y="774"/>
                  </a:lnTo>
                  <a:cubicBezTo>
                    <a:pt x="1085" y="774"/>
                    <a:pt x="1085" y="774"/>
                    <a:pt x="1085" y="744"/>
                  </a:cubicBezTo>
                  <a:lnTo>
                    <a:pt x="1085" y="744"/>
                  </a:lnTo>
                  <a:lnTo>
                    <a:pt x="1085" y="744"/>
                  </a:lnTo>
                  <a:cubicBezTo>
                    <a:pt x="1055" y="744"/>
                    <a:pt x="1055" y="744"/>
                    <a:pt x="1055" y="712"/>
                  </a:cubicBezTo>
                  <a:lnTo>
                    <a:pt x="1055" y="712"/>
                  </a:lnTo>
                  <a:lnTo>
                    <a:pt x="1055" y="712"/>
                  </a:lnTo>
                  <a:lnTo>
                    <a:pt x="1055" y="712"/>
                  </a:lnTo>
                  <a:cubicBezTo>
                    <a:pt x="1055" y="681"/>
                    <a:pt x="1055" y="681"/>
                    <a:pt x="1085" y="681"/>
                  </a:cubicBezTo>
                  <a:lnTo>
                    <a:pt x="1085" y="681"/>
                  </a:lnTo>
                  <a:lnTo>
                    <a:pt x="1085" y="681"/>
                  </a:lnTo>
                  <a:lnTo>
                    <a:pt x="1085" y="681"/>
                  </a:lnTo>
                  <a:lnTo>
                    <a:pt x="1055" y="681"/>
                  </a:lnTo>
                  <a:cubicBezTo>
                    <a:pt x="1055" y="651"/>
                    <a:pt x="1055" y="651"/>
                    <a:pt x="1055" y="620"/>
                  </a:cubicBezTo>
                  <a:lnTo>
                    <a:pt x="1055" y="620"/>
                  </a:lnTo>
                  <a:lnTo>
                    <a:pt x="1055" y="620"/>
                  </a:lnTo>
                  <a:lnTo>
                    <a:pt x="1024" y="620"/>
                  </a:lnTo>
                  <a:lnTo>
                    <a:pt x="992" y="620"/>
                  </a:lnTo>
                  <a:lnTo>
                    <a:pt x="992" y="620"/>
                  </a:lnTo>
                  <a:lnTo>
                    <a:pt x="992" y="620"/>
                  </a:lnTo>
                  <a:lnTo>
                    <a:pt x="961" y="620"/>
                  </a:lnTo>
                  <a:cubicBezTo>
                    <a:pt x="961" y="620"/>
                    <a:pt x="961" y="620"/>
                    <a:pt x="931" y="620"/>
                  </a:cubicBezTo>
                  <a:cubicBezTo>
                    <a:pt x="931" y="620"/>
                    <a:pt x="931" y="620"/>
                    <a:pt x="931" y="588"/>
                  </a:cubicBezTo>
                  <a:lnTo>
                    <a:pt x="931" y="588"/>
                  </a:lnTo>
                  <a:cubicBezTo>
                    <a:pt x="868" y="588"/>
                    <a:pt x="868" y="588"/>
                    <a:pt x="868" y="557"/>
                  </a:cubicBezTo>
                  <a:lnTo>
                    <a:pt x="868" y="557"/>
                  </a:lnTo>
                  <a:lnTo>
                    <a:pt x="868" y="557"/>
                  </a:lnTo>
                  <a:cubicBezTo>
                    <a:pt x="868" y="557"/>
                    <a:pt x="868" y="557"/>
                    <a:pt x="837" y="557"/>
                  </a:cubicBezTo>
                  <a:lnTo>
                    <a:pt x="837" y="557"/>
                  </a:lnTo>
                  <a:lnTo>
                    <a:pt x="837" y="557"/>
                  </a:lnTo>
                  <a:lnTo>
                    <a:pt x="807" y="557"/>
                  </a:lnTo>
                  <a:lnTo>
                    <a:pt x="807" y="557"/>
                  </a:lnTo>
                  <a:cubicBezTo>
                    <a:pt x="776" y="557"/>
                    <a:pt x="776" y="557"/>
                    <a:pt x="776" y="557"/>
                  </a:cubicBezTo>
                  <a:cubicBezTo>
                    <a:pt x="776" y="527"/>
                    <a:pt x="744" y="527"/>
                    <a:pt x="744" y="527"/>
                  </a:cubicBezTo>
                  <a:lnTo>
                    <a:pt x="744" y="527"/>
                  </a:lnTo>
                  <a:lnTo>
                    <a:pt x="744" y="527"/>
                  </a:lnTo>
                  <a:lnTo>
                    <a:pt x="744" y="527"/>
                  </a:lnTo>
                  <a:cubicBezTo>
                    <a:pt x="713" y="527"/>
                    <a:pt x="713" y="527"/>
                    <a:pt x="713" y="527"/>
                  </a:cubicBezTo>
                  <a:lnTo>
                    <a:pt x="713" y="527"/>
                  </a:lnTo>
                  <a:cubicBezTo>
                    <a:pt x="683" y="527"/>
                    <a:pt x="683" y="496"/>
                    <a:pt x="683" y="496"/>
                  </a:cubicBezTo>
                  <a:lnTo>
                    <a:pt x="683" y="496"/>
                  </a:lnTo>
                  <a:lnTo>
                    <a:pt x="683" y="496"/>
                  </a:lnTo>
                  <a:lnTo>
                    <a:pt x="652" y="496"/>
                  </a:lnTo>
                  <a:cubicBezTo>
                    <a:pt x="652" y="496"/>
                    <a:pt x="652" y="496"/>
                    <a:pt x="620" y="496"/>
                  </a:cubicBezTo>
                  <a:cubicBezTo>
                    <a:pt x="620" y="496"/>
                    <a:pt x="620" y="496"/>
                    <a:pt x="620" y="464"/>
                  </a:cubicBezTo>
                  <a:cubicBezTo>
                    <a:pt x="620" y="464"/>
                    <a:pt x="620" y="464"/>
                    <a:pt x="620" y="433"/>
                  </a:cubicBezTo>
                  <a:lnTo>
                    <a:pt x="620" y="433"/>
                  </a:lnTo>
                  <a:cubicBezTo>
                    <a:pt x="620" y="433"/>
                    <a:pt x="620" y="433"/>
                    <a:pt x="620" y="403"/>
                  </a:cubicBezTo>
                  <a:lnTo>
                    <a:pt x="620" y="403"/>
                  </a:lnTo>
                  <a:lnTo>
                    <a:pt x="620" y="403"/>
                  </a:lnTo>
                  <a:lnTo>
                    <a:pt x="620" y="372"/>
                  </a:lnTo>
                  <a:cubicBezTo>
                    <a:pt x="620" y="372"/>
                    <a:pt x="620" y="372"/>
                    <a:pt x="620" y="340"/>
                  </a:cubicBezTo>
                  <a:lnTo>
                    <a:pt x="620" y="340"/>
                  </a:lnTo>
                  <a:lnTo>
                    <a:pt x="620" y="340"/>
                  </a:lnTo>
                  <a:cubicBezTo>
                    <a:pt x="620" y="340"/>
                    <a:pt x="620" y="340"/>
                    <a:pt x="589" y="340"/>
                  </a:cubicBezTo>
                  <a:lnTo>
                    <a:pt x="589" y="340"/>
                  </a:lnTo>
                  <a:lnTo>
                    <a:pt x="589" y="309"/>
                  </a:lnTo>
                  <a:lnTo>
                    <a:pt x="559" y="309"/>
                  </a:lnTo>
                  <a:lnTo>
                    <a:pt x="559" y="309"/>
                  </a:lnTo>
                  <a:lnTo>
                    <a:pt x="559" y="309"/>
                  </a:lnTo>
                  <a:lnTo>
                    <a:pt x="559" y="309"/>
                  </a:lnTo>
                  <a:lnTo>
                    <a:pt x="559" y="309"/>
                  </a:lnTo>
                  <a:lnTo>
                    <a:pt x="528" y="309"/>
                  </a:lnTo>
                  <a:cubicBezTo>
                    <a:pt x="528" y="279"/>
                    <a:pt x="528" y="279"/>
                    <a:pt x="528" y="279"/>
                  </a:cubicBezTo>
                  <a:lnTo>
                    <a:pt x="528" y="279"/>
                  </a:lnTo>
                  <a:lnTo>
                    <a:pt x="528" y="248"/>
                  </a:lnTo>
                  <a:lnTo>
                    <a:pt x="528" y="248"/>
                  </a:lnTo>
                  <a:cubicBezTo>
                    <a:pt x="528" y="216"/>
                    <a:pt x="528" y="216"/>
                    <a:pt x="528" y="216"/>
                  </a:cubicBezTo>
                  <a:lnTo>
                    <a:pt x="528" y="216"/>
                  </a:lnTo>
                  <a:cubicBezTo>
                    <a:pt x="528" y="185"/>
                    <a:pt x="559" y="185"/>
                    <a:pt x="559" y="185"/>
                  </a:cubicBezTo>
                  <a:lnTo>
                    <a:pt x="559" y="185"/>
                  </a:lnTo>
                  <a:lnTo>
                    <a:pt x="559" y="185"/>
                  </a:lnTo>
                  <a:lnTo>
                    <a:pt x="559" y="185"/>
                  </a:lnTo>
                  <a:lnTo>
                    <a:pt x="559" y="185"/>
                  </a:lnTo>
                  <a:cubicBezTo>
                    <a:pt x="559" y="185"/>
                    <a:pt x="559" y="185"/>
                    <a:pt x="559" y="155"/>
                  </a:cubicBezTo>
                  <a:cubicBezTo>
                    <a:pt x="528" y="155"/>
                    <a:pt x="528" y="124"/>
                    <a:pt x="528" y="124"/>
                  </a:cubicBezTo>
                  <a:lnTo>
                    <a:pt x="559" y="92"/>
                  </a:lnTo>
                  <a:lnTo>
                    <a:pt x="559" y="92"/>
                  </a:lnTo>
                  <a:cubicBezTo>
                    <a:pt x="589" y="92"/>
                    <a:pt x="589" y="92"/>
                    <a:pt x="589" y="92"/>
                  </a:cubicBezTo>
                  <a:cubicBezTo>
                    <a:pt x="589" y="92"/>
                    <a:pt x="589" y="61"/>
                    <a:pt x="620" y="61"/>
                  </a:cubicBezTo>
                  <a:lnTo>
                    <a:pt x="620" y="31"/>
                  </a:lnTo>
                  <a:cubicBezTo>
                    <a:pt x="620" y="31"/>
                    <a:pt x="620" y="31"/>
                    <a:pt x="589" y="0"/>
                  </a:cubicBezTo>
                  <a:lnTo>
                    <a:pt x="589" y="0"/>
                  </a:lnTo>
                  <a:lnTo>
                    <a:pt x="589" y="0"/>
                  </a:lnTo>
                  <a:cubicBezTo>
                    <a:pt x="559" y="31"/>
                    <a:pt x="559" y="31"/>
                    <a:pt x="559" y="31"/>
                  </a:cubicBezTo>
                  <a:lnTo>
                    <a:pt x="559" y="31"/>
                  </a:lnTo>
                  <a:cubicBezTo>
                    <a:pt x="559" y="31"/>
                    <a:pt x="559" y="31"/>
                    <a:pt x="528" y="31"/>
                  </a:cubicBezTo>
                  <a:lnTo>
                    <a:pt x="528" y="31"/>
                  </a:lnTo>
                  <a:lnTo>
                    <a:pt x="528" y="31"/>
                  </a:lnTo>
                  <a:cubicBezTo>
                    <a:pt x="528" y="61"/>
                    <a:pt x="496" y="61"/>
                    <a:pt x="496" y="61"/>
                  </a:cubicBezTo>
                  <a:lnTo>
                    <a:pt x="496" y="61"/>
                  </a:lnTo>
                  <a:lnTo>
                    <a:pt x="496" y="61"/>
                  </a:lnTo>
                  <a:lnTo>
                    <a:pt x="496" y="61"/>
                  </a:lnTo>
                  <a:cubicBezTo>
                    <a:pt x="465" y="61"/>
                    <a:pt x="435" y="92"/>
                    <a:pt x="435" y="92"/>
                  </a:cubicBezTo>
                  <a:cubicBezTo>
                    <a:pt x="404" y="92"/>
                    <a:pt x="404" y="92"/>
                    <a:pt x="404" y="92"/>
                  </a:cubicBezTo>
                  <a:lnTo>
                    <a:pt x="372" y="124"/>
                  </a:lnTo>
                  <a:cubicBezTo>
                    <a:pt x="372" y="124"/>
                    <a:pt x="372" y="92"/>
                    <a:pt x="341" y="92"/>
                  </a:cubicBezTo>
                  <a:cubicBezTo>
                    <a:pt x="341" y="92"/>
                    <a:pt x="341" y="92"/>
                    <a:pt x="311" y="92"/>
                  </a:cubicBezTo>
                  <a:lnTo>
                    <a:pt x="311" y="92"/>
                  </a:lnTo>
                  <a:lnTo>
                    <a:pt x="311" y="92"/>
                  </a:lnTo>
                  <a:lnTo>
                    <a:pt x="341" y="92"/>
                  </a:lnTo>
                  <a:lnTo>
                    <a:pt x="341" y="92"/>
                  </a:lnTo>
                  <a:cubicBezTo>
                    <a:pt x="341" y="124"/>
                    <a:pt x="341" y="124"/>
                    <a:pt x="341" y="124"/>
                  </a:cubicBezTo>
                  <a:lnTo>
                    <a:pt x="341" y="124"/>
                  </a:lnTo>
                  <a:cubicBezTo>
                    <a:pt x="341" y="155"/>
                    <a:pt x="341" y="155"/>
                    <a:pt x="341" y="155"/>
                  </a:cubicBezTo>
                  <a:lnTo>
                    <a:pt x="341" y="155"/>
                  </a:lnTo>
                  <a:lnTo>
                    <a:pt x="341" y="155"/>
                  </a:lnTo>
                  <a:cubicBezTo>
                    <a:pt x="372" y="124"/>
                    <a:pt x="372" y="124"/>
                    <a:pt x="372" y="124"/>
                  </a:cubicBezTo>
                  <a:cubicBezTo>
                    <a:pt x="372" y="155"/>
                    <a:pt x="372" y="155"/>
                    <a:pt x="372" y="155"/>
                  </a:cubicBezTo>
                  <a:cubicBezTo>
                    <a:pt x="372" y="185"/>
                    <a:pt x="372" y="185"/>
                    <a:pt x="372" y="185"/>
                  </a:cubicBezTo>
                  <a:lnTo>
                    <a:pt x="372" y="185"/>
                  </a:lnTo>
                  <a:lnTo>
                    <a:pt x="372" y="185"/>
                  </a:lnTo>
                  <a:cubicBezTo>
                    <a:pt x="372" y="185"/>
                    <a:pt x="372" y="185"/>
                    <a:pt x="372" y="216"/>
                  </a:cubicBezTo>
                  <a:cubicBezTo>
                    <a:pt x="372" y="216"/>
                    <a:pt x="404" y="216"/>
                    <a:pt x="404" y="248"/>
                  </a:cubicBezTo>
                  <a:lnTo>
                    <a:pt x="404" y="248"/>
                  </a:lnTo>
                  <a:lnTo>
                    <a:pt x="372" y="279"/>
                  </a:lnTo>
                  <a:cubicBezTo>
                    <a:pt x="372" y="279"/>
                    <a:pt x="372" y="279"/>
                    <a:pt x="341" y="279"/>
                  </a:cubicBezTo>
                  <a:lnTo>
                    <a:pt x="341" y="279"/>
                  </a:lnTo>
                  <a:cubicBezTo>
                    <a:pt x="341" y="279"/>
                    <a:pt x="341" y="279"/>
                    <a:pt x="341" y="309"/>
                  </a:cubicBezTo>
                  <a:lnTo>
                    <a:pt x="341" y="309"/>
                  </a:lnTo>
                  <a:lnTo>
                    <a:pt x="341" y="309"/>
                  </a:lnTo>
                  <a:lnTo>
                    <a:pt x="341" y="340"/>
                  </a:lnTo>
                  <a:lnTo>
                    <a:pt x="341" y="340"/>
                  </a:lnTo>
                  <a:cubicBezTo>
                    <a:pt x="341" y="340"/>
                    <a:pt x="341" y="340"/>
                    <a:pt x="311" y="372"/>
                  </a:cubicBezTo>
                  <a:cubicBezTo>
                    <a:pt x="311" y="372"/>
                    <a:pt x="311" y="403"/>
                    <a:pt x="280" y="403"/>
                  </a:cubicBezTo>
                  <a:lnTo>
                    <a:pt x="280" y="403"/>
                  </a:lnTo>
                  <a:lnTo>
                    <a:pt x="280" y="403"/>
                  </a:lnTo>
                  <a:cubicBezTo>
                    <a:pt x="280" y="433"/>
                    <a:pt x="248" y="433"/>
                    <a:pt x="217" y="464"/>
                  </a:cubicBezTo>
                  <a:lnTo>
                    <a:pt x="217" y="464"/>
                  </a:lnTo>
                  <a:cubicBezTo>
                    <a:pt x="217" y="464"/>
                    <a:pt x="217" y="464"/>
                    <a:pt x="217" y="496"/>
                  </a:cubicBezTo>
                  <a:cubicBezTo>
                    <a:pt x="217" y="496"/>
                    <a:pt x="217" y="496"/>
                    <a:pt x="187" y="527"/>
                  </a:cubicBezTo>
                  <a:lnTo>
                    <a:pt x="187" y="527"/>
                  </a:lnTo>
                  <a:lnTo>
                    <a:pt x="156" y="527"/>
                  </a:lnTo>
                  <a:lnTo>
                    <a:pt x="156" y="527"/>
                  </a:lnTo>
                  <a:cubicBezTo>
                    <a:pt x="124" y="557"/>
                    <a:pt x="124" y="557"/>
                    <a:pt x="124" y="557"/>
                  </a:cubicBezTo>
                  <a:cubicBezTo>
                    <a:pt x="124" y="557"/>
                    <a:pt x="94" y="557"/>
                    <a:pt x="94" y="527"/>
                  </a:cubicBezTo>
                  <a:cubicBezTo>
                    <a:pt x="94" y="557"/>
                    <a:pt x="94" y="557"/>
                    <a:pt x="94" y="557"/>
                  </a:cubicBezTo>
                  <a:lnTo>
                    <a:pt x="63" y="557"/>
                  </a:lnTo>
                  <a:lnTo>
                    <a:pt x="63" y="557"/>
                  </a:lnTo>
                  <a:cubicBezTo>
                    <a:pt x="94" y="557"/>
                    <a:pt x="94" y="557"/>
                    <a:pt x="94" y="557"/>
                  </a:cubicBezTo>
                  <a:lnTo>
                    <a:pt x="94" y="588"/>
                  </a:lnTo>
                  <a:lnTo>
                    <a:pt x="94" y="588"/>
                  </a:lnTo>
                  <a:lnTo>
                    <a:pt x="94" y="588"/>
                  </a:lnTo>
                  <a:cubicBezTo>
                    <a:pt x="94" y="620"/>
                    <a:pt x="94" y="620"/>
                    <a:pt x="94" y="620"/>
                  </a:cubicBezTo>
                  <a:lnTo>
                    <a:pt x="94" y="620"/>
                  </a:lnTo>
                  <a:cubicBezTo>
                    <a:pt x="124" y="620"/>
                    <a:pt x="124" y="620"/>
                    <a:pt x="124" y="651"/>
                  </a:cubicBezTo>
                  <a:lnTo>
                    <a:pt x="124" y="651"/>
                  </a:lnTo>
                  <a:cubicBezTo>
                    <a:pt x="156" y="651"/>
                    <a:pt x="156" y="681"/>
                    <a:pt x="156" y="681"/>
                  </a:cubicBezTo>
                  <a:cubicBezTo>
                    <a:pt x="156" y="712"/>
                    <a:pt x="156" y="712"/>
                    <a:pt x="156" y="712"/>
                  </a:cubicBezTo>
                  <a:lnTo>
                    <a:pt x="156" y="712"/>
                  </a:lnTo>
                  <a:cubicBezTo>
                    <a:pt x="156" y="744"/>
                    <a:pt x="156" y="744"/>
                    <a:pt x="156" y="744"/>
                  </a:cubicBezTo>
                  <a:lnTo>
                    <a:pt x="124" y="774"/>
                  </a:lnTo>
                  <a:lnTo>
                    <a:pt x="124" y="774"/>
                  </a:lnTo>
                  <a:lnTo>
                    <a:pt x="94" y="774"/>
                  </a:lnTo>
                  <a:lnTo>
                    <a:pt x="94" y="774"/>
                  </a:lnTo>
                  <a:lnTo>
                    <a:pt x="94" y="774"/>
                  </a:lnTo>
                  <a:cubicBezTo>
                    <a:pt x="63" y="774"/>
                    <a:pt x="63" y="774"/>
                    <a:pt x="31" y="774"/>
                  </a:cubicBezTo>
                  <a:lnTo>
                    <a:pt x="31" y="774"/>
                  </a:lnTo>
                  <a:lnTo>
                    <a:pt x="31" y="774"/>
                  </a:lnTo>
                  <a:cubicBezTo>
                    <a:pt x="31" y="774"/>
                    <a:pt x="31" y="774"/>
                    <a:pt x="0" y="774"/>
                  </a:cubicBezTo>
                  <a:lnTo>
                    <a:pt x="0" y="774"/>
                  </a:lnTo>
                  <a:cubicBezTo>
                    <a:pt x="31" y="774"/>
                    <a:pt x="31" y="774"/>
                    <a:pt x="31" y="805"/>
                  </a:cubicBezTo>
                  <a:lnTo>
                    <a:pt x="31" y="805"/>
                  </a:lnTo>
                  <a:lnTo>
                    <a:pt x="63" y="805"/>
                  </a:lnTo>
                  <a:cubicBezTo>
                    <a:pt x="63" y="805"/>
                    <a:pt x="63" y="805"/>
                    <a:pt x="94" y="805"/>
                  </a:cubicBezTo>
                  <a:lnTo>
                    <a:pt x="124" y="805"/>
                  </a:lnTo>
                  <a:cubicBezTo>
                    <a:pt x="124" y="836"/>
                    <a:pt x="124" y="836"/>
                    <a:pt x="124" y="868"/>
                  </a:cubicBezTo>
                  <a:cubicBezTo>
                    <a:pt x="94" y="868"/>
                    <a:pt x="94" y="868"/>
                    <a:pt x="94" y="868"/>
                  </a:cubicBezTo>
                  <a:cubicBezTo>
                    <a:pt x="94" y="868"/>
                    <a:pt x="94" y="898"/>
                    <a:pt x="63" y="898"/>
                  </a:cubicBezTo>
                  <a:lnTo>
                    <a:pt x="63" y="868"/>
                  </a:lnTo>
                  <a:cubicBezTo>
                    <a:pt x="63" y="898"/>
                    <a:pt x="63" y="898"/>
                    <a:pt x="63" y="898"/>
                  </a:cubicBezTo>
                  <a:cubicBezTo>
                    <a:pt x="94" y="898"/>
                    <a:pt x="94" y="898"/>
                    <a:pt x="94" y="929"/>
                  </a:cubicBezTo>
                  <a:lnTo>
                    <a:pt x="94" y="929"/>
                  </a:lnTo>
                  <a:lnTo>
                    <a:pt x="124" y="929"/>
                  </a:lnTo>
                  <a:cubicBezTo>
                    <a:pt x="124" y="929"/>
                    <a:pt x="124" y="929"/>
                    <a:pt x="156" y="929"/>
                  </a:cubicBezTo>
                  <a:lnTo>
                    <a:pt x="156" y="929"/>
                  </a:lnTo>
                  <a:cubicBezTo>
                    <a:pt x="187" y="929"/>
                    <a:pt x="187" y="929"/>
                    <a:pt x="187" y="929"/>
                  </a:cubicBezTo>
                  <a:cubicBezTo>
                    <a:pt x="187" y="898"/>
                    <a:pt x="187" y="898"/>
                    <a:pt x="187" y="898"/>
                  </a:cubicBezTo>
                  <a:lnTo>
                    <a:pt x="217" y="868"/>
                  </a:lnTo>
                  <a:cubicBezTo>
                    <a:pt x="280" y="681"/>
                    <a:pt x="280" y="681"/>
                    <a:pt x="280" y="681"/>
                  </a:cubicBezTo>
                  <a:cubicBezTo>
                    <a:pt x="248" y="868"/>
                    <a:pt x="248" y="868"/>
                    <a:pt x="248" y="868"/>
                  </a:cubicBezTo>
                  <a:lnTo>
                    <a:pt x="248" y="898"/>
                  </a:lnTo>
                  <a:lnTo>
                    <a:pt x="248" y="898"/>
                  </a:lnTo>
                  <a:cubicBezTo>
                    <a:pt x="248" y="929"/>
                    <a:pt x="248" y="929"/>
                    <a:pt x="248" y="929"/>
                  </a:cubicBezTo>
                  <a:lnTo>
                    <a:pt x="248" y="929"/>
                  </a:lnTo>
                  <a:cubicBezTo>
                    <a:pt x="280" y="960"/>
                    <a:pt x="248" y="992"/>
                    <a:pt x="248" y="992"/>
                  </a:cubicBezTo>
                  <a:cubicBezTo>
                    <a:pt x="248" y="1022"/>
                    <a:pt x="248" y="1022"/>
                    <a:pt x="248" y="1022"/>
                  </a:cubicBezTo>
                  <a:lnTo>
                    <a:pt x="248" y="1022"/>
                  </a:lnTo>
                  <a:cubicBezTo>
                    <a:pt x="248" y="1053"/>
                    <a:pt x="248" y="1053"/>
                    <a:pt x="248" y="1053"/>
                  </a:cubicBezTo>
                  <a:cubicBezTo>
                    <a:pt x="248" y="1084"/>
                    <a:pt x="248" y="1084"/>
                    <a:pt x="248" y="1116"/>
                  </a:cubicBezTo>
                  <a:lnTo>
                    <a:pt x="248" y="1116"/>
                  </a:lnTo>
                  <a:cubicBezTo>
                    <a:pt x="248" y="1116"/>
                    <a:pt x="248" y="1146"/>
                    <a:pt x="280" y="1146"/>
                  </a:cubicBezTo>
                  <a:cubicBezTo>
                    <a:pt x="280" y="1146"/>
                    <a:pt x="280" y="1177"/>
                    <a:pt x="280" y="1208"/>
                  </a:cubicBezTo>
                  <a:cubicBezTo>
                    <a:pt x="280" y="1208"/>
                    <a:pt x="280" y="1240"/>
                    <a:pt x="311" y="1301"/>
                  </a:cubicBezTo>
                  <a:cubicBezTo>
                    <a:pt x="311" y="1331"/>
                    <a:pt x="311" y="1331"/>
                    <a:pt x="341" y="1331"/>
                  </a:cubicBezTo>
                  <a:cubicBezTo>
                    <a:pt x="341" y="1363"/>
                    <a:pt x="341" y="1363"/>
                    <a:pt x="341" y="1424"/>
                  </a:cubicBezTo>
                  <a:cubicBezTo>
                    <a:pt x="341" y="1455"/>
                    <a:pt x="372" y="1487"/>
                    <a:pt x="372" y="1487"/>
                  </a:cubicBezTo>
                  <a:cubicBezTo>
                    <a:pt x="372" y="1487"/>
                    <a:pt x="372" y="1517"/>
                    <a:pt x="404" y="1517"/>
                  </a:cubicBezTo>
                  <a:cubicBezTo>
                    <a:pt x="404" y="1517"/>
                    <a:pt x="404" y="1517"/>
                    <a:pt x="404" y="1548"/>
                  </a:cubicBezTo>
                  <a:cubicBezTo>
                    <a:pt x="404" y="1548"/>
                    <a:pt x="404" y="1548"/>
                    <a:pt x="435" y="1579"/>
                  </a:cubicBezTo>
                  <a:lnTo>
                    <a:pt x="435" y="1579"/>
                  </a:lnTo>
                  <a:cubicBezTo>
                    <a:pt x="435" y="1579"/>
                    <a:pt x="435" y="1579"/>
                    <a:pt x="435" y="1611"/>
                  </a:cubicBezTo>
                  <a:lnTo>
                    <a:pt x="435" y="1611"/>
                  </a:lnTo>
                  <a:cubicBezTo>
                    <a:pt x="435" y="1641"/>
                    <a:pt x="435" y="1641"/>
                    <a:pt x="435" y="1672"/>
                  </a:cubicBezTo>
                  <a:cubicBezTo>
                    <a:pt x="465" y="1703"/>
                    <a:pt x="465" y="1703"/>
                    <a:pt x="465" y="1703"/>
                  </a:cubicBezTo>
                  <a:lnTo>
                    <a:pt x="465" y="1735"/>
                  </a:lnTo>
                  <a:lnTo>
                    <a:pt x="465" y="1735"/>
                  </a:lnTo>
                  <a:lnTo>
                    <a:pt x="465" y="1735"/>
                  </a:lnTo>
                  <a:lnTo>
                    <a:pt x="465" y="1735"/>
                  </a:lnTo>
                  <a:lnTo>
                    <a:pt x="496" y="1735"/>
                  </a:lnTo>
                  <a:lnTo>
                    <a:pt x="496" y="1735"/>
                  </a:lnTo>
                  <a:lnTo>
                    <a:pt x="496" y="1735"/>
                  </a:lnTo>
                  <a:lnTo>
                    <a:pt x="528" y="1735"/>
                  </a:lnTo>
                  <a:cubicBezTo>
                    <a:pt x="528" y="1703"/>
                    <a:pt x="528" y="1672"/>
                    <a:pt x="559" y="1672"/>
                  </a:cubicBezTo>
                  <a:lnTo>
                    <a:pt x="559" y="1672"/>
                  </a:lnTo>
                  <a:lnTo>
                    <a:pt x="559" y="1672"/>
                  </a:lnTo>
                  <a:lnTo>
                    <a:pt x="589" y="1672"/>
                  </a:lnTo>
                  <a:lnTo>
                    <a:pt x="589" y="1672"/>
                  </a:lnTo>
                  <a:lnTo>
                    <a:pt x="589" y="1641"/>
                  </a:lnTo>
                  <a:cubicBezTo>
                    <a:pt x="589" y="1641"/>
                    <a:pt x="589" y="1641"/>
                    <a:pt x="589" y="1611"/>
                  </a:cubicBezTo>
                  <a:lnTo>
                    <a:pt x="589" y="1611"/>
                  </a:lnTo>
                  <a:lnTo>
                    <a:pt x="589" y="1579"/>
                  </a:lnTo>
                  <a:lnTo>
                    <a:pt x="589" y="1579"/>
                  </a:lnTo>
                  <a:cubicBezTo>
                    <a:pt x="589" y="1548"/>
                    <a:pt x="589" y="1548"/>
                    <a:pt x="589" y="1517"/>
                  </a:cubicBezTo>
                  <a:lnTo>
                    <a:pt x="589" y="1517"/>
                  </a:lnTo>
                  <a:lnTo>
                    <a:pt x="589" y="1517"/>
                  </a:lnTo>
                  <a:cubicBezTo>
                    <a:pt x="589" y="1487"/>
                    <a:pt x="620" y="1455"/>
                    <a:pt x="620" y="1455"/>
                  </a:cubicBezTo>
                  <a:cubicBezTo>
                    <a:pt x="620" y="1424"/>
                    <a:pt x="620" y="1424"/>
                    <a:pt x="620" y="1424"/>
                  </a:cubicBezTo>
                  <a:lnTo>
                    <a:pt x="620" y="1424"/>
                  </a:lnTo>
                  <a:cubicBezTo>
                    <a:pt x="620" y="1424"/>
                    <a:pt x="620" y="1424"/>
                    <a:pt x="620" y="1393"/>
                  </a:cubicBezTo>
                  <a:lnTo>
                    <a:pt x="620" y="1393"/>
                  </a:lnTo>
                  <a:cubicBezTo>
                    <a:pt x="589" y="1363"/>
                    <a:pt x="620" y="1301"/>
                    <a:pt x="620" y="1301"/>
                  </a:cubicBezTo>
                  <a:cubicBezTo>
                    <a:pt x="620" y="1270"/>
                    <a:pt x="652" y="1270"/>
                    <a:pt x="683" y="1240"/>
                  </a:cubicBezTo>
                  <a:lnTo>
                    <a:pt x="683" y="1240"/>
                  </a:lnTo>
                  <a:cubicBezTo>
                    <a:pt x="683" y="1208"/>
                    <a:pt x="713" y="1208"/>
                    <a:pt x="713" y="1208"/>
                  </a:cubicBezTo>
                  <a:lnTo>
                    <a:pt x="744" y="1208"/>
                  </a:lnTo>
                  <a:lnTo>
                    <a:pt x="744" y="1208"/>
                  </a:lnTo>
                  <a:lnTo>
                    <a:pt x="744" y="1208"/>
                  </a:lnTo>
                  <a:cubicBezTo>
                    <a:pt x="744" y="1177"/>
                    <a:pt x="744" y="1177"/>
                    <a:pt x="776" y="1146"/>
                  </a:cubicBezTo>
                  <a:lnTo>
                    <a:pt x="807" y="1116"/>
                  </a:lnTo>
                  <a:lnTo>
                    <a:pt x="807" y="1116"/>
                  </a:lnTo>
                  <a:lnTo>
                    <a:pt x="807" y="1116"/>
                  </a:lnTo>
                  <a:cubicBezTo>
                    <a:pt x="837" y="1116"/>
                    <a:pt x="837" y="1084"/>
                    <a:pt x="868" y="1084"/>
                  </a:cubicBezTo>
                  <a:lnTo>
                    <a:pt x="868" y="1084"/>
                  </a:lnTo>
                  <a:cubicBezTo>
                    <a:pt x="868" y="1053"/>
                    <a:pt x="868" y="1053"/>
                    <a:pt x="900" y="1022"/>
                  </a:cubicBezTo>
                  <a:lnTo>
                    <a:pt x="900" y="1022"/>
                  </a:lnTo>
                  <a:cubicBezTo>
                    <a:pt x="900" y="1022"/>
                    <a:pt x="931" y="1022"/>
                    <a:pt x="931" y="992"/>
                  </a:cubicBezTo>
                  <a:lnTo>
                    <a:pt x="961" y="992"/>
                  </a:lnTo>
                  <a:lnTo>
                    <a:pt x="961" y="992"/>
                  </a:lnTo>
                  <a:cubicBezTo>
                    <a:pt x="961" y="992"/>
                    <a:pt x="961" y="992"/>
                    <a:pt x="992" y="960"/>
                  </a:cubicBezTo>
                  <a:lnTo>
                    <a:pt x="992" y="960"/>
                  </a:lnTo>
                  <a:lnTo>
                    <a:pt x="992" y="960"/>
                  </a:lnTo>
                  <a:lnTo>
                    <a:pt x="992" y="960"/>
                  </a:lnTo>
                  <a:lnTo>
                    <a:pt x="992" y="960"/>
                  </a:lnTo>
                  <a:cubicBezTo>
                    <a:pt x="992" y="929"/>
                    <a:pt x="992" y="929"/>
                    <a:pt x="992" y="898"/>
                  </a:cubicBezTo>
                  <a:lnTo>
                    <a:pt x="992" y="898"/>
                  </a:lnTo>
                  <a:cubicBezTo>
                    <a:pt x="1024" y="898"/>
                    <a:pt x="1024" y="868"/>
                    <a:pt x="1024" y="868"/>
                  </a:cubicBezTo>
                  <a:cubicBezTo>
                    <a:pt x="1055" y="868"/>
                    <a:pt x="1055" y="868"/>
                    <a:pt x="1055" y="868"/>
                  </a:cubicBezTo>
                  <a:lnTo>
                    <a:pt x="1055" y="836"/>
                  </a:lnTo>
                  <a:cubicBezTo>
                    <a:pt x="1085" y="836"/>
                    <a:pt x="1085" y="836"/>
                    <a:pt x="1085" y="836"/>
                  </a:cubicBezTo>
                  <a:lnTo>
                    <a:pt x="1085" y="836"/>
                  </a:lnTo>
                  <a:lnTo>
                    <a:pt x="1085" y="836"/>
                  </a:lnTo>
                  <a:lnTo>
                    <a:pt x="1085" y="805"/>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8" name="Freeform 137"/>
            <p:cNvSpPr>
              <a:spLocks noChangeArrowheads="1"/>
            </p:cNvSpPr>
            <p:nvPr/>
          </p:nvSpPr>
          <p:spPr bwMode="auto">
            <a:xfrm>
              <a:off x="4895850" y="1801813"/>
              <a:ext cx="290513" cy="290512"/>
            </a:xfrm>
            <a:custGeom>
              <a:avLst/>
              <a:gdLst>
                <a:gd name="T0" fmla="*/ 372 w 808"/>
                <a:gd name="T1" fmla="*/ 775 h 808"/>
                <a:gd name="T2" fmla="*/ 403 w 808"/>
                <a:gd name="T3" fmla="*/ 775 h 808"/>
                <a:gd name="T4" fmla="*/ 435 w 808"/>
                <a:gd name="T5" fmla="*/ 775 h 808"/>
                <a:gd name="T6" fmla="*/ 466 w 808"/>
                <a:gd name="T7" fmla="*/ 744 h 808"/>
                <a:gd name="T8" fmla="*/ 466 w 808"/>
                <a:gd name="T9" fmla="*/ 744 h 808"/>
                <a:gd name="T10" fmla="*/ 435 w 808"/>
                <a:gd name="T11" fmla="*/ 683 h 808"/>
                <a:gd name="T12" fmla="*/ 403 w 808"/>
                <a:gd name="T13" fmla="*/ 683 h 808"/>
                <a:gd name="T14" fmla="*/ 403 w 808"/>
                <a:gd name="T15" fmla="*/ 590 h 808"/>
                <a:gd name="T16" fmla="*/ 466 w 808"/>
                <a:gd name="T17" fmla="*/ 527 h 808"/>
                <a:gd name="T18" fmla="*/ 496 w 808"/>
                <a:gd name="T19" fmla="*/ 559 h 808"/>
                <a:gd name="T20" fmla="*/ 528 w 808"/>
                <a:gd name="T21" fmla="*/ 527 h 808"/>
                <a:gd name="T22" fmla="*/ 589 w 808"/>
                <a:gd name="T23" fmla="*/ 466 h 808"/>
                <a:gd name="T24" fmla="*/ 620 w 808"/>
                <a:gd name="T25" fmla="*/ 435 h 808"/>
                <a:gd name="T26" fmla="*/ 652 w 808"/>
                <a:gd name="T27" fmla="*/ 403 h 808"/>
                <a:gd name="T28" fmla="*/ 683 w 808"/>
                <a:gd name="T29" fmla="*/ 342 h 808"/>
                <a:gd name="T30" fmla="*/ 683 w 808"/>
                <a:gd name="T31" fmla="*/ 279 h 808"/>
                <a:gd name="T32" fmla="*/ 652 w 808"/>
                <a:gd name="T33" fmla="*/ 279 h 808"/>
                <a:gd name="T34" fmla="*/ 652 w 808"/>
                <a:gd name="T35" fmla="*/ 187 h 808"/>
                <a:gd name="T36" fmla="*/ 652 w 808"/>
                <a:gd name="T37" fmla="*/ 155 h 808"/>
                <a:gd name="T38" fmla="*/ 652 w 808"/>
                <a:gd name="T39" fmla="*/ 94 h 808"/>
                <a:gd name="T40" fmla="*/ 683 w 808"/>
                <a:gd name="T41" fmla="*/ 94 h 808"/>
                <a:gd name="T42" fmla="*/ 744 w 808"/>
                <a:gd name="T43" fmla="*/ 124 h 808"/>
                <a:gd name="T44" fmla="*/ 807 w 808"/>
                <a:gd name="T45" fmla="*/ 94 h 808"/>
                <a:gd name="T46" fmla="*/ 744 w 808"/>
                <a:gd name="T47" fmla="*/ 63 h 808"/>
                <a:gd name="T48" fmla="*/ 744 w 808"/>
                <a:gd name="T49" fmla="*/ 31 h 808"/>
                <a:gd name="T50" fmla="*/ 713 w 808"/>
                <a:gd name="T51" fmla="*/ 0 h 808"/>
                <a:gd name="T52" fmla="*/ 620 w 808"/>
                <a:gd name="T53" fmla="*/ 31 h 808"/>
                <a:gd name="T54" fmla="*/ 589 w 808"/>
                <a:gd name="T55" fmla="*/ 31 h 808"/>
                <a:gd name="T56" fmla="*/ 589 w 808"/>
                <a:gd name="T57" fmla="*/ 31 h 808"/>
                <a:gd name="T58" fmla="*/ 559 w 808"/>
                <a:gd name="T59" fmla="*/ 63 h 808"/>
                <a:gd name="T60" fmla="*/ 559 w 808"/>
                <a:gd name="T61" fmla="*/ 94 h 808"/>
                <a:gd name="T62" fmla="*/ 528 w 808"/>
                <a:gd name="T63" fmla="*/ 155 h 808"/>
                <a:gd name="T64" fmla="*/ 528 w 808"/>
                <a:gd name="T65" fmla="*/ 155 h 808"/>
                <a:gd name="T66" fmla="*/ 496 w 808"/>
                <a:gd name="T67" fmla="*/ 218 h 808"/>
                <a:gd name="T68" fmla="*/ 435 w 808"/>
                <a:gd name="T69" fmla="*/ 279 h 808"/>
                <a:gd name="T70" fmla="*/ 435 w 808"/>
                <a:gd name="T71" fmla="*/ 279 h 808"/>
                <a:gd name="T72" fmla="*/ 403 w 808"/>
                <a:gd name="T73" fmla="*/ 342 h 808"/>
                <a:gd name="T74" fmla="*/ 372 w 808"/>
                <a:gd name="T75" fmla="*/ 372 h 808"/>
                <a:gd name="T76" fmla="*/ 342 w 808"/>
                <a:gd name="T77" fmla="*/ 372 h 808"/>
                <a:gd name="T78" fmla="*/ 280 w 808"/>
                <a:gd name="T79" fmla="*/ 372 h 808"/>
                <a:gd name="T80" fmla="*/ 280 w 808"/>
                <a:gd name="T81" fmla="*/ 435 h 808"/>
                <a:gd name="T82" fmla="*/ 218 w 808"/>
                <a:gd name="T83" fmla="*/ 466 h 808"/>
                <a:gd name="T84" fmla="*/ 218 w 808"/>
                <a:gd name="T85" fmla="*/ 496 h 808"/>
                <a:gd name="T86" fmla="*/ 156 w 808"/>
                <a:gd name="T87" fmla="*/ 496 h 808"/>
                <a:gd name="T88" fmla="*/ 124 w 808"/>
                <a:gd name="T89" fmla="*/ 496 h 808"/>
                <a:gd name="T90" fmla="*/ 32 w 808"/>
                <a:gd name="T91" fmla="*/ 496 h 808"/>
                <a:gd name="T92" fmla="*/ 63 w 808"/>
                <a:gd name="T93" fmla="*/ 559 h 808"/>
                <a:gd name="T94" fmla="*/ 94 w 808"/>
                <a:gd name="T95" fmla="*/ 590 h 808"/>
                <a:gd name="T96" fmla="*/ 94 w 808"/>
                <a:gd name="T97" fmla="*/ 620 h 808"/>
                <a:gd name="T98" fmla="*/ 32 w 808"/>
                <a:gd name="T99" fmla="*/ 683 h 808"/>
                <a:gd name="T100" fmla="*/ 32 w 808"/>
                <a:gd name="T101" fmla="*/ 714 h 808"/>
                <a:gd name="T102" fmla="*/ 156 w 808"/>
                <a:gd name="T103" fmla="*/ 714 h 808"/>
                <a:gd name="T104" fmla="*/ 218 w 808"/>
                <a:gd name="T105" fmla="*/ 683 h 808"/>
                <a:gd name="T106" fmla="*/ 280 w 808"/>
                <a:gd name="T107" fmla="*/ 714 h 808"/>
                <a:gd name="T108" fmla="*/ 342 w 808"/>
                <a:gd name="T109" fmla="*/ 80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8" h="808">
                  <a:moveTo>
                    <a:pt x="372" y="775"/>
                  </a:moveTo>
                  <a:lnTo>
                    <a:pt x="372" y="775"/>
                  </a:lnTo>
                  <a:lnTo>
                    <a:pt x="372" y="775"/>
                  </a:lnTo>
                  <a:lnTo>
                    <a:pt x="372" y="775"/>
                  </a:lnTo>
                  <a:lnTo>
                    <a:pt x="372" y="775"/>
                  </a:lnTo>
                  <a:cubicBezTo>
                    <a:pt x="403" y="775"/>
                    <a:pt x="403" y="775"/>
                    <a:pt x="403" y="775"/>
                  </a:cubicBezTo>
                  <a:lnTo>
                    <a:pt x="435" y="775"/>
                  </a:lnTo>
                  <a:lnTo>
                    <a:pt x="435" y="775"/>
                  </a:lnTo>
                  <a:lnTo>
                    <a:pt x="435" y="775"/>
                  </a:lnTo>
                  <a:cubicBezTo>
                    <a:pt x="466" y="775"/>
                    <a:pt x="466" y="775"/>
                    <a:pt x="466" y="775"/>
                  </a:cubicBezTo>
                  <a:lnTo>
                    <a:pt x="466" y="775"/>
                  </a:lnTo>
                  <a:lnTo>
                    <a:pt x="466" y="744"/>
                  </a:lnTo>
                  <a:lnTo>
                    <a:pt x="466" y="744"/>
                  </a:lnTo>
                  <a:lnTo>
                    <a:pt x="466" y="744"/>
                  </a:lnTo>
                  <a:lnTo>
                    <a:pt x="466" y="744"/>
                  </a:lnTo>
                  <a:lnTo>
                    <a:pt x="466" y="744"/>
                  </a:lnTo>
                  <a:cubicBezTo>
                    <a:pt x="466" y="744"/>
                    <a:pt x="435" y="744"/>
                    <a:pt x="435" y="714"/>
                  </a:cubicBezTo>
                  <a:lnTo>
                    <a:pt x="435" y="683"/>
                  </a:lnTo>
                  <a:lnTo>
                    <a:pt x="435" y="683"/>
                  </a:lnTo>
                  <a:lnTo>
                    <a:pt x="435" y="683"/>
                  </a:lnTo>
                  <a:cubicBezTo>
                    <a:pt x="403" y="683"/>
                    <a:pt x="403" y="683"/>
                    <a:pt x="403" y="683"/>
                  </a:cubicBezTo>
                  <a:cubicBezTo>
                    <a:pt x="403" y="651"/>
                    <a:pt x="403" y="651"/>
                    <a:pt x="403" y="620"/>
                  </a:cubicBezTo>
                  <a:lnTo>
                    <a:pt x="403" y="590"/>
                  </a:lnTo>
                  <a:lnTo>
                    <a:pt x="403" y="590"/>
                  </a:lnTo>
                  <a:cubicBezTo>
                    <a:pt x="403" y="559"/>
                    <a:pt x="435" y="559"/>
                    <a:pt x="435" y="559"/>
                  </a:cubicBezTo>
                  <a:cubicBezTo>
                    <a:pt x="435" y="527"/>
                    <a:pt x="466" y="527"/>
                    <a:pt x="466" y="527"/>
                  </a:cubicBezTo>
                  <a:lnTo>
                    <a:pt x="466" y="527"/>
                  </a:lnTo>
                  <a:lnTo>
                    <a:pt x="466" y="527"/>
                  </a:lnTo>
                  <a:lnTo>
                    <a:pt x="466" y="527"/>
                  </a:lnTo>
                  <a:cubicBezTo>
                    <a:pt x="496" y="527"/>
                    <a:pt x="496" y="527"/>
                    <a:pt x="496" y="559"/>
                  </a:cubicBezTo>
                  <a:lnTo>
                    <a:pt x="496" y="559"/>
                  </a:lnTo>
                  <a:cubicBezTo>
                    <a:pt x="528" y="527"/>
                    <a:pt x="528" y="527"/>
                    <a:pt x="528" y="527"/>
                  </a:cubicBezTo>
                  <a:lnTo>
                    <a:pt x="528" y="527"/>
                  </a:lnTo>
                  <a:cubicBezTo>
                    <a:pt x="528" y="496"/>
                    <a:pt x="528" y="496"/>
                    <a:pt x="559" y="496"/>
                  </a:cubicBezTo>
                  <a:cubicBezTo>
                    <a:pt x="559" y="496"/>
                    <a:pt x="559" y="496"/>
                    <a:pt x="559" y="466"/>
                  </a:cubicBezTo>
                  <a:lnTo>
                    <a:pt x="589" y="466"/>
                  </a:lnTo>
                  <a:cubicBezTo>
                    <a:pt x="589" y="466"/>
                    <a:pt x="589" y="466"/>
                    <a:pt x="620" y="435"/>
                  </a:cubicBezTo>
                  <a:lnTo>
                    <a:pt x="620" y="435"/>
                  </a:lnTo>
                  <a:lnTo>
                    <a:pt x="620" y="435"/>
                  </a:lnTo>
                  <a:lnTo>
                    <a:pt x="620" y="435"/>
                  </a:lnTo>
                  <a:cubicBezTo>
                    <a:pt x="620" y="403"/>
                    <a:pt x="620" y="403"/>
                    <a:pt x="652" y="403"/>
                  </a:cubicBezTo>
                  <a:lnTo>
                    <a:pt x="652" y="403"/>
                  </a:lnTo>
                  <a:lnTo>
                    <a:pt x="652" y="403"/>
                  </a:lnTo>
                  <a:cubicBezTo>
                    <a:pt x="652" y="372"/>
                    <a:pt x="652" y="372"/>
                    <a:pt x="683" y="372"/>
                  </a:cubicBezTo>
                  <a:cubicBezTo>
                    <a:pt x="683" y="342"/>
                    <a:pt x="683" y="342"/>
                    <a:pt x="683" y="342"/>
                  </a:cubicBezTo>
                  <a:cubicBezTo>
                    <a:pt x="683" y="311"/>
                    <a:pt x="683" y="311"/>
                    <a:pt x="683" y="311"/>
                  </a:cubicBezTo>
                  <a:lnTo>
                    <a:pt x="683" y="279"/>
                  </a:lnTo>
                  <a:lnTo>
                    <a:pt x="683" y="279"/>
                  </a:lnTo>
                  <a:lnTo>
                    <a:pt x="683" y="279"/>
                  </a:lnTo>
                  <a:lnTo>
                    <a:pt x="683" y="279"/>
                  </a:lnTo>
                  <a:cubicBezTo>
                    <a:pt x="683" y="279"/>
                    <a:pt x="683" y="279"/>
                    <a:pt x="652" y="279"/>
                  </a:cubicBezTo>
                  <a:cubicBezTo>
                    <a:pt x="652" y="248"/>
                    <a:pt x="652" y="248"/>
                    <a:pt x="652" y="248"/>
                  </a:cubicBezTo>
                  <a:cubicBezTo>
                    <a:pt x="652" y="218"/>
                    <a:pt x="652" y="218"/>
                    <a:pt x="652" y="218"/>
                  </a:cubicBezTo>
                  <a:lnTo>
                    <a:pt x="652" y="187"/>
                  </a:lnTo>
                  <a:lnTo>
                    <a:pt x="652" y="187"/>
                  </a:lnTo>
                  <a:lnTo>
                    <a:pt x="652" y="187"/>
                  </a:lnTo>
                  <a:lnTo>
                    <a:pt x="652" y="155"/>
                  </a:lnTo>
                  <a:cubicBezTo>
                    <a:pt x="652" y="155"/>
                    <a:pt x="652" y="155"/>
                    <a:pt x="652" y="124"/>
                  </a:cubicBezTo>
                  <a:cubicBezTo>
                    <a:pt x="652" y="124"/>
                    <a:pt x="652" y="124"/>
                    <a:pt x="652" y="94"/>
                  </a:cubicBezTo>
                  <a:lnTo>
                    <a:pt x="652" y="94"/>
                  </a:lnTo>
                  <a:lnTo>
                    <a:pt x="683" y="94"/>
                  </a:lnTo>
                  <a:lnTo>
                    <a:pt x="683" y="94"/>
                  </a:lnTo>
                  <a:lnTo>
                    <a:pt x="683" y="94"/>
                  </a:lnTo>
                  <a:lnTo>
                    <a:pt x="683" y="94"/>
                  </a:lnTo>
                  <a:cubicBezTo>
                    <a:pt x="713" y="94"/>
                    <a:pt x="713" y="94"/>
                    <a:pt x="744" y="124"/>
                  </a:cubicBezTo>
                  <a:lnTo>
                    <a:pt x="744" y="124"/>
                  </a:lnTo>
                  <a:lnTo>
                    <a:pt x="744" y="124"/>
                  </a:lnTo>
                  <a:cubicBezTo>
                    <a:pt x="776" y="94"/>
                    <a:pt x="776" y="94"/>
                    <a:pt x="776" y="94"/>
                  </a:cubicBezTo>
                  <a:cubicBezTo>
                    <a:pt x="807" y="94"/>
                    <a:pt x="807" y="94"/>
                    <a:pt x="807" y="94"/>
                  </a:cubicBezTo>
                  <a:lnTo>
                    <a:pt x="776" y="94"/>
                  </a:lnTo>
                  <a:lnTo>
                    <a:pt x="776" y="63"/>
                  </a:lnTo>
                  <a:lnTo>
                    <a:pt x="744" y="63"/>
                  </a:lnTo>
                  <a:lnTo>
                    <a:pt x="744" y="31"/>
                  </a:lnTo>
                  <a:lnTo>
                    <a:pt x="744" y="31"/>
                  </a:lnTo>
                  <a:lnTo>
                    <a:pt x="744" y="31"/>
                  </a:lnTo>
                  <a:lnTo>
                    <a:pt x="713" y="0"/>
                  </a:lnTo>
                  <a:lnTo>
                    <a:pt x="713" y="0"/>
                  </a:lnTo>
                  <a:lnTo>
                    <a:pt x="713" y="0"/>
                  </a:lnTo>
                  <a:lnTo>
                    <a:pt x="683" y="0"/>
                  </a:lnTo>
                  <a:cubicBezTo>
                    <a:pt x="683" y="0"/>
                    <a:pt x="683" y="0"/>
                    <a:pt x="652" y="0"/>
                  </a:cubicBezTo>
                  <a:cubicBezTo>
                    <a:pt x="652" y="0"/>
                    <a:pt x="652" y="0"/>
                    <a:pt x="620" y="31"/>
                  </a:cubicBezTo>
                  <a:lnTo>
                    <a:pt x="620" y="31"/>
                  </a:lnTo>
                  <a:lnTo>
                    <a:pt x="620" y="31"/>
                  </a:lnTo>
                  <a:cubicBezTo>
                    <a:pt x="620" y="31"/>
                    <a:pt x="620" y="31"/>
                    <a:pt x="589" y="31"/>
                  </a:cubicBezTo>
                  <a:lnTo>
                    <a:pt x="589" y="31"/>
                  </a:lnTo>
                  <a:lnTo>
                    <a:pt x="589" y="31"/>
                  </a:lnTo>
                  <a:lnTo>
                    <a:pt x="589" y="31"/>
                  </a:lnTo>
                  <a:lnTo>
                    <a:pt x="559" y="31"/>
                  </a:lnTo>
                  <a:cubicBezTo>
                    <a:pt x="559" y="31"/>
                    <a:pt x="559" y="31"/>
                    <a:pt x="559" y="63"/>
                  </a:cubicBezTo>
                  <a:lnTo>
                    <a:pt x="559" y="63"/>
                  </a:lnTo>
                  <a:lnTo>
                    <a:pt x="559" y="63"/>
                  </a:lnTo>
                  <a:cubicBezTo>
                    <a:pt x="559" y="63"/>
                    <a:pt x="559" y="63"/>
                    <a:pt x="559" y="94"/>
                  </a:cubicBezTo>
                  <a:lnTo>
                    <a:pt x="559" y="94"/>
                  </a:lnTo>
                  <a:lnTo>
                    <a:pt x="559" y="94"/>
                  </a:lnTo>
                  <a:lnTo>
                    <a:pt x="559" y="94"/>
                  </a:lnTo>
                  <a:cubicBezTo>
                    <a:pt x="559" y="124"/>
                    <a:pt x="559" y="155"/>
                    <a:pt x="528" y="155"/>
                  </a:cubicBezTo>
                  <a:lnTo>
                    <a:pt x="528" y="155"/>
                  </a:lnTo>
                  <a:lnTo>
                    <a:pt x="528" y="155"/>
                  </a:lnTo>
                  <a:lnTo>
                    <a:pt x="528" y="155"/>
                  </a:lnTo>
                  <a:cubicBezTo>
                    <a:pt x="528" y="187"/>
                    <a:pt x="528" y="218"/>
                    <a:pt x="496" y="218"/>
                  </a:cubicBezTo>
                  <a:lnTo>
                    <a:pt x="496" y="218"/>
                  </a:lnTo>
                  <a:lnTo>
                    <a:pt x="496" y="218"/>
                  </a:lnTo>
                  <a:cubicBezTo>
                    <a:pt x="466" y="248"/>
                    <a:pt x="466" y="248"/>
                    <a:pt x="466" y="248"/>
                  </a:cubicBezTo>
                  <a:lnTo>
                    <a:pt x="466" y="248"/>
                  </a:lnTo>
                  <a:cubicBezTo>
                    <a:pt x="466" y="279"/>
                    <a:pt x="435" y="279"/>
                    <a:pt x="435" y="279"/>
                  </a:cubicBezTo>
                  <a:lnTo>
                    <a:pt x="435" y="279"/>
                  </a:lnTo>
                  <a:lnTo>
                    <a:pt x="435" y="279"/>
                  </a:lnTo>
                  <a:lnTo>
                    <a:pt x="435" y="279"/>
                  </a:lnTo>
                  <a:cubicBezTo>
                    <a:pt x="435" y="311"/>
                    <a:pt x="435" y="311"/>
                    <a:pt x="435" y="311"/>
                  </a:cubicBezTo>
                  <a:lnTo>
                    <a:pt x="435" y="342"/>
                  </a:lnTo>
                  <a:lnTo>
                    <a:pt x="403" y="342"/>
                  </a:lnTo>
                  <a:lnTo>
                    <a:pt x="403" y="342"/>
                  </a:lnTo>
                  <a:cubicBezTo>
                    <a:pt x="403" y="372"/>
                    <a:pt x="403" y="372"/>
                    <a:pt x="372" y="372"/>
                  </a:cubicBezTo>
                  <a:lnTo>
                    <a:pt x="372" y="372"/>
                  </a:lnTo>
                  <a:cubicBezTo>
                    <a:pt x="372" y="372"/>
                    <a:pt x="342" y="372"/>
                    <a:pt x="342" y="342"/>
                  </a:cubicBezTo>
                  <a:lnTo>
                    <a:pt x="342" y="342"/>
                  </a:lnTo>
                  <a:cubicBezTo>
                    <a:pt x="342" y="342"/>
                    <a:pt x="342" y="342"/>
                    <a:pt x="342" y="372"/>
                  </a:cubicBezTo>
                  <a:lnTo>
                    <a:pt x="342" y="372"/>
                  </a:lnTo>
                  <a:lnTo>
                    <a:pt x="311" y="403"/>
                  </a:lnTo>
                  <a:lnTo>
                    <a:pt x="280" y="372"/>
                  </a:lnTo>
                  <a:cubicBezTo>
                    <a:pt x="280" y="403"/>
                    <a:pt x="280" y="403"/>
                    <a:pt x="280" y="403"/>
                  </a:cubicBezTo>
                  <a:lnTo>
                    <a:pt x="280" y="403"/>
                  </a:lnTo>
                  <a:cubicBezTo>
                    <a:pt x="280" y="435"/>
                    <a:pt x="280" y="435"/>
                    <a:pt x="280" y="435"/>
                  </a:cubicBezTo>
                  <a:cubicBezTo>
                    <a:pt x="280" y="466"/>
                    <a:pt x="280" y="466"/>
                    <a:pt x="248" y="466"/>
                  </a:cubicBezTo>
                  <a:lnTo>
                    <a:pt x="248" y="466"/>
                  </a:lnTo>
                  <a:cubicBezTo>
                    <a:pt x="218" y="466"/>
                    <a:pt x="218" y="466"/>
                    <a:pt x="218" y="466"/>
                  </a:cubicBezTo>
                  <a:lnTo>
                    <a:pt x="218" y="466"/>
                  </a:lnTo>
                  <a:lnTo>
                    <a:pt x="218" y="496"/>
                  </a:lnTo>
                  <a:lnTo>
                    <a:pt x="218" y="496"/>
                  </a:lnTo>
                  <a:cubicBezTo>
                    <a:pt x="187" y="496"/>
                    <a:pt x="187" y="496"/>
                    <a:pt x="187" y="496"/>
                  </a:cubicBezTo>
                  <a:lnTo>
                    <a:pt x="156" y="496"/>
                  </a:lnTo>
                  <a:lnTo>
                    <a:pt x="156" y="496"/>
                  </a:lnTo>
                  <a:lnTo>
                    <a:pt x="124" y="496"/>
                  </a:lnTo>
                  <a:lnTo>
                    <a:pt x="124" y="496"/>
                  </a:lnTo>
                  <a:lnTo>
                    <a:pt x="124" y="496"/>
                  </a:lnTo>
                  <a:lnTo>
                    <a:pt x="94" y="496"/>
                  </a:lnTo>
                  <a:cubicBezTo>
                    <a:pt x="94" y="496"/>
                    <a:pt x="63" y="496"/>
                    <a:pt x="32" y="496"/>
                  </a:cubicBezTo>
                  <a:lnTo>
                    <a:pt x="32" y="496"/>
                  </a:lnTo>
                  <a:cubicBezTo>
                    <a:pt x="63" y="496"/>
                    <a:pt x="63" y="527"/>
                    <a:pt x="63" y="527"/>
                  </a:cubicBezTo>
                  <a:lnTo>
                    <a:pt x="63" y="527"/>
                  </a:lnTo>
                  <a:lnTo>
                    <a:pt x="63" y="559"/>
                  </a:lnTo>
                  <a:cubicBezTo>
                    <a:pt x="63" y="559"/>
                    <a:pt x="63" y="559"/>
                    <a:pt x="63" y="590"/>
                  </a:cubicBezTo>
                  <a:cubicBezTo>
                    <a:pt x="94" y="590"/>
                    <a:pt x="94" y="590"/>
                    <a:pt x="94" y="590"/>
                  </a:cubicBezTo>
                  <a:lnTo>
                    <a:pt x="94" y="590"/>
                  </a:lnTo>
                  <a:lnTo>
                    <a:pt x="94" y="590"/>
                  </a:lnTo>
                  <a:lnTo>
                    <a:pt x="94" y="590"/>
                  </a:lnTo>
                  <a:cubicBezTo>
                    <a:pt x="94" y="620"/>
                    <a:pt x="94" y="620"/>
                    <a:pt x="94" y="620"/>
                  </a:cubicBezTo>
                  <a:cubicBezTo>
                    <a:pt x="94" y="651"/>
                    <a:pt x="94" y="651"/>
                    <a:pt x="94" y="651"/>
                  </a:cubicBezTo>
                  <a:cubicBezTo>
                    <a:pt x="94" y="683"/>
                    <a:pt x="63" y="683"/>
                    <a:pt x="63" y="683"/>
                  </a:cubicBezTo>
                  <a:cubicBezTo>
                    <a:pt x="32" y="683"/>
                    <a:pt x="32" y="683"/>
                    <a:pt x="32" y="683"/>
                  </a:cubicBezTo>
                  <a:cubicBezTo>
                    <a:pt x="32" y="683"/>
                    <a:pt x="0" y="683"/>
                    <a:pt x="0" y="714"/>
                  </a:cubicBezTo>
                  <a:lnTo>
                    <a:pt x="0" y="714"/>
                  </a:lnTo>
                  <a:cubicBezTo>
                    <a:pt x="32" y="714"/>
                    <a:pt x="32" y="714"/>
                    <a:pt x="32" y="714"/>
                  </a:cubicBezTo>
                  <a:cubicBezTo>
                    <a:pt x="63" y="714"/>
                    <a:pt x="94" y="714"/>
                    <a:pt x="124" y="683"/>
                  </a:cubicBezTo>
                  <a:lnTo>
                    <a:pt x="124" y="683"/>
                  </a:lnTo>
                  <a:cubicBezTo>
                    <a:pt x="156" y="683"/>
                    <a:pt x="156" y="714"/>
                    <a:pt x="156" y="714"/>
                  </a:cubicBezTo>
                  <a:lnTo>
                    <a:pt x="156" y="714"/>
                  </a:lnTo>
                  <a:lnTo>
                    <a:pt x="187" y="714"/>
                  </a:lnTo>
                  <a:cubicBezTo>
                    <a:pt x="218" y="714"/>
                    <a:pt x="218" y="683"/>
                    <a:pt x="218" y="683"/>
                  </a:cubicBezTo>
                  <a:lnTo>
                    <a:pt x="248" y="683"/>
                  </a:lnTo>
                  <a:lnTo>
                    <a:pt x="280" y="714"/>
                  </a:lnTo>
                  <a:lnTo>
                    <a:pt x="280" y="714"/>
                  </a:lnTo>
                  <a:cubicBezTo>
                    <a:pt x="280" y="744"/>
                    <a:pt x="311" y="744"/>
                    <a:pt x="311" y="775"/>
                  </a:cubicBezTo>
                  <a:cubicBezTo>
                    <a:pt x="311" y="807"/>
                    <a:pt x="311" y="807"/>
                    <a:pt x="342" y="807"/>
                  </a:cubicBezTo>
                  <a:lnTo>
                    <a:pt x="342" y="807"/>
                  </a:lnTo>
                  <a:lnTo>
                    <a:pt x="342" y="807"/>
                  </a:lnTo>
                  <a:cubicBezTo>
                    <a:pt x="342" y="775"/>
                    <a:pt x="372" y="775"/>
                    <a:pt x="372" y="7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79" name="Freeform 138"/>
            <p:cNvSpPr>
              <a:spLocks noChangeArrowheads="1"/>
            </p:cNvSpPr>
            <p:nvPr/>
          </p:nvSpPr>
          <p:spPr bwMode="auto">
            <a:xfrm>
              <a:off x="5454650" y="2003425"/>
              <a:ext cx="123825" cy="144463"/>
            </a:xfrm>
            <a:custGeom>
              <a:avLst/>
              <a:gdLst>
                <a:gd name="T0" fmla="*/ 124 w 342"/>
                <a:gd name="T1" fmla="*/ 402 h 403"/>
                <a:gd name="T2" fmla="*/ 154 w 342"/>
                <a:gd name="T3" fmla="*/ 372 h 403"/>
                <a:gd name="T4" fmla="*/ 154 w 342"/>
                <a:gd name="T5" fmla="*/ 372 h 403"/>
                <a:gd name="T6" fmla="*/ 154 w 342"/>
                <a:gd name="T7" fmla="*/ 372 h 403"/>
                <a:gd name="T8" fmla="*/ 154 w 342"/>
                <a:gd name="T9" fmla="*/ 372 h 403"/>
                <a:gd name="T10" fmla="*/ 154 w 342"/>
                <a:gd name="T11" fmla="*/ 372 h 403"/>
                <a:gd name="T12" fmla="*/ 154 w 342"/>
                <a:gd name="T13" fmla="*/ 309 h 403"/>
                <a:gd name="T14" fmla="*/ 154 w 342"/>
                <a:gd name="T15" fmla="*/ 309 h 403"/>
                <a:gd name="T16" fmla="*/ 185 w 342"/>
                <a:gd name="T17" fmla="*/ 248 h 403"/>
                <a:gd name="T18" fmla="*/ 185 w 342"/>
                <a:gd name="T19" fmla="*/ 216 h 403"/>
                <a:gd name="T20" fmla="*/ 185 w 342"/>
                <a:gd name="T21" fmla="*/ 216 h 403"/>
                <a:gd name="T22" fmla="*/ 248 w 342"/>
                <a:gd name="T23" fmla="*/ 216 h 403"/>
                <a:gd name="T24" fmla="*/ 248 w 342"/>
                <a:gd name="T25" fmla="*/ 155 h 403"/>
                <a:gd name="T26" fmla="*/ 248 w 342"/>
                <a:gd name="T27" fmla="*/ 155 h 403"/>
                <a:gd name="T28" fmla="*/ 248 w 342"/>
                <a:gd name="T29" fmla="*/ 124 h 403"/>
                <a:gd name="T30" fmla="*/ 248 w 342"/>
                <a:gd name="T31" fmla="*/ 124 h 403"/>
                <a:gd name="T32" fmla="*/ 248 w 342"/>
                <a:gd name="T33" fmla="*/ 92 h 403"/>
                <a:gd name="T34" fmla="*/ 278 w 342"/>
                <a:gd name="T35" fmla="*/ 92 h 403"/>
                <a:gd name="T36" fmla="*/ 309 w 342"/>
                <a:gd name="T37" fmla="*/ 61 h 403"/>
                <a:gd name="T38" fmla="*/ 341 w 342"/>
                <a:gd name="T39" fmla="*/ 31 h 403"/>
                <a:gd name="T40" fmla="*/ 341 w 342"/>
                <a:gd name="T41" fmla="*/ 31 h 403"/>
                <a:gd name="T42" fmla="*/ 309 w 342"/>
                <a:gd name="T43" fmla="*/ 0 h 403"/>
                <a:gd name="T44" fmla="*/ 309 w 342"/>
                <a:gd name="T45" fmla="*/ 0 h 403"/>
                <a:gd name="T46" fmla="*/ 248 w 342"/>
                <a:gd name="T47" fmla="*/ 31 h 403"/>
                <a:gd name="T48" fmla="*/ 185 w 342"/>
                <a:gd name="T49" fmla="*/ 92 h 403"/>
                <a:gd name="T50" fmla="*/ 154 w 342"/>
                <a:gd name="T51" fmla="*/ 92 h 403"/>
                <a:gd name="T52" fmla="*/ 154 w 342"/>
                <a:gd name="T53" fmla="*/ 92 h 403"/>
                <a:gd name="T54" fmla="*/ 154 w 342"/>
                <a:gd name="T55" fmla="*/ 92 h 403"/>
                <a:gd name="T56" fmla="*/ 124 w 342"/>
                <a:gd name="T57" fmla="*/ 92 h 403"/>
                <a:gd name="T58" fmla="*/ 124 w 342"/>
                <a:gd name="T59" fmla="*/ 92 h 403"/>
                <a:gd name="T60" fmla="*/ 61 w 342"/>
                <a:gd name="T61" fmla="*/ 124 h 403"/>
                <a:gd name="T62" fmla="*/ 30 w 342"/>
                <a:gd name="T63" fmla="*/ 92 h 403"/>
                <a:gd name="T64" fmla="*/ 30 w 342"/>
                <a:gd name="T65" fmla="*/ 92 h 403"/>
                <a:gd name="T66" fmla="*/ 0 w 342"/>
                <a:gd name="T67" fmla="*/ 92 h 403"/>
                <a:gd name="T68" fmla="*/ 30 w 342"/>
                <a:gd name="T69" fmla="*/ 124 h 403"/>
                <a:gd name="T70" fmla="*/ 30 w 342"/>
                <a:gd name="T71" fmla="*/ 155 h 403"/>
                <a:gd name="T72" fmla="*/ 30 w 342"/>
                <a:gd name="T73" fmla="*/ 155 h 403"/>
                <a:gd name="T74" fmla="*/ 30 w 342"/>
                <a:gd name="T75" fmla="*/ 155 h 403"/>
                <a:gd name="T76" fmla="*/ 93 w 342"/>
                <a:gd name="T77" fmla="*/ 155 h 403"/>
                <a:gd name="T78" fmla="*/ 93 w 342"/>
                <a:gd name="T79" fmla="*/ 155 h 403"/>
                <a:gd name="T80" fmla="*/ 124 w 342"/>
                <a:gd name="T81" fmla="*/ 155 h 403"/>
                <a:gd name="T82" fmla="*/ 154 w 342"/>
                <a:gd name="T83" fmla="*/ 185 h 403"/>
                <a:gd name="T84" fmla="*/ 124 w 342"/>
                <a:gd name="T85" fmla="*/ 278 h 403"/>
                <a:gd name="T86" fmla="*/ 93 w 342"/>
                <a:gd name="T87" fmla="*/ 278 h 403"/>
                <a:gd name="T88" fmla="*/ 93 w 342"/>
                <a:gd name="T89" fmla="*/ 278 h 403"/>
                <a:gd name="T90" fmla="*/ 93 w 342"/>
                <a:gd name="T91" fmla="*/ 340 h 403"/>
                <a:gd name="T92" fmla="*/ 124 w 342"/>
                <a:gd name="T93" fmla="*/ 340 h 403"/>
                <a:gd name="T94" fmla="*/ 124 w 342"/>
                <a:gd name="T95" fmla="*/ 3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403">
                  <a:moveTo>
                    <a:pt x="124" y="402"/>
                  </a:moveTo>
                  <a:lnTo>
                    <a:pt x="124" y="402"/>
                  </a:lnTo>
                  <a:lnTo>
                    <a:pt x="124" y="372"/>
                  </a:lnTo>
                  <a:lnTo>
                    <a:pt x="154" y="372"/>
                  </a:lnTo>
                  <a:lnTo>
                    <a:pt x="154" y="372"/>
                  </a:lnTo>
                  <a:lnTo>
                    <a:pt x="154" y="372"/>
                  </a:lnTo>
                  <a:lnTo>
                    <a:pt x="154" y="372"/>
                  </a:lnTo>
                  <a:lnTo>
                    <a:pt x="154" y="372"/>
                  </a:lnTo>
                  <a:lnTo>
                    <a:pt x="154" y="372"/>
                  </a:lnTo>
                  <a:lnTo>
                    <a:pt x="154" y="372"/>
                  </a:lnTo>
                  <a:lnTo>
                    <a:pt x="154" y="372"/>
                  </a:lnTo>
                  <a:lnTo>
                    <a:pt x="154" y="372"/>
                  </a:lnTo>
                  <a:lnTo>
                    <a:pt x="154" y="340"/>
                  </a:lnTo>
                  <a:lnTo>
                    <a:pt x="154" y="309"/>
                  </a:lnTo>
                  <a:lnTo>
                    <a:pt x="154" y="309"/>
                  </a:lnTo>
                  <a:lnTo>
                    <a:pt x="154" y="309"/>
                  </a:lnTo>
                  <a:cubicBezTo>
                    <a:pt x="154" y="278"/>
                    <a:pt x="154" y="278"/>
                    <a:pt x="154" y="278"/>
                  </a:cubicBezTo>
                  <a:cubicBezTo>
                    <a:pt x="154" y="278"/>
                    <a:pt x="154" y="248"/>
                    <a:pt x="185" y="248"/>
                  </a:cubicBezTo>
                  <a:lnTo>
                    <a:pt x="185" y="248"/>
                  </a:lnTo>
                  <a:lnTo>
                    <a:pt x="185" y="216"/>
                  </a:lnTo>
                  <a:lnTo>
                    <a:pt x="185" y="216"/>
                  </a:lnTo>
                  <a:lnTo>
                    <a:pt x="185" y="216"/>
                  </a:lnTo>
                  <a:cubicBezTo>
                    <a:pt x="217" y="216"/>
                    <a:pt x="217" y="248"/>
                    <a:pt x="217" y="248"/>
                  </a:cubicBezTo>
                  <a:cubicBezTo>
                    <a:pt x="248" y="216"/>
                    <a:pt x="248" y="216"/>
                    <a:pt x="248" y="216"/>
                  </a:cubicBezTo>
                  <a:cubicBezTo>
                    <a:pt x="248" y="185"/>
                    <a:pt x="248" y="185"/>
                    <a:pt x="248" y="185"/>
                  </a:cubicBezTo>
                  <a:lnTo>
                    <a:pt x="248" y="155"/>
                  </a:lnTo>
                  <a:lnTo>
                    <a:pt x="248" y="155"/>
                  </a:lnTo>
                  <a:lnTo>
                    <a:pt x="248" y="155"/>
                  </a:lnTo>
                  <a:lnTo>
                    <a:pt x="248" y="155"/>
                  </a:lnTo>
                  <a:lnTo>
                    <a:pt x="248" y="124"/>
                  </a:lnTo>
                  <a:cubicBezTo>
                    <a:pt x="278" y="124"/>
                    <a:pt x="278" y="124"/>
                    <a:pt x="278" y="124"/>
                  </a:cubicBezTo>
                  <a:cubicBezTo>
                    <a:pt x="278" y="124"/>
                    <a:pt x="278" y="124"/>
                    <a:pt x="248" y="124"/>
                  </a:cubicBezTo>
                  <a:lnTo>
                    <a:pt x="248" y="124"/>
                  </a:lnTo>
                  <a:cubicBezTo>
                    <a:pt x="248" y="124"/>
                    <a:pt x="248" y="124"/>
                    <a:pt x="248" y="92"/>
                  </a:cubicBezTo>
                  <a:lnTo>
                    <a:pt x="278" y="92"/>
                  </a:lnTo>
                  <a:lnTo>
                    <a:pt x="278" y="92"/>
                  </a:lnTo>
                  <a:cubicBezTo>
                    <a:pt x="278" y="61"/>
                    <a:pt x="278" y="61"/>
                    <a:pt x="309" y="61"/>
                  </a:cubicBezTo>
                  <a:lnTo>
                    <a:pt x="309" y="61"/>
                  </a:lnTo>
                  <a:lnTo>
                    <a:pt x="309" y="61"/>
                  </a:lnTo>
                  <a:cubicBezTo>
                    <a:pt x="309" y="61"/>
                    <a:pt x="309" y="31"/>
                    <a:pt x="341" y="31"/>
                  </a:cubicBezTo>
                  <a:lnTo>
                    <a:pt x="341" y="31"/>
                  </a:lnTo>
                  <a:lnTo>
                    <a:pt x="341" y="31"/>
                  </a:lnTo>
                  <a:cubicBezTo>
                    <a:pt x="341" y="31"/>
                    <a:pt x="341" y="0"/>
                    <a:pt x="309" y="0"/>
                  </a:cubicBezTo>
                  <a:lnTo>
                    <a:pt x="309" y="0"/>
                  </a:lnTo>
                  <a:lnTo>
                    <a:pt x="309" y="0"/>
                  </a:lnTo>
                  <a:lnTo>
                    <a:pt x="309" y="0"/>
                  </a:lnTo>
                  <a:cubicBezTo>
                    <a:pt x="309" y="0"/>
                    <a:pt x="309" y="0"/>
                    <a:pt x="309" y="31"/>
                  </a:cubicBezTo>
                  <a:cubicBezTo>
                    <a:pt x="278" y="31"/>
                    <a:pt x="278" y="31"/>
                    <a:pt x="248" y="31"/>
                  </a:cubicBezTo>
                  <a:cubicBezTo>
                    <a:pt x="248" y="61"/>
                    <a:pt x="248" y="61"/>
                    <a:pt x="248" y="61"/>
                  </a:cubicBezTo>
                  <a:cubicBezTo>
                    <a:pt x="217" y="61"/>
                    <a:pt x="185" y="92"/>
                    <a:pt x="185" y="92"/>
                  </a:cubicBezTo>
                  <a:lnTo>
                    <a:pt x="185" y="92"/>
                  </a:lnTo>
                  <a:lnTo>
                    <a:pt x="154" y="92"/>
                  </a:lnTo>
                  <a:lnTo>
                    <a:pt x="154" y="92"/>
                  </a:lnTo>
                  <a:lnTo>
                    <a:pt x="154" y="92"/>
                  </a:lnTo>
                  <a:lnTo>
                    <a:pt x="154" y="92"/>
                  </a:lnTo>
                  <a:lnTo>
                    <a:pt x="154" y="92"/>
                  </a:lnTo>
                  <a:lnTo>
                    <a:pt x="154" y="92"/>
                  </a:lnTo>
                  <a:lnTo>
                    <a:pt x="124" y="92"/>
                  </a:lnTo>
                  <a:lnTo>
                    <a:pt x="124" y="92"/>
                  </a:lnTo>
                  <a:lnTo>
                    <a:pt x="124" y="92"/>
                  </a:lnTo>
                  <a:cubicBezTo>
                    <a:pt x="124" y="92"/>
                    <a:pt x="93" y="92"/>
                    <a:pt x="93" y="124"/>
                  </a:cubicBezTo>
                  <a:cubicBezTo>
                    <a:pt x="61" y="124"/>
                    <a:pt x="61" y="124"/>
                    <a:pt x="61" y="124"/>
                  </a:cubicBezTo>
                  <a:lnTo>
                    <a:pt x="61" y="124"/>
                  </a:lnTo>
                  <a:lnTo>
                    <a:pt x="30" y="92"/>
                  </a:lnTo>
                  <a:lnTo>
                    <a:pt x="30" y="92"/>
                  </a:lnTo>
                  <a:lnTo>
                    <a:pt x="30" y="92"/>
                  </a:lnTo>
                  <a:lnTo>
                    <a:pt x="0" y="92"/>
                  </a:lnTo>
                  <a:lnTo>
                    <a:pt x="0" y="92"/>
                  </a:lnTo>
                  <a:cubicBezTo>
                    <a:pt x="0" y="124"/>
                    <a:pt x="30" y="124"/>
                    <a:pt x="30" y="124"/>
                  </a:cubicBezTo>
                  <a:lnTo>
                    <a:pt x="30" y="124"/>
                  </a:lnTo>
                  <a:lnTo>
                    <a:pt x="30" y="124"/>
                  </a:lnTo>
                  <a:lnTo>
                    <a:pt x="30" y="155"/>
                  </a:lnTo>
                  <a:lnTo>
                    <a:pt x="30" y="155"/>
                  </a:lnTo>
                  <a:lnTo>
                    <a:pt x="30" y="155"/>
                  </a:lnTo>
                  <a:lnTo>
                    <a:pt x="30" y="155"/>
                  </a:lnTo>
                  <a:lnTo>
                    <a:pt x="30" y="155"/>
                  </a:lnTo>
                  <a:cubicBezTo>
                    <a:pt x="61" y="155"/>
                    <a:pt x="61" y="155"/>
                    <a:pt x="93" y="155"/>
                  </a:cubicBezTo>
                  <a:lnTo>
                    <a:pt x="93" y="155"/>
                  </a:lnTo>
                  <a:lnTo>
                    <a:pt x="93" y="155"/>
                  </a:lnTo>
                  <a:lnTo>
                    <a:pt x="93" y="155"/>
                  </a:lnTo>
                  <a:lnTo>
                    <a:pt x="93" y="155"/>
                  </a:lnTo>
                  <a:cubicBezTo>
                    <a:pt x="124" y="155"/>
                    <a:pt x="124" y="155"/>
                    <a:pt x="124" y="155"/>
                  </a:cubicBezTo>
                  <a:cubicBezTo>
                    <a:pt x="154" y="155"/>
                    <a:pt x="154" y="155"/>
                    <a:pt x="154" y="185"/>
                  </a:cubicBezTo>
                  <a:lnTo>
                    <a:pt x="154" y="185"/>
                  </a:lnTo>
                  <a:cubicBezTo>
                    <a:pt x="154" y="216"/>
                    <a:pt x="154" y="216"/>
                    <a:pt x="154" y="216"/>
                  </a:cubicBezTo>
                  <a:cubicBezTo>
                    <a:pt x="154" y="248"/>
                    <a:pt x="124" y="278"/>
                    <a:pt x="124" y="278"/>
                  </a:cubicBezTo>
                  <a:cubicBezTo>
                    <a:pt x="93" y="278"/>
                    <a:pt x="93" y="278"/>
                    <a:pt x="93" y="278"/>
                  </a:cubicBezTo>
                  <a:lnTo>
                    <a:pt x="93" y="278"/>
                  </a:lnTo>
                  <a:lnTo>
                    <a:pt x="93" y="278"/>
                  </a:lnTo>
                  <a:lnTo>
                    <a:pt x="93" y="278"/>
                  </a:lnTo>
                  <a:cubicBezTo>
                    <a:pt x="93" y="309"/>
                    <a:pt x="93" y="309"/>
                    <a:pt x="93" y="309"/>
                  </a:cubicBezTo>
                  <a:cubicBezTo>
                    <a:pt x="93" y="309"/>
                    <a:pt x="93" y="309"/>
                    <a:pt x="93" y="340"/>
                  </a:cubicBezTo>
                  <a:lnTo>
                    <a:pt x="93" y="340"/>
                  </a:lnTo>
                  <a:cubicBezTo>
                    <a:pt x="124" y="340"/>
                    <a:pt x="124" y="340"/>
                    <a:pt x="124" y="340"/>
                  </a:cubicBezTo>
                  <a:lnTo>
                    <a:pt x="124" y="340"/>
                  </a:lnTo>
                  <a:cubicBezTo>
                    <a:pt x="124" y="372"/>
                    <a:pt x="124" y="372"/>
                    <a:pt x="124" y="372"/>
                  </a:cubicBezTo>
                  <a:cubicBezTo>
                    <a:pt x="124" y="372"/>
                    <a:pt x="124" y="372"/>
                    <a:pt x="124" y="40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0" name="Freeform 139"/>
            <p:cNvSpPr>
              <a:spLocks noChangeArrowheads="1"/>
            </p:cNvSpPr>
            <p:nvPr/>
          </p:nvSpPr>
          <p:spPr bwMode="auto">
            <a:xfrm>
              <a:off x="4214813" y="865188"/>
              <a:ext cx="3192462" cy="803275"/>
            </a:xfrm>
            <a:custGeom>
              <a:avLst/>
              <a:gdLst>
                <a:gd name="T0" fmla="*/ 7717 w 8866"/>
                <a:gd name="T1" fmla="*/ 527 h 2232"/>
                <a:gd name="T2" fmla="*/ 7345 w 8866"/>
                <a:gd name="T3" fmla="*/ 527 h 2232"/>
                <a:gd name="T4" fmla="*/ 6788 w 8866"/>
                <a:gd name="T5" fmla="*/ 403 h 2232"/>
                <a:gd name="T6" fmla="*/ 6354 w 8866"/>
                <a:gd name="T7" fmla="*/ 310 h 2232"/>
                <a:gd name="T8" fmla="*/ 5920 w 8866"/>
                <a:gd name="T9" fmla="*/ 403 h 2232"/>
                <a:gd name="T10" fmla="*/ 5486 w 8866"/>
                <a:gd name="T11" fmla="*/ 372 h 2232"/>
                <a:gd name="T12" fmla="*/ 5083 w 8866"/>
                <a:gd name="T13" fmla="*/ 310 h 2232"/>
                <a:gd name="T14" fmla="*/ 4526 w 8866"/>
                <a:gd name="T15" fmla="*/ 279 h 2232"/>
                <a:gd name="T16" fmla="*/ 4618 w 8866"/>
                <a:gd name="T17" fmla="*/ 62 h 2232"/>
                <a:gd name="T18" fmla="*/ 4154 w 8866"/>
                <a:gd name="T19" fmla="*/ 0 h 2232"/>
                <a:gd name="T20" fmla="*/ 3565 w 8866"/>
                <a:gd name="T21" fmla="*/ 124 h 2232"/>
                <a:gd name="T22" fmla="*/ 3099 w 8866"/>
                <a:gd name="T23" fmla="*/ 248 h 2232"/>
                <a:gd name="T24" fmla="*/ 3006 w 8866"/>
                <a:gd name="T25" fmla="*/ 403 h 2232"/>
                <a:gd name="T26" fmla="*/ 2603 w 8866"/>
                <a:gd name="T27" fmla="*/ 496 h 2232"/>
                <a:gd name="T28" fmla="*/ 2325 w 8866"/>
                <a:gd name="T29" fmla="*/ 713 h 2232"/>
                <a:gd name="T30" fmla="*/ 2449 w 8866"/>
                <a:gd name="T31" fmla="*/ 310 h 2232"/>
                <a:gd name="T32" fmla="*/ 2293 w 8866"/>
                <a:gd name="T33" fmla="*/ 496 h 2232"/>
                <a:gd name="T34" fmla="*/ 1766 w 8866"/>
                <a:gd name="T35" fmla="*/ 589 h 2232"/>
                <a:gd name="T36" fmla="*/ 1302 w 8866"/>
                <a:gd name="T37" fmla="*/ 589 h 2232"/>
                <a:gd name="T38" fmla="*/ 992 w 8866"/>
                <a:gd name="T39" fmla="*/ 589 h 2232"/>
                <a:gd name="T40" fmla="*/ 681 w 8866"/>
                <a:gd name="T41" fmla="*/ 837 h 2232"/>
                <a:gd name="T42" fmla="*/ 372 w 8866"/>
                <a:gd name="T43" fmla="*/ 744 h 2232"/>
                <a:gd name="T44" fmla="*/ 651 w 8866"/>
                <a:gd name="T45" fmla="*/ 620 h 2232"/>
                <a:gd name="T46" fmla="*/ 124 w 8866"/>
                <a:gd name="T47" fmla="*/ 527 h 2232"/>
                <a:gd name="T48" fmla="*/ 186 w 8866"/>
                <a:gd name="T49" fmla="*/ 868 h 2232"/>
                <a:gd name="T50" fmla="*/ 0 w 8866"/>
                <a:gd name="T51" fmla="*/ 1209 h 2232"/>
                <a:gd name="T52" fmla="*/ 186 w 8866"/>
                <a:gd name="T53" fmla="*/ 1364 h 2232"/>
                <a:gd name="T54" fmla="*/ 310 w 8866"/>
                <a:gd name="T55" fmla="*/ 1581 h 2232"/>
                <a:gd name="T56" fmla="*/ 527 w 8866"/>
                <a:gd name="T57" fmla="*/ 1705 h 2232"/>
                <a:gd name="T58" fmla="*/ 651 w 8866"/>
                <a:gd name="T59" fmla="*/ 1922 h 2232"/>
                <a:gd name="T60" fmla="*/ 774 w 8866"/>
                <a:gd name="T61" fmla="*/ 2170 h 2232"/>
                <a:gd name="T62" fmla="*/ 1022 w 8866"/>
                <a:gd name="T63" fmla="*/ 2231 h 2232"/>
                <a:gd name="T64" fmla="*/ 1146 w 8866"/>
                <a:gd name="T65" fmla="*/ 1984 h 2232"/>
                <a:gd name="T66" fmla="*/ 1054 w 8866"/>
                <a:gd name="T67" fmla="*/ 1766 h 2232"/>
                <a:gd name="T68" fmla="*/ 1270 w 8866"/>
                <a:gd name="T69" fmla="*/ 1612 h 2232"/>
                <a:gd name="T70" fmla="*/ 1550 w 8866"/>
                <a:gd name="T71" fmla="*/ 1674 h 2232"/>
                <a:gd name="T72" fmla="*/ 1766 w 8866"/>
                <a:gd name="T73" fmla="*/ 1642 h 2232"/>
                <a:gd name="T74" fmla="*/ 2014 w 8866"/>
                <a:gd name="T75" fmla="*/ 1457 h 2232"/>
                <a:gd name="T76" fmla="*/ 2293 w 8866"/>
                <a:gd name="T77" fmla="*/ 1364 h 2232"/>
                <a:gd name="T78" fmla="*/ 2510 w 8866"/>
                <a:gd name="T79" fmla="*/ 1457 h 2232"/>
                <a:gd name="T80" fmla="*/ 2727 w 8866"/>
                <a:gd name="T81" fmla="*/ 1488 h 2232"/>
                <a:gd name="T82" fmla="*/ 3006 w 8866"/>
                <a:gd name="T83" fmla="*/ 1674 h 2232"/>
                <a:gd name="T84" fmla="*/ 3286 w 8866"/>
                <a:gd name="T85" fmla="*/ 1736 h 2232"/>
                <a:gd name="T86" fmla="*/ 3565 w 8866"/>
                <a:gd name="T87" fmla="*/ 1674 h 2232"/>
                <a:gd name="T88" fmla="*/ 3843 w 8866"/>
                <a:gd name="T89" fmla="*/ 1736 h 2232"/>
                <a:gd name="T90" fmla="*/ 4154 w 8866"/>
                <a:gd name="T91" fmla="*/ 1674 h 2232"/>
                <a:gd name="T92" fmla="*/ 4587 w 8866"/>
                <a:gd name="T93" fmla="*/ 1766 h 2232"/>
                <a:gd name="T94" fmla="*/ 4959 w 8866"/>
                <a:gd name="T95" fmla="*/ 1766 h 2232"/>
                <a:gd name="T96" fmla="*/ 5114 w 8866"/>
                <a:gd name="T97" fmla="*/ 1518 h 2232"/>
                <a:gd name="T98" fmla="*/ 5548 w 8866"/>
                <a:gd name="T99" fmla="*/ 1766 h 2232"/>
                <a:gd name="T100" fmla="*/ 5889 w 8866"/>
                <a:gd name="T101" fmla="*/ 1829 h 2232"/>
                <a:gd name="T102" fmla="*/ 5858 w 8866"/>
                <a:gd name="T103" fmla="*/ 2077 h 2232"/>
                <a:gd name="T104" fmla="*/ 5858 w 8866"/>
                <a:gd name="T105" fmla="*/ 2201 h 2232"/>
                <a:gd name="T106" fmla="*/ 6230 w 8866"/>
                <a:gd name="T107" fmla="*/ 1550 h 2232"/>
                <a:gd name="T108" fmla="*/ 6106 w 8866"/>
                <a:gd name="T109" fmla="*/ 1302 h 2232"/>
                <a:gd name="T110" fmla="*/ 6726 w 8866"/>
                <a:gd name="T111" fmla="*/ 1116 h 2232"/>
                <a:gd name="T112" fmla="*/ 7253 w 8866"/>
                <a:gd name="T113" fmla="*/ 961 h 2232"/>
                <a:gd name="T114" fmla="*/ 7532 w 8866"/>
                <a:gd name="T115" fmla="*/ 898 h 2232"/>
                <a:gd name="T116" fmla="*/ 7098 w 8866"/>
                <a:gd name="T117" fmla="*/ 1333 h 2232"/>
                <a:gd name="T118" fmla="*/ 7284 w 8866"/>
                <a:gd name="T119" fmla="*/ 1518 h 2232"/>
                <a:gd name="T120" fmla="*/ 7625 w 8866"/>
                <a:gd name="T121" fmla="*/ 1054 h 2232"/>
                <a:gd name="T122" fmla="*/ 8121 w 8866"/>
                <a:gd name="T123" fmla="*/ 961 h 2232"/>
                <a:gd name="T124" fmla="*/ 8245 w 8866"/>
                <a:gd name="T125" fmla="*/ 744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6" h="2232">
                  <a:moveTo>
                    <a:pt x="8772" y="682"/>
                  </a:moveTo>
                  <a:lnTo>
                    <a:pt x="8772" y="682"/>
                  </a:lnTo>
                  <a:cubicBezTo>
                    <a:pt x="8709" y="682"/>
                    <a:pt x="8648" y="651"/>
                    <a:pt x="8617" y="620"/>
                  </a:cubicBezTo>
                  <a:cubicBezTo>
                    <a:pt x="8617" y="620"/>
                    <a:pt x="8555" y="558"/>
                    <a:pt x="8369" y="558"/>
                  </a:cubicBezTo>
                  <a:lnTo>
                    <a:pt x="8369" y="558"/>
                  </a:lnTo>
                  <a:cubicBezTo>
                    <a:pt x="8337" y="558"/>
                    <a:pt x="8307" y="527"/>
                    <a:pt x="8276" y="527"/>
                  </a:cubicBezTo>
                  <a:lnTo>
                    <a:pt x="8245" y="527"/>
                  </a:lnTo>
                  <a:lnTo>
                    <a:pt x="8245" y="527"/>
                  </a:lnTo>
                  <a:cubicBezTo>
                    <a:pt x="8213" y="527"/>
                    <a:pt x="8213" y="496"/>
                    <a:pt x="8183" y="496"/>
                  </a:cubicBezTo>
                  <a:cubicBezTo>
                    <a:pt x="8183" y="496"/>
                    <a:pt x="8121" y="496"/>
                    <a:pt x="8028" y="496"/>
                  </a:cubicBezTo>
                  <a:cubicBezTo>
                    <a:pt x="7997" y="496"/>
                    <a:pt x="7935" y="496"/>
                    <a:pt x="7935" y="496"/>
                  </a:cubicBezTo>
                  <a:cubicBezTo>
                    <a:pt x="7935" y="496"/>
                    <a:pt x="7935" y="496"/>
                    <a:pt x="7904" y="496"/>
                  </a:cubicBezTo>
                  <a:lnTo>
                    <a:pt x="7904" y="496"/>
                  </a:lnTo>
                  <a:cubicBezTo>
                    <a:pt x="7935" y="527"/>
                    <a:pt x="7935" y="527"/>
                    <a:pt x="7935" y="558"/>
                  </a:cubicBezTo>
                  <a:lnTo>
                    <a:pt x="7904" y="589"/>
                  </a:lnTo>
                  <a:cubicBezTo>
                    <a:pt x="7873" y="589"/>
                    <a:pt x="7873" y="589"/>
                    <a:pt x="7841" y="558"/>
                  </a:cubicBezTo>
                  <a:lnTo>
                    <a:pt x="7841" y="558"/>
                  </a:lnTo>
                  <a:cubicBezTo>
                    <a:pt x="7811" y="558"/>
                    <a:pt x="7749" y="527"/>
                    <a:pt x="7749" y="527"/>
                  </a:cubicBezTo>
                  <a:lnTo>
                    <a:pt x="7749" y="527"/>
                  </a:lnTo>
                  <a:cubicBezTo>
                    <a:pt x="7717" y="527"/>
                    <a:pt x="7717" y="527"/>
                    <a:pt x="7717" y="527"/>
                  </a:cubicBezTo>
                  <a:lnTo>
                    <a:pt x="7717" y="527"/>
                  </a:lnTo>
                  <a:cubicBezTo>
                    <a:pt x="7687" y="527"/>
                    <a:pt x="7687" y="527"/>
                    <a:pt x="7687" y="527"/>
                  </a:cubicBezTo>
                  <a:cubicBezTo>
                    <a:pt x="7656" y="527"/>
                    <a:pt x="7656" y="527"/>
                    <a:pt x="7656" y="527"/>
                  </a:cubicBezTo>
                  <a:lnTo>
                    <a:pt x="7625" y="527"/>
                  </a:lnTo>
                  <a:lnTo>
                    <a:pt x="7593" y="527"/>
                  </a:lnTo>
                  <a:lnTo>
                    <a:pt x="7593" y="527"/>
                  </a:lnTo>
                  <a:lnTo>
                    <a:pt x="7593" y="527"/>
                  </a:lnTo>
                  <a:cubicBezTo>
                    <a:pt x="7593" y="527"/>
                    <a:pt x="7593" y="527"/>
                    <a:pt x="7563" y="527"/>
                  </a:cubicBezTo>
                  <a:cubicBezTo>
                    <a:pt x="7563" y="527"/>
                    <a:pt x="7563" y="527"/>
                    <a:pt x="7532" y="527"/>
                  </a:cubicBezTo>
                  <a:lnTo>
                    <a:pt x="7532" y="527"/>
                  </a:lnTo>
                  <a:cubicBezTo>
                    <a:pt x="7532" y="527"/>
                    <a:pt x="7532" y="527"/>
                    <a:pt x="7501" y="527"/>
                  </a:cubicBezTo>
                  <a:cubicBezTo>
                    <a:pt x="7501" y="527"/>
                    <a:pt x="7501" y="527"/>
                    <a:pt x="7469" y="527"/>
                  </a:cubicBezTo>
                  <a:lnTo>
                    <a:pt x="7439" y="527"/>
                  </a:lnTo>
                  <a:lnTo>
                    <a:pt x="7439" y="527"/>
                  </a:lnTo>
                  <a:lnTo>
                    <a:pt x="7439" y="527"/>
                  </a:lnTo>
                  <a:lnTo>
                    <a:pt x="7408" y="527"/>
                  </a:lnTo>
                  <a:lnTo>
                    <a:pt x="7408" y="558"/>
                  </a:lnTo>
                  <a:cubicBezTo>
                    <a:pt x="7408" y="558"/>
                    <a:pt x="7408" y="558"/>
                    <a:pt x="7408" y="589"/>
                  </a:cubicBezTo>
                  <a:lnTo>
                    <a:pt x="7377" y="589"/>
                  </a:lnTo>
                  <a:lnTo>
                    <a:pt x="7377" y="589"/>
                  </a:lnTo>
                  <a:lnTo>
                    <a:pt x="7377" y="589"/>
                  </a:lnTo>
                  <a:cubicBezTo>
                    <a:pt x="7345" y="558"/>
                    <a:pt x="7345" y="558"/>
                    <a:pt x="7345" y="527"/>
                  </a:cubicBezTo>
                  <a:lnTo>
                    <a:pt x="7345" y="527"/>
                  </a:lnTo>
                  <a:lnTo>
                    <a:pt x="7345" y="527"/>
                  </a:lnTo>
                  <a:lnTo>
                    <a:pt x="7345" y="527"/>
                  </a:lnTo>
                  <a:cubicBezTo>
                    <a:pt x="7315" y="527"/>
                    <a:pt x="7315" y="527"/>
                    <a:pt x="7315" y="496"/>
                  </a:cubicBezTo>
                  <a:cubicBezTo>
                    <a:pt x="7284" y="496"/>
                    <a:pt x="7284" y="496"/>
                    <a:pt x="7284" y="496"/>
                  </a:cubicBezTo>
                  <a:cubicBezTo>
                    <a:pt x="7284" y="465"/>
                    <a:pt x="7284" y="465"/>
                    <a:pt x="7284" y="465"/>
                  </a:cubicBezTo>
                  <a:cubicBezTo>
                    <a:pt x="7284" y="465"/>
                    <a:pt x="7284" y="434"/>
                    <a:pt x="7253" y="434"/>
                  </a:cubicBezTo>
                  <a:cubicBezTo>
                    <a:pt x="7222" y="434"/>
                    <a:pt x="7222" y="434"/>
                    <a:pt x="7191" y="434"/>
                  </a:cubicBezTo>
                  <a:lnTo>
                    <a:pt x="7191" y="434"/>
                  </a:lnTo>
                  <a:cubicBezTo>
                    <a:pt x="7191" y="434"/>
                    <a:pt x="7191" y="434"/>
                    <a:pt x="7160" y="434"/>
                  </a:cubicBezTo>
                  <a:cubicBezTo>
                    <a:pt x="7129" y="434"/>
                    <a:pt x="7098" y="434"/>
                    <a:pt x="7067" y="434"/>
                  </a:cubicBezTo>
                  <a:cubicBezTo>
                    <a:pt x="7036" y="434"/>
                    <a:pt x="7036" y="434"/>
                    <a:pt x="7005" y="434"/>
                  </a:cubicBezTo>
                  <a:lnTo>
                    <a:pt x="6974" y="434"/>
                  </a:lnTo>
                  <a:lnTo>
                    <a:pt x="6974" y="434"/>
                  </a:lnTo>
                  <a:cubicBezTo>
                    <a:pt x="6943" y="434"/>
                    <a:pt x="6912" y="434"/>
                    <a:pt x="6912" y="434"/>
                  </a:cubicBezTo>
                  <a:cubicBezTo>
                    <a:pt x="6881" y="434"/>
                    <a:pt x="6881" y="434"/>
                    <a:pt x="6881" y="434"/>
                  </a:cubicBezTo>
                  <a:cubicBezTo>
                    <a:pt x="6881" y="434"/>
                    <a:pt x="6881" y="434"/>
                    <a:pt x="6850" y="434"/>
                  </a:cubicBezTo>
                  <a:lnTo>
                    <a:pt x="6850" y="434"/>
                  </a:lnTo>
                  <a:cubicBezTo>
                    <a:pt x="6850" y="434"/>
                    <a:pt x="6850" y="403"/>
                    <a:pt x="6819" y="403"/>
                  </a:cubicBezTo>
                  <a:lnTo>
                    <a:pt x="6819" y="403"/>
                  </a:lnTo>
                  <a:lnTo>
                    <a:pt x="6788" y="403"/>
                  </a:lnTo>
                  <a:lnTo>
                    <a:pt x="6788" y="403"/>
                  </a:lnTo>
                  <a:cubicBezTo>
                    <a:pt x="6757" y="403"/>
                    <a:pt x="6757" y="403"/>
                    <a:pt x="6757" y="403"/>
                  </a:cubicBezTo>
                  <a:lnTo>
                    <a:pt x="6757" y="403"/>
                  </a:lnTo>
                  <a:lnTo>
                    <a:pt x="6757" y="403"/>
                  </a:lnTo>
                  <a:lnTo>
                    <a:pt x="6726" y="403"/>
                  </a:lnTo>
                  <a:lnTo>
                    <a:pt x="6726" y="372"/>
                  </a:lnTo>
                  <a:lnTo>
                    <a:pt x="6726" y="341"/>
                  </a:lnTo>
                  <a:cubicBezTo>
                    <a:pt x="6695" y="341"/>
                    <a:pt x="6695" y="341"/>
                    <a:pt x="6695" y="341"/>
                  </a:cubicBezTo>
                  <a:cubicBezTo>
                    <a:pt x="6695" y="341"/>
                    <a:pt x="6695" y="341"/>
                    <a:pt x="6664" y="341"/>
                  </a:cubicBezTo>
                  <a:cubicBezTo>
                    <a:pt x="6633" y="341"/>
                    <a:pt x="6633" y="341"/>
                    <a:pt x="6633" y="341"/>
                  </a:cubicBezTo>
                  <a:lnTo>
                    <a:pt x="6602" y="341"/>
                  </a:lnTo>
                  <a:cubicBezTo>
                    <a:pt x="6602" y="372"/>
                    <a:pt x="6571" y="372"/>
                    <a:pt x="6540" y="403"/>
                  </a:cubicBezTo>
                  <a:lnTo>
                    <a:pt x="6540" y="403"/>
                  </a:lnTo>
                  <a:cubicBezTo>
                    <a:pt x="6509" y="403"/>
                    <a:pt x="6478" y="372"/>
                    <a:pt x="6478" y="372"/>
                  </a:cubicBezTo>
                  <a:cubicBezTo>
                    <a:pt x="6385" y="372"/>
                    <a:pt x="6385" y="372"/>
                    <a:pt x="6385" y="372"/>
                  </a:cubicBezTo>
                  <a:cubicBezTo>
                    <a:pt x="6478" y="341"/>
                    <a:pt x="6478" y="341"/>
                    <a:pt x="6478" y="341"/>
                  </a:cubicBezTo>
                  <a:lnTo>
                    <a:pt x="6478" y="341"/>
                  </a:lnTo>
                  <a:lnTo>
                    <a:pt x="6478" y="341"/>
                  </a:lnTo>
                  <a:cubicBezTo>
                    <a:pt x="6478" y="310"/>
                    <a:pt x="6447" y="310"/>
                    <a:pt x="6447" y="310"/>
                  </a:cubicBezTo>
                  <a:cubicBezTo>
                    <a:pt x="6416" y="310"/>
                    <a:pt x="6385" y="310"/>
                    <a:pt x="6385" y="310"/>
                  </a:cubicBezTo>
                  <a:lnTo>
                    <a:pt x="6354" y="310"/>
                  </a:lnTo>
                  <a:lnTo>
                    <a:pt x="6354" y="310"/>
                  </a:lnTo>
                  <a:cubicBezTo>
                    <a:pt x="6323" y="310"/>
                    <a:pt x="6261" y="310"/>
                    <a:pt x="6261" y="310"/>
                  </a:cubicBezTo>
                  <a:lnTo>
                    <a:pt x="6261" y="310"/>
                  </a:lnTo>
                  <a:lnTo>
                    <a:pt x="6261" y="310"/>
                  </a:lnTo>
                  <a:lnTo>
                    <a:pt x="6261" y="310"/>
                  </a:lnTo>
                  <a:cubicBezTo>
                    <a:pt x="6261" y="310"/>
                    <a:pt x="6261" y="310"/>
                    <a:pt x="6230" y="341"/>
                  </a:cubicBezTo>
                  <a:lnTo>
                    <a:pt x="6230" y="341"/>
                  </a:lnTo>
                  <a:lnTo>
                    <a:pt x="6230" y="341"/>
                  </a:lnTo>
                  <a:cubicBezTo>
                    <a:pt x="6230" y="372"/>
                    <a:pt x="6230" y="372"/>
                    <a:pt x="6230" y="372"/>
                  </a:cubicBezTo>
                  <a:cubicBezTo>
                    <a:pt x="6230" y="403"/>
                    <a:pt x="6199" y="403"/>
                    <a:pt x="6199" y="403"/>
                  </a:cubicBezTo>
                  <a:lnTo>
                    <a:pt x="6168" y="403"/>
                  </a:lnTo>
                  <a:lnTo>
                    <a:pt x="6137" y="403"/>
                  </a:lnTo>
                  <a:lnTo>
                    <a:pt x="6106" y="403"/>
                  </a:lnTo>
                  <a:lnTo>
                    <a:pt x="6106" y="403"/>
                  </a:lnTo>
                  <a:cubicBezTo>
                    <a:pt x="6106" y="434"/>
                    <a:pt x="6106" y="434"/>
                    <a:pt x="6075" y="434"/>
                  </a:cubicBezTo>
                  <a:cubicBezTo>
                    <a:pt x="6075" y="434"/>
                    <a:pt x="6075" y="403"/>
                    <a:pt x="6044" y="403"/>
                  </a:cubicBezTo>
                  <a:lnTo>
                    <a:pt x="6044" y="403"/>
                  </a:lnTo>
                  <a:cubicBezTo>
                    <a:pt x="6044" y="403"/>
                    <a:pt x="6013" y="403"/>
                    <a:pt x="5982" y="372"/>
                  </a:cubicBezTo>
                  <a:lnTo>
                    <a:pt x="5982" y="372"/>
                  </a:lnTo>
                  <a:lnTo>
                    <a:pt x="5951" y="403"/>
                  </a:lnTo>
                  <a:cubicBezTo>
                    <a:pt x="5951" y="403"/>
                    <a:pt x="5951" y="403"/>
                    <a:pt x="5920" y="403"/>
                  </a:cubicBezTo>
                  <a:lnTo>
                    <a:pt x="5920" y="403"/>
                  </a:lnTo>
                  <a:cubicBezTo>
                    <a:pt x="5889" y="403"/>
                    <a:pt x="5889" y="403"/>
                    <a:pt x="5889" y="403"/>
                  </a:cubicBezTo>
                  <a:cubicBezTo>
                    <a:pt x="5858" y="403"/>
                    <a:pt x="5858" y="403"/>
                    <a:pt x="5858" y="403"/>
                  </a:cubicBezTo>
                  <a:lnTo>
                    <a:pt x="5827" y="372"/>
                  </a:lnTo>
                  <a:lnTo>
                    <a:pt x="5827" y="372"/>
                  </a:lnTo>
                  <a:lnTo>
                    <a:pt x="5827" y="372"/>
                  </a:lnTo>
                  <a:lnTo>
                    <a:pt x="5827" y="372"/>
                  </a:lnTo>
                  <a:lnTo>
                    <a:pt x="5734" y="434"/>
                  </a:lnTo>
                  <a:lnTo>
                    <a:pt x="5703" y="465"/>
                  </a:lnTo>
                  <a:cubicBezTo>
                    <a:pt x="5703" y="465"/>
                    <a:pt x="5672" y="434"/>
                    <a:pt x="5642" y="434"/>
                  </a:cubicBezTo>
                  <a:cubicBezTo>
                    <a:pt x="5642" y="403"/>
                    <a:pt x="5610" y="403"/>
                    <a:pt x="5610" y="372"/>
                  </a:cubicBezTo>
                  <a:lnTo>
                    <a:pt x="5610" y="372"/>
                  </a:lnTo>
                  <a:lnTo>
                    <a:pt x="5610" y="372"/>
                  </a:lnTo>
                  <a:lnTo>
                    <a:pt x="5610" y="372"/>
                  </a:lnTo>
                  <a:lnTo>
                    <a:pt x="5579" y="372"/>
                  </a:lnTo>
                  <a:lnTo>
                    <a:pt x="5579" y="372"/>
                  </a:lnTo>
                  <a:cubicBezTo>
                    <a:pt x="5579" y="372"/>
                    <a:pt x="5579" y="372"/>
                    <a:pt x="5548" y="372"/>
                  </a:cubicBezTo>
                  <a:cubicBezTo>
                    <a:pt x="5548" y="372"/>
                    <a:pt x="5548" y="372"/>
                    <a:pt x="5517" y="341"/>
                  </a:cubicBezTo>
                  <a:cubicBezTo>
                    <a:pt x="5517" y="372"/>
                    <a:pt x="5517" y="372"/>
                    <a:pt x="5517" y="372"/>
                  </a:cubicBezTo>
                  <a:cubicBezTo>
                    <a:pt x="5517" y="403"/>
                    <a:pt x="5517" y="403"/>
                    <a:pt x="5486" y="403"/>
                  </a:cubicBezTo>
                  <a:cubicBezTo>
                    <a:pt x="5486" y="403"/>
                    <a:pt x="5486" y="403"/>
                    <a:pt x="5486" y="372"/>
                  </a:cubicBezTo>
                  <a:cubicBezTo>
                    <a:pt x="5455" y="372"/>
                    <a:pt x="5455" y="372"/>
                    <a:pt x="5455" y="372"/>
                  </a:cubicBezTo>
                  <a:cubicBezTo>
                    <a:pt x="5424" y="372"/>
                    <a:pt x="5424" y="341"/>
                    <a:pt x="5424" y="310"/>
                  </a:cubicBezTo>
                  <a:lnTo>
                    <a:pt x="5424" y="279"/>
                  </a:lnTo>
                  <a:lnTo>
                    <a:pt x="5424" y="279"/>
                  </a:lnTo>
                  <a:cubicBezTo>
                    <a:pt x="5424" y="248"/>
                    <a:pt x="5394" y="248"/>
                    <a:pt x="5394" y="248"/>
                  </a:cubicBezTo>
                  <a:cubicBezTo>
                    <a:pt x="5362" y="248"/>
                    <a:pt x="5362" y="248"/>
                    <a:pt x="5362" y="248"/>
                  </a:cubicBezTo>
                  <a:lnTo>
                    <a:pt x="5362" y="248"/>
                  </a:lnTo>
                  <a:lnTo>
                    <a:pt x="5362" y="248"/>
                  </a:lnTo>
                  <a:lnTo>
                    <a:pt x="5362" y="248"/>
                  </a:lnTo>
                  <a:lnTo>
                    <a:pt x="5362" y="248"/>
                  </a:lnTo>
                  <a:cubicBezTo>
                    <a:pt x="5331" y="248"/>
                    <a:pt x="5331" y="279"/>
                    <a:pt x="5331" y="279"/>
                  </a:cubicBezTo>
                  <a:lnTo>
                    <a:pt x="5300" y="310"/>
                  </a:lnTo>
                  <a:lnTo>
                    <a:pt x="5270" y="310"/>
                  </a:lnTo>
                  <a:lnTo>
                    <a:pt x="5270" y="310"/>
                  </a:lnTo>
                  <a:cubicBezTo>
                    <a:pt x="5238" y="310"/>
                    <a:pt x="5238" y="310"/>
                    <a:pt x="5207" y="310"/>
                  </a:cubicBezTo>
                  <a:lnTo>
                    <a:pt x="5207" y="310"/>
                  </a:lnTo>
                  <a:lnTo>
                    <a:pt x="5207" y="310"/>
                  </a:lnTo>
                  <a:cubicBezTo>
                    <a:pt x="5176" y="310"/>
                    <a:pt x="5176" y="310"/>
                    <a:pt x="5176" y="310"/>
                  </a:cubicBezTo>
                  <a:lnTo>
                    <a:pt x="5146" y="310"/>
                  </a:lnTo>
                  <a:cubicBezTo>
                    <a:pt x="5114" y="310"/>
                    <a:pt x="5114" y="310"/>
                    <a:pt x="5083" y="310"/>
                  </a:cubicBezTo>
                  <a:lnTo>
                    <a:pt x="5083" y="310"/>
                  </a:lnTo>
                  <a:cubicBezTo>
                    <a:pt x="5052" y="310"/>
                    <a:pt x="5022" y="279"/>
                    <a:pt x="5022" y="279"/>
                  </a:cubicBezTo>
                  <a:lnTo>
                    <a:pt x="5022" y="279"/>
                  </a:lnTo>
                  <a:cubicBezTo>
                    <a:pt x="4990" y="279"/>
                    <a:pt x="4990" y="279"/>
                    <a:pt x="4990" y="279"/>
                  </a:cubicBezTo>
                  <a:cubicBezTo>
                    <a:pt x="4959" y="279"/>
                    <a:pt x="4959" y="279"/>
                    <a:pt x="4928" y="279"/>
                  </a:cubicBezTo>
                  <a:cubicBezTo>
                    <a:pt x="4928" y="279"/>
                    <a:pt x="4866" y="279"/>
                    <a:pt x="4835" y="279"/>
                  </a:cubicBezTo>
                  <a:cubicBezTo>
                    <a:pt x="4804" y="279"/>
                    <a:pt x="4774" y="279"/>
                    <a:pt x="4774" y="279"/>
                  </a:cubicBezTo>
                  <a:lnTo>
                    <a:pt x="4774" y="279"/>
                  </a:lnTo>
                  <a:cubicBezTo>
                    <a:pt x="4774" y="279"/>
                    <a:pt x="4774" y="279"/>
                    <a:pt x="4774" y="310"/>
                  </a:cubicBezTo>
                  <a:lnTo>
                    <a:pt x="4742" y="310"/>
                  </a:lnTo>
                  <a:cubicBezTo>
                    <a:pt x="4742" y="310"/>
                    <a:pt x="4711" y="310"/>
                    <a:pt x="4711" y="279"/>
                  </a:cubicBezTo>
                  <a:lnTo>
                    <a:pt x="4711" y="279"/>
                  </a:lnTo>
                  <a:lnTo>
                    <a:pt x="4711" y="248"/>
                  </a:lnTo>
                  <a:lnTo>
                    <a:pt x="4711" y="248"/>
                  </a:lnTo>
                  <a:lnTo>
                    <a:pt x="4711" y="248"/>
                  </a:lnTo>
                  <a:lnTo>
                    <a:pt x="4711" y="248"/>
                  </a:lnTo>
                  <a:lnTo>
                    <a:pt x="4680" y="248"/>
                  </a:lnTo>
                  <a:lnTo>
                    <a:pt x="4650" y="248"/>
                  </a:lnTo>
                  <a:cubicBezTo>
                    <a:pt x="4618" y="248"/>
                    <a:pt x="4618" y="248"/>
                    <a:pt x="4618" y="248"/>
                  </a:cubicBezTo>
                  <a:lnTo>
                    <a:pt x="4618" y="248"/>
                  </a:lnTo>
                  <a:cubicBezTo>
                    <a:pt x="4587" y="248"/>
                    <a:pt x="4587" y="248"/>
                    <a:pt x="4556" y="279"/>
                  </a:cubicBezTo>
                  <a:lnTo>
                    <a:pt x="4526" y="279"/>
                  </a:lnTo>
                  <a:cubicBezTo>
                    <a:pt x="4526" y="279"/>
                    <a:pt x="4494" y="279"/>
                    <a:pt x="4463" y="279"/>
                  </a:cubicBezTo>
                  <a:cubicBezTo>
                    <a:pt x="4432" y="279"/>
                    <a:pt x="4432" y="279"/>
                    <a:pt x="4402" y="279"/>
                  </a:cubicBezTo>
                  <a:lnTo>
                    <a:pt x="4402" y="279"/>
                  </a:lnTo>
                  <a:cubicBezTo>
                    <a:pt x="4370" y="279"/>
                    <a:pt x="4370" y="279"/>
                    <a:pt x="4339" y="279"/>
                  </a:cubicBezTo>
                  <a:cubicBezTo>
                    <a:pt x="4339" y="248"/>
                    <a:pt x="4339" y="248"/>
                    <a:pt x="4370" y="248"/>
                  </a:cubicBezTo>
                  <a:lnTo>
                    <a:pt x="4370" y="248"/>
                  </a:lnTo>
                  <a:cubicBezTo>
                    <a:pt x="4370" y="217"/>
                    <a:pt x="4370" y="217"/>
                    <a:pt x="4402" y="217"/>
                  </a:cubicBezTo>
                  <a:lnTo>
                    <a:pt x="4432" y="217"/>
                  </a:lnTo>
                  <a:cubicBezTo>
                    <a:pt x="4463" y="217"/>
                    <a:pt x="4463" y="186"/>
                    <a:pt x="4494" y="186"/>
                  </a:cubicBezTo>
                  <a:lnTo>
                    <a:pt x="4494" y="186"/>
                  </a:lnTo>
                  <a:lnTo>
                    <a:pt x="4526" y="186"/>
                  </a:lnTo>
                  <a:lnTo>
                    <a:pt x="4526" y="186"/>
                  </a:lnTo>
                  <a:cubicBezTo>
                    <a:pt x="4556" y="186"/>
                    <a:pt x="4556" y="155"/>
                    <a:pt x="4556" y="155"/>
                  </a:cubicBezTo>
                  <a:lnTo>
                    <a:pt x="4587" y="155"/>
                  </a:lnTo>
                  <a:lnTo>
                    <a:pt x="4618" y="155"/>
                  </a:lnTo>
                  <a:lnTo>
                    <a:pt x="4618" y="155"/>
                  </a:lnTo>
                  <a:lnTo>
                    <a:pt x="4618" y="155"/>
                  </a:lnTo>
                  <a:cubicBezTo>
                    <a:pt x="4650" y="155"/>
                    <a:pt x="4680" y="124"/>
                    <a:pt x="4711" y="124"/>
                  </a:cubicBezTo>
                  <a:cubicBezTo>
                    <a:pt x="4711" y="93"/>
                    <a:pt x="4680" y="93"/>
                    <a:pt x="4680" y="93"/>
                  </a:cubicBezTo>
                  <a:cubicBezTo>
                    <a:pt x="4680" y="93"/>
                    <a:pt x="4618" y="93"/>
                    <a:pt x="4618" y="62"/>
                  </a:cubicBezTo>
                  <a:lnTo>
                    <a:pt x="4618" y="62"/>
                  </a:lnTo>
                  <a:lnTo>
                    <a:pt x="4587" y="62"/>
                  </a:lnTo>
                  <a:lnTo>
                    <a:pt x="4587" y="62"/>
                  </a:lnTo>
                  <a:lnTo>
                    <a:pt x="4556" y="62"/>
                  </a:lnTo>
                  <a:cubicBezTo>
                    <a:pt x="4526" y="62"/>
                    <a:pt x="4526" y="62"/>
                    <a:pt x="4526" y="62"/>
                  </a:cubicBezTo>
                  <a:cubicBezTo>
                    <a:pt x="4494" y="62"/>
                    <a:pt x="4463" y="62"/>
                    <a:pt x="4463" y="62"/>
                  </a:cubicBezTo>
                  <a:lnTo>
                    <a:pt x="4463" y="62"/>
                  </a:lnTo>
                  <a:lnTo>
                    <a:pt x="4463" y="62"/>
                  </a:lnTo>
                  <a:cubicBezTo>
                    <a:pt x="4432" y="62"/>
                    <a:pt x="4432" y="93"/>
                    <a:pt x="4402" y="93"/>
                  </a:cubicBezTo>
                  <a:lnTo>
                    <a:pt x="4402" y="93"/>
                  </a:lnTo>
                  <a:cubicBezTo>
                    <a:pt x="4370" y="93"/>
                    <a:pt x="4370" y="62"/>
                    <a:pt x="4370" y="62"/>
                  </a:cubicBezTo>
                  <a:lnTo>
                    <a:pt x="4370" y="62"/>
                  </a:lnTo>
                  <a:cubicBezTo>
                    <a:pt x="4339" y="62"/>
                    <a:pt x="4339" y="62"/>
                    <a:pt x="4339" y="62"/>
                  </a:cubicBezTo>
                  <a:cubicBezTo>
                    <a:pt x="4308" y="62"/>
                    <a:pt x="4308" y="62"/>
                    <a:pt x="4308" y="62"/>
                  </a:cubicBezTo>
                  <a:lnTo>
                    <a:pt x="4278" y="62"/>
                  </a:lnTo>
                  <a:lnTo>
                    <a:pt x="4278" y="62"/>
                  </a:lnTo>
                  <a:lnTo>
                    <a:pt x="4278" y="62"/>
                  </a:lnTo>
                  <a:cubicBezTo>
                    <a:pt x="4246" y="62"/>
                    <a:pt x="4246" y="31"/>
                    <a:pt x="4246" y="31"/>
                  </a:cubicBezTo>
                  <a:lnTo>
                    <a:pt x="4246" y="0"/>
                  </a:lnTo>
                  <a:lnTo>
                    <a:pt x="4246" y="0"/>
                  </a:lnTo>
                  <a:lnTo>
                    <a:pt x="4246" y="0"/>
                  </a:lnTo>
                  <a:cubicBezTo>
                    <a:pt x="4215" y="0"/>
                    <a:pt x="4184" y="0"/>
                    <a:pt x="4154" y="0"/>
                  </a:cubicBezTo>
                  <a:cubicBezTo>
                    <a:pt x="4122" y="31"/>
                    <a:pt x="4122" y="31"/>
                    <a:pt x="4122" y="31"/>
                  </a:cubicBezTo>
                  <a:cubicBezTo>
                    <a:pt x="4091" y="31"/>
                    <a:pt x="4091" y="31"/>
                    <a:pt x="4091" y="31"/>
                  </a:cubicBezTo>
                  <a:cubicBezTo>
                    <a:pt x="4091" y="62"/>
                    <a:pt x="4060" y="93"/>
                    <a:pt x="4030" y="93"/>
                  </a:cubicBezTo>
                  <a:lnTo>
                    <a:pt x="3998" y="93"/>
                  </a:lnTo>
                  <a:cubicBezTo>
                    <a:pt x="4030" y="93"/>
                    <a:pt x="4030" y="93"/>
                    <a:pt x="4030" y="93"/>
                  </a:cubicBezTo>
                  <a:cubicBezTo>
                    <a:pt x="4030" y="124"/>
                    <a:pt x="4030" y="124"/>
                    <a:pt x="4030" y="155"/>
                  </a:cubicBezTo>
                  <a:cubicBezTo>
                    <a:pt x="4030" y="155"/>
                    <a:pt x="4030" y="155"/>
                    <a:pt x="3998" y="155"/>
                  </a:cubicBezTo>
                  <a:lnTo>
                    <a:pt x="3967" y="155"/>
                  </a:lnTo>
                  <a:cubicBezTo>
                    <a:pt x="3937" y="155"/>
                    <a:pt x="3905" y="124"/>
                    <a:pt x="3937" y="93"/>
                  </a:cubicBezTo>
                  <a:cubicBezTo>
                    <a:pt x="3905" y="93"/>
                    <a:pt x="3905" y="93"/>
                    <a:pt x="3905" y="93"/>
                  </a:cubicBezTo>
                  <a:lnTo>
                    <a:pt x="3874" y="124"/>
                  </a:lnTo>
                  <a:cubicBezTo>
                    <a:pt x="3843" y="124"/>
                    <a:pt x="3843" y="124"/>
                    <a:pt x="3813" y="124"/>
                  </a:cubicBezTo>
                  <a:lnTo>
                    <a:pt x="3782" y="124"/>
                  </a:lnTo>
                  <a:cubicBezTo>
                    <a:pt x="3782" y="124"/>
                    <a:pt x="3782" y="124"/>
                    <a:pt x="3719" y="124"/>
                  </a:cubicBezTo>
                  <a:cubicBezTo>
                    <a:pt x="3719" y="124"/>
                    <a:pt x="3719" y="93"/>
                    <a:pt x="3689" y="93"/>
                  </a:cubicBezTo>
                  <a:lnTo>
                    <a:pt x="3658" y="93"/>
                  </a:lnTo>
                  <a:lnTo>
                    <a:pt x="3658" y="93"/>
                  </a:lnTo>
                  <a:cubicBezTo>
                    <a:pt x="3626" y="124"/>
                    <a:pt x="3626" y="124"/>
                    <a:pt x="3626" y="124"/>
                  </a:cubicBezTo>
                  <a:lnTo>
                    <a:pt x="3595" y="124"/>
                  </a:lnTo>
                  <a:lnTo>
                    <a:pt x="3595" y="124"/>
                  </a:lnTo>
                  <a:cubicBezTo>
                    <a:pt x="3565" y="124"/>
                    <a:pt x="3565" y="124"/>
                    <a:pt x="3565" y="124"/>
                  </a:cubicBezTo>
                  <a:lnTo>
                    <a:pt x="3565" y="124"/>
                  </a:lnTo>
                  <a:cubicBezTo>
                    <a:pt x="3534" y="124"/>
                    <a:pt x="3502" y="124"/>
                    <a:pt x="3471" y="124"/>
                  </a:cubicBezTo>
                  <a:cubicBezTo>
                    <a:pt x="3441" y="155"/>
                    <a:pt x="3410" y="155"/>
                    <a:pt x="3410" y="155"/>
                  </a:cubicBezTo>
                  <a:cubicBezTo>
                    <a:pt x="3378" y="155"/>
                    <a:pt x="3378" y="155"/>
                    <a:pt x="3378" y="155"/>
                  </a:cubicBezTo>
                  <a:lnTo>
                    <a:pt x="3378" y="155"/>
                  </a:lnTo>
                  <a:cubicBezTo>
                    <a:pt x="3347" y="155"/>
                    <a:pt x="3347" y="155"/>
                    <a:pt x="3347" y="155"/>
                  </a:cubicBezTo>
                  <a:lnTo>
                    <a:pt x="3347" y="155"/>
                  </a:lnTo>
                  <a:cubicBezTo>
                    <a:pt x="3317" y="186"/>
                    <a:pt x="3317" y="186"/>
                    <a:pt x="3317" y="186"/>
                  </a:cubicBezTo>
                  <a:lnTo>
                    <a:pt x="3286" y="186"/>
                  </a:lnTo>
                  <a:cubicBezTo>
                    <a:pt x="3286" y="217"/>
                    <a:pt x="3286" y="217"/>
                    <a:pt x="3286" y="217"/>
                  </a:cubicBezTo>
                  <a:cubicBezTo>
                    <a:pt x="3317" y="248"/>
                    <a:pt x="3286" y="248"/>
                    <a:pt x="3286" y="248"/>
                  </a:cubicBezTo>
                  <a:lnTo>
                    <a:pt x="3286" y="248"/>
                  </a:lnTo>
                  <a:cubicBezTo>
                    <a:pt x="3286" y="279"/>
                    <a:pt x="3286" y="310"/>
                    <a:pt x="3254" y="310"/>
                  </a:cubicBezTo>
                  <a:lnTo>
                    <a:pt x="3254" y="310"/>
                  </a:lnTo>
                  <a:cubicBezTo>
                    <a:pt x="3254" y="310"/>
                    <a:pt x="3223" y="310"/>
                    <a:pt x="3223" y="279"/>
                  </a:cubicBezTo>
                  <a:cubicBezTo>
                    <a:pt x="3193" y="279"/>
                    <a:pt x="3193" y="279"/>
                    <a:pt x="3193" y="279"/>
                  </a:cubicBezTo>
                  <a:cubicBezTo>
                    <a:pt x="3193" y="248"/>
                    <a:pt x="3193" y="248"/>
                    <a:pt x="3193" y="248"/>
                  </a:cubicBezTo>
                  <a:lnTo>
                    <a:pt x="3193" y="248"/>
                  </a:lnTo>
                  <a:cubicBezTo>
                    <a:pt x="3162" y="248"/>
                    <a:pt x="3162" y="279"/>
                    <a:pt x="3130" y="279"/>
                  </a:cubicBezTo>
                  <a:cubicBezTo>
                    <a:pt x="3130" y="279"/>
                    <a:pt x="3130" y="279"/>
                    <a:pt x="3099" y="279"/>
                  </a:cubicBezTo>
                  <a:lnTo>
                    <a:pt x="3099" y="248"/>
                  </a:lnTo>
                  <a:cubicBezTo>
                    <a:pt x="3069" y="248"/>
                    <a:pt x="2975" y="248"/>
                    <a:pt x="2975" y="248"/>
                  </a:cubicBezTo>
                  <a:cubicBezTo>
                    <a:pt x="2945" y="248"/>
                    <a:pt x="2945" y="248"/>
                    <a:pt x="2945" y="248"/>
                  </a:cubicBezTo>
                  <a:lnTo>
                    <a:pt x="2945" y="248"/>
                  </a:lnTo>
                  <a:lnTo>
                    <a:pt x="2945" y="279"/>
                  </a:lnTo>
                  <a:lnTo>
                    <a:pt x="2945" y="279"/>
                  </a:lnTo>
                  <a:cubicBezTo>
                    <a:pt x="2945" y="279"/>
                    <a:pt x="2945" y="279"/>
                    <a:pt x="2975" y="279"/>
                  </a:cubicBezTo>
                  <a:lnTo>
                    <a:pt x="2975" y="279"/>
                  </a:lnTo>
                  <a:lnTo>
                    <a:pt x="3006" y="279"/>
                  </a:lnTo>
                  <a:cubicBezTo>
                    <a:pt x="3006" y="279"/>
                    <a:pt x="3006" y="310"/>
                    <a:pt x="3038" y="310"/>
                  </a:cubicBezTo>
                  <a:lnTo>
                    <a:pt x="3038" y="310"/>
                  </a:lnTo>
                  <a:cubicBezTo>
                    <a:pt x="3038" y="310"/>
                    <a:pt x="3038" y="310"/>
                    <a:pt x="3069" y="310"/>
                  </a:cubicBezTo>
                  <a:cubicBezTo>
                    <a:pt x="3099" y="341"/>
                    <a:pt x="3099" y="341"/>
                    <a:pt x="3099" y="341"/>
                  </a:cubicBezTo>
                  <a:cubicBezTo>
                    <a:pt x="3130" y="372"/>
                    <a:pt x="3130" y="372"/>
                    <a:pt x="3130" y="372"/>
                  </a:cubicBezTo>
                  <a:cubicBezTo>
                    <a:pt x="3099" y="372"/>
                    <a:pt x="3099" y="372"/>
                    <a:pt x="3099" y="372"/>
                  </a:cubicBezTo>
                  <a:cubicBezTo>
                    <a:pt x="3099" y="403"/>
                    <a:pt x="3099" y="403"/>
                    <a:pt x="3099" y="403"/>
                  </a:cubicBezTo>
                  <a:cubicBezTo>
                    <a:pt x="3099" y="434"/>
                    <a:pt x="3099" y="434"/>
                    <a:pt x="3099" y="434"/>
                  </a:cubicBezTo>
                  <a:cubicBezTo>
                    <a:pt x="3099" y="465"/>
                    <a:pt x="3099" y="465"/>
                    <a:pt x="3069" y="465"/>
                  </a:cubicBezTo>
                  <a:cubicBezTo>
                    <a:pt x="3069" y="496"/>
                    <a:pt x="3069" y="496"/>
                    <a:pt x="3069" y="496"/>
                  </a:cubicBezTo>
                  <a:cubicBezTo>
                    <a:pt x="3038" y="496"/>
                    <a:pt x="3006" y="465"/>
                    <a:pt x="3006" y="434"/>
                  </a:cubicBezTo>
                  <a:cubicBezTo>
                    <a:pt x="2975" y="434"/>
                    <a:pt x="3006" y="403"/>
                    <a:pt x="3006" y="403"/>
                  </a:cubicBezTo>
                  <a:lnTo>
                    <a:pt x="3006" y="403"/>
                  </a:lnTo>
                  <a:cubicBezTo>
                    <a:pt x="2975" y="403"/>
                    <a:pt x="2945" y="372"/>
                    <a:pt x="2945" y="372"/>
                  </a:cubicBezTo>
                  <a:cubicBezTo>
                    <a:pt x="2914" y="341"/>
                    <a:pt x="2882" y="341"/>
                    <a:pt x="2851" y="341"/>
                  </a:cubicBezTo>
                  <a:cubicBezTo>
                    <a:pt x="2851" y="341"/>
                    <a:pt x="2851" y="341"/>
                    <a:pt x="2821" y="341"/>
                  </a:cubicBezTo>
                  <a:lnTo>
                    <a:pt x="2821" y="341"/>
                  </a:lnTo>
                  <a:lnTo>
                    <a:pt x="2821" y="341"/>
                  </a:lnTo>
                  <a:cubicBezTo>
                    <a:pt x="2821" y="372"/>
                    <a:pt x="2790" y="372"/>
                    <a:pt x="2790" y="372"/>
                  </a:cubicBezTo>
                  <a:lnTo>
                    <a:pt x="2790" y="372"/>
                  </a:lnTo>
                  <a:cubicBezTo>
                    <a:pt x="2821" y="372"/>
                    <a:pt x="2821" y="403"/>
                    <a:pt x="2821" y="403"/>
                  </a:cubicBezTo>
                  <a:cubicBezTo>
                    <a:pt x="2821" y="434"/>
                    <a:pt x="2790" y="434"/>
                    <a:pt x="2790" y="434"/>
                  </a:cubicBezTo>
                  <a:cubicBezTo>
                    <a:pt x="2790" y="434"/>
                    <a:pt x="2790" y="434"/>
                    <a:pt x="2758" y="434"/>
                  </a:cubicBezTo>
                  <a:lnTo>
                    <a:pt x="2758" y="434"/>
                  </a:lnTo>
                  <a:cubicBezTo>
                    <a:pt x="2758" y="403"/>
                    <a:pt x="2697" y="403"/>
                    <a:pt x="2666" y="403"/>
                  </a:cubicBezTo>
                  <a:lnTo>
                    <a:pt x="2666" y="403"/>
                  </a:lnTo>
                  <a:cubicBezTo>
                    <a:pt x="2634" y="403"/>
                    <a:pt x="2634" y="372"/>
                    <a:pt x="2634" y="372"/>
                  </a:cubicBezTo>
                  <a:cubicBezTo>
                    <a:pt x="2634" y="372"/>
                    <a:pt x="2634" y="372"/>
                    <a:pt x="2634" y="341"/>
                  </a:cubicBezTo>
                  <a:cubicBezTo>
                    <a:pt x="2603" y="372"/>
                    <a:pt x="2603" y="372"/>
                    <a:pt x="2603" y="372"/>
                  </a:cubicBezTo>
                  <a:cubicBezTo>
                    <a:pt x="2603" y="372"/>
                    <a:pt x="2573" y="372"/>
                    <a:pt x="2542" y="372"/>
                  </a:cubicBezTo>
                  <a:cubicBezTo>
                    <a:pt x="2542" y="403"/>
                    <a:pt x="2573" y="403"/>
                    <a:pt x="2573" y="403"/>
                  </a:cubicBezTo>
                  <a:cubicBezTo>
                    <a:pt x="2603" y="434"/>
                    <a:pt x="2603" y="465"/>
                    <a:pt x="2573" y="496"/>
                  </a:cubicBezTo>
                  <a:lnTo>
                    <a:pt x="2573" y="496"/>
                  </a:lnTo>
                  <a:lnTo>
                    <a:pt x="2603" y="496"/>
                  </a:lnTo>
                  <a:lnTo>
                    <a:pt x="2634" y="496"/>
                  </a:lnTo>
                  <a:lnTo>
                    <a:pt x="2634" y="496"/>
                  </a:lnTo>
                  <a:cubicBezTo>
                    <a:pt x="2666" y="496"/>
                    <a:pt x="2666" y="527"/>
                    <a:pt x="2666" y="527"/>
                  </a:cubicBezTo>
                  <a:cubicBezTo>
                    <a:pt x="2666" y="558"/>
                    <a:pt x="2634" y="558"/>
                    <a:pt x="2634" y="558"/>
                  </a:cubicBezTo>
                  <a:lnTo>
                    <a:pt x="2603" y="558"/>
                  </a:lnTo>
                  <a:cubicBezTo>
                    <a:pt x="2603" y="589"/>
                    <a:pt x="2603" y="589"/>
                    <a:pt x="2603" y="589"/>
                  </a:cubicBezTo>
                  <a:lnTo>
                    <a:pt x="2603" y="620"/>
                  </a:lnTo>
                  <a:cubicBezTo>
                    <a:pt x="2603" y="651"/>
                    <a:pt x="2603" y="651"/>
                    <a:pt x="2573" y="682"/>
                  </a:cubicBezTo>
                  <a:lnTo>
                    <a:pt x="2573" y="682"/>
                  </a:lnTo>
                  <a:cubicBezTo>
                    <a:pt x="2573" y="682"/>
                    <a:pt x="2542" y="682"/>
                    <a:pt x="2510" y="682"/>
                  </a:cubicBezTo>
                  <a:cubicBezTo>
                    <a:pt x="2510" y="682"/>
                    <a:pt x="2510" y="682"/>
                    <a:pt x="2510" y="713"/>
                  </a:cubicBezTo>
                  <a:lnTo>
                    <a:pt x="2479" y="713"/>
                  </a:lnTo>
                  <a:lnTo>
                    <a:pt x="2479" y="744"/>
                  </a:lnTo>
                  <a:cubicBezTo>
                    <a:pt x="2449" y="744"/>
                    <a:pt x="2449" y="744"/>
                    <a:pt x="2449" y="744"/>
                  </a:cubicBezTo>
                  <a:lnTo>
                    <a:pt x="2418" y="744"/>
                  </a:lnTo>
                  <a:lnTo>
                    <a:pt x="2418" y="713"/>
                  </a:lnTo>
                  <a:cubicBezTo>
                    <a:pt x="2418" y="713"/>
                    <a:pt x="2418" y="713"/>
                    <a:pt x="2386" y="713"/>
                  </a:cubicBezTo>
                  <a:lnTo>
                    <a:pt x="2386" y="713"/>
                  </a:lnTo>
                  <a:lnTo>
                    <a:pt x="2356" y="744"/>
                  </a:lnTo>
                  <a:lnTo>
                    <a:pt x="2356" y="744"/>
                  </a:lnTo>
                  <a:cubicBezTo>
                    <a:pt x="2325" y="744"/>
                    <a:pt x="2325" y="713"/>
                    <a:pt x="2325" y="713"/>
                  </a:cubicBezTo>
                  <a:cubicBezTo>
                    <a:pt x="2293" y="713"/>
                    <a:pt x="2293" y="713"/>
                    <a:pt x="2293" y="682"/>
                  </a:cubicBezTo>
                  <a:cubicBezTo>
                    <a:pt x="2262" y="682"/>
                    <a:pt x="2293" y="651"/>
                    <a:pt x="2293" y="651"/>
                  </a:cubicBezTo>
                  <a:cubicBezTo>
                    <a:pt x="2293" y="651"/>
                    <a:pt x="2293" y="651"/>
                    <a:pt x="2325" y="651"/>
                  </a:cubicBezTo>
                  <a:cubicBezTo>
                    <a:pt x="2325" y="651"/>
                    <a:pt x="2325" y="651"/>
                    <a:pt x="2356" y="651"/>
                  </a:cubicBezTo>
                  <a:lnTo>
                    <a:pt x="2386" y="651"/>
                  </a:lnTo>
                  <a:lnTo>
                    <a:pt x="2386" y="651"/>
                  </a:lnTo>
                  <a:lnTo>
                    <a:pt x="2386" y="651"/>
                  </a:lnTo>
                  <a:cubicBezTo>
                    <a:pt x="2418" y="651"/>
                    <a:pt x="2418" y="620"/>
                    <a:pt x="2418" y="620"/>
                  </a:cubicBezTo>
                  <a:lnTo>
                    <a:pt x="2449" y="620"/>
                  </a:lnTo>
                  <a:lnTo>
                    <a:pt x="2479" y="589"/>
                  </a:lnTo>
                  <a:lnTo>
                    <a:pt x="2479" y="589"/>
                  </a:lnTo>
                  <a:lnTo>
                    <a:pt x="2479" y="558"/>
                  </a:lnTo>
                  <a:cubicBezTo>
                    <a:pt x="2449" y="527"/>
                    <a:pt x="2449" y="527"/>
                    <a:pt x="2449" y="496"/>
                  </a:cubicBezTo>
                  <a:cubicBezTo>
                    <a:pt x="2449" y="496"/>
                    <a:pt x="2449" y="465"/>
                    <a:pt x="2449" y="434"/>
                  </a:cubicBezTo>
                  <a:lnTo>
                    <a:pt x="2449" y="434"/>
                  </a:lnTo>
                  <a:cubicBezTo>
                    <a:pt x="2449" y="434"/>
                    <a:pt x="2449" y="434"/>
                    <a:pt x="2418" y="403"/>
                  </a:cubicBezTo>
                  <a:cubicBezTo>
                    <a:pt x="2418" y="403"/>
                    <a:pt x="2418" y="403"/>
                    <a:pt x="2418" y="372"/>
                  </a:cubicBezTo>
                  <a:lnTo>
                    <a:pt x="2418" y="372"/>
                  </a:lnTo>
                  <a:lnTo>
                    <a:pt x="2418" y="341"/>
                  </a:lnTo>
                  <a:cubicBezTo>
                    <a:pt x="2449" y="341"/>
                    <a:pt x="2449" y="341"/>
                    <a:pt x="2449" y="341"/>
                  </a:cubicBezTo>
                  <a:cubicBezTo>
                    <a:pt x="2449" y="310"/>
                    <a:pt x="2449" y="310"/>
                    <a:pt x="2449" y="310"/>
                  </a:cubicBezTo>
                  <a:cubicBezTo>
                    <a:pt x="2449" y="310"/>
                    <a:pt x="2449" y="310"/>
                    <a:pt x="2479" y="310"/>
                  </a:cubicBezTo>
                  <a:cubicBezTo>
                    <a:pt x="2449" y="310"/>
                    <a:pt x="2386" y="310"/>
                    <a:pt x="2356" y="310"/>
                  </a:cubicBezTo>
                  <a:lnTo>
                    <a:pt x="2356" y="310"/>
                  </a:lnTo>
                  <a:cubicBezTo>
                    <a:pt x="2325" y="310"/>
                    <a:pt x="2325" y="310"/>
                    <a:pt x="2325" y="310"/>
                  </a:cubicBezTo>
                  <a:lnTo>
                    <a:pt x="2325" y="310"/>
                  </a:lnTo>
                  <a:lnTo>
                    <a:pt x="2293" y="310"/>
                  </a:lnTo>
                  <a:lnTo>
                    <a:pt x="2293" y="310"/>
                  </a:lnTo>
                  <a:cubicBezTo>
                    <a:pt x="2293" y="310"/>
                    <a:pt x="2262" y="341"/>
                    <a:pt x="2262" y="372"/>
                  </a:cubicBezTo>
                  <a:lnTo>
                    <a:pt x="2262" y="372"/>
                  </a:lnTo>
                  <a:cubicBezTo>
                    <a:pt x="2262" y="403"/>
                    <a:pt x="2232" y="403"/>
                    <a:pt x="2201" y="403"/>
                  </a:cubicBezTo>
                  <a:cubicBezTo>
                    <a:pt x="2170" y="403"/>
                    <a:pt x="2170" y="403"/>
                    <a:pt x="2170" y="403"/>
                  </a:cubicBezTo>
                  <a:lnTo>
                    <a:pt x="2170" y="403"/>
                  </a:lnTo>
                  <a:cubicBezTo>
                    <a:pt x="2170" y="434"/>
                    <a:pt x="2170" y="434"/>
                    <a:pt x="2170" y="465"/>
                  </a:cubicBezTo>
                  <a:lnTo>
                    <a:pt x="2170" y="465"/>
                  </a:lnTo>
                  <a:lnTo>
                    <a:pt x="2201" y="465"/>
                  </a:lnTo>
                  <a:lnTo>
                    <a:pt x="2201" y="465"/>
                  </a:lnTo>
                  <a:cubicBezTo>
                    <a:pt x="2232" y="465"/>
                    <a:pt x="2262" y="496"/>
                    <a:pt x="2262" y="496"/>
                  </a:cubicBezTo>
                  <a:lnTo>
                    <a:pt x="2262" y="496"/>
                  </a:lnTo>
                  <a:lnTo>
                    <a:pt x="2262" y="496"/>
                  </a:lnTo>
                  <a:lnTo>
                    <a:pt x="2262" y="496"/>
                  </a:lnTo>
                  <a:cubicBezTo>
                    <a:pt x="2293" y="496"/>
                    <a:pt x="2293" y="496"/>
                    <a:pt x="2293" y="496"/>
                  </a:cubicBezTo>
                  <a:cubicBezTo>
                    <a:pt x="2325" y="496"/>
                    <a:pt x="2325" y="527"/>
                    <a:pt x="2325" y="527"/>
                  </a:cubicBezTo>
                  <a:cubicBezTo>
                    <a:pt x="2325" y="558"/>
                    <a:pt x="2325" y="558"/>
                    <a:pt x="2293" y="558"/>
                  </a:cubicBezTo>
                  <a:lnTo>
                    <a:pt x="2293" y="589"/>
                  </a:lnTo>
                  <a:cubicBezTo>
                    <a:pt x="2293" y="589"/>
                    <a:pt x="2262" y="620"/>
                    <a:pt x="2232" y="620"/>
                  </a:cubicBezTo>
                  <a:lnTo>
                    <a:pt x="2232" y="620"/>
                  </a:lnTo>
                  <a:cubicBezTo>
                    <a:pt x="2232" y="620"/>
                    <a:pt x="2201" y="589"/>
                    <a:pt x="2170" y="589"/>
                  </a:cubicBezTo>
                  <a:cubicBezTo>
                    <a:pt x="2170" y="589"/>
                    <a:pt x="2170" y="589"/>
                    <a:pt x="2170" y="558"/>
                  </a:cubicBezTo>
                  <a:cubicBezTo>
                    <a:pt x="2138" y="558"/>
                    <a:pt x="2138" y="558"/>
                    <a:pt x="2138" y="558"/>
                  </a:cubicBezTo>
                  <a:lnTo>
                    <a:pt x="2108" y="558"/>
                  </a:lnTo>
                  <a:cubicBezTo>
                    <a:pt x="2077" y="558"/>
                    <a:pt x="2046" y="527"/>
                    <a:pt x="2014" y="527"/>
                  </a:cubicBezTo>
                  <a:lnTo>
                    <a:pt x="2014" y="527"/>
                  </a:lnTo>
                  <a:cubicBezTo>
                    <a:pt x="1984" y="496"/>
                    <a:pt x="1984" y="496"/>
                    <a:pt x="1953" y="496"/>
                  </a:cubicBezTo>
                  <a:cubicBezTo>
                    <a:pt x="1953" y="496"/>
                    <a:pt x="1890" y="496"/>
                    <a:pt x="1860" y="496"/>
                  </a:cubicBezTo>
                  <a:lnTo>
                    <a:pt x="1860" y="496"/>
                  </a:lnTo>
                  <a:cubicBezTo>
                    <a:pt x="1829" y="496"/>
                    <a:pt x="1829" y="496"/>
                    <a:pt x="1829" y="496"/>
                  </a:cubicBezTo>
                  <a:lnTo>
                    <a:pt x="1829" y="496"/>
                  </a:lnTo>
                  <a:lnTo>
                    <a:pt x="1860" y="527"/>
                  </a:lnTo>
                  <a:cubicBezTo>
                    <a:pt x="1860" y="558"/>
                    <a:pt x="1860" y="558"/>
                    <a:pt x="1829" y="589"/>
                  </a:cubicBezTo>
                  <a:lnTo>
                    <a:pt x="1798" y="589"/>
                  </a:lnTo>
                  <a:lnTo>
                    <a:pt x="1798" y="589"/>
                  </a:lnTo>
                  <a:cubicBezTo>
                    <a:pt x="1798" y="589"/>
                    <a:pt x="1798" y="589"/>
                    <a:pt x="1766" y="589"/>
                  </a:cubicBezTo>
                  <a:lnTo>
                    <a:pt x="1766" y="589"/>
                  </a:lnTo>
                  <a:cubicBezTo>
                    <a:pt x="1736" y="589"/>
                    <a:pt x="1736" y="589"/>
                    <a:pt x="1736" y="558"/>
                  </a:cubicBezTo>
                  <a:lnTo>
                    <a:pt x="1705" y="558"/>
                  </a:lnTo>
                  <a:cubicBezTo>
                    <a:pt x="1705" y="558"/>
                    <a:pt x="1705" y="558"/>
                    <a:pt x="1674" y="589"/>
                  </a:cubicBezTo>
                  <a:lnTo>
                    <a:pt x="1674" y="589"/>
                  </a:lnTo>
                  <a:cubicBezTo>
                    <a:pt x="1674" y="589"/>
                    <a:pt x="1674" y="589"/>
                    <a:pt x="1642" y="589"/>
                  </a:cubicBezTo>
                  <a:cubicBezTo>
                    <a:pt x="1642" y="589"/>
                    <a:pt x="1642" y="589"/>
                    <a:pt x="1612" y="589"/>
                  </a:cubicBezTo>
                  <a:cubicBezTo>
                    <a:pt x="1612" y="589"/>
                    <a:pt x="1581" y="589"/>
                    <a:pt x="1550" y="589"/>
                  </a:cubicBezTo>
                  <a:lnTo>
                    <a:pt x="1550" y="589"/>
                  </a:lnTo>
                  <a:lnTo>
                    <a:pt x="1550" y="589"/>
                  </a:lnTo>
                  <a:cubicBezTo>
                    <a:pt x="1518" y="620"/>
                    <a:pt x="1488" y="620"/>
                    <a:pt x="1488" y="620"/>
                  </a:cubicBezTo>
                  <a:cubicBezTo>
                    <a:pt x="1488" y="620"/>
                    <a:pt x="1488" y="620"/>
                    <a:pt x="1457" y="620"/>
                  </a:cubicBezTo>
                  <a:lnTo>
                    <a:pt x="1457" y="620"/>
                  </a:lnTo>
                  <a:lnTo>
                    <a:pt x="1457" y="620"/>
                  </a:lnTo>
                  <a:lnTo>
                    <a:pt x="1426" y="620"/>
                  </a:lnTo>
                  <a:cubicBezTo>
                    <a:pt x="1426" y="620"/>
                    <a:pt x="1426" y="589"/>
                    <a:pt x="1394" y="589"/>
                  </a:cubicBezTo>
                  <a:lnTo>
                    <a:pt x="1394" y="589"/>
                  </a:lnTo>
                  <a:lnTo>
                    <a:pt x="1394" y="589"/>
                  </a:lnTo>
                  <a:lnTo>
                    <a:pt x="1364" y="589"/>
                  </a:lnTo>
                  <a:cubicBezTo>
                    <a:pt x="1333" y="589"/>
                    <a:pt x="1333" y="589"/>
                    <a:pt x="1333" y="589"/>
                  </a:cubicBezTo>
                  <a:cubicBezTo>
                    <a:pt x="1333" y="589"/>
                    <a:pt x="1333" y="589"/>
                    <a:pt x="1302" y="589"/>
                  </a:cubicBezTo>
                  <a:lnTo>
                    <a:pt x="1302" y="589"/>
                  </a:lnTo>
                  <a:cubicBezTo>
                    <a:pt x="1270" y="589"/>
                    <a:pt x="1240" y="620"/>
                    <a:pt x="1240" y="620"/>
                  </a:cubicBezTo>
                  <a:cubicBezTo>
                    <a:pt x="1209" y="620"/>
                    <a:pt x="1209" y="620"/>
                    <a:pt x="1178" y="620"/>
                  </a:cubicBezTo>
                  <a:lnTo>
                    <a:pt x="1178" y="620"/>
                  </a:lnTo>
                  <a:lnTo>
                    <a:pt x="1178" y="620"/>
                  </a:lnTo>
                  <a:cubicBezTo>
                    <a:pt x="1178" y="651"/>
                    <a:pt x="1146" y="651"/>
                    <a:pt x="1146" y="651"/>
                  </a:cubicBezTo>
                  <a:cubicBezTo>
                    <a:pt x="1116" y="682"/>
                    <a:pt x="1116" y="682"/>
                    <a:pt x="1085" y="682"/>
                  </a:cubicBezTo>
                  <a:lnTo>
                    <a:pt x="1085" y="682"/>
                  </a:lnTo>
                  <a:lnTo>
                    <a:pt x="1085" y="682"/>
                  </a:lnTo>
                  <a:cubicBezTo>
                    <a:pt x="1054" y="682"/>
                    <a:pt x="1054" y="682"/>
                    <a:pt x="1054" y="682"/>
                  </a:cubicBezTo>
                  <a:cubicBezTo>
                    <a:pt x="1022" y="682"/>
                    <a:pt x="1022" y="682"/>
                    <a:pt x="1022" y="682"/>
                  </a:cubicBezTo>
                  <a:lnTo>
                    <a:pt x="1022" y="682"/>
                  </a:lnTo>
                  <a:cubicBezTo>
                    <a:pt x="992" y="682"/>
                    <a:pt x="992" y="682"/>
                    <a:pt x="992" y="682"/>
                  </a:cubicBezTo>
                  <a:cubicBezTo>
                    <a:pt x="992" y="682"/>
                    <a:pt x="992" y="682"/>
                    <a:pt x="961" y="682"/>
                  </a:cubicBezTo>
                  <a:cubicBezTo>
                    <a:pt x="961" y="682"/>
                    <a:pt x="930" y="651"/>
                    <a:pt x="930" y="620"/>
                  </a:cubicBezTo>
                  <a:cubicBezTo>
                    <a:pt x="961" y="589"/>
                    <a:pt x="961" y="589"/>
                    <a:pt x="992" y="589"/>
                  </a:cubicBezTo>
                  <a:lnTo>
                    <a:pt x="992" y="589"/>
                  </a:lnTo>
                  <a:lnTo>
                    <a:pt x="992" y="589"/>
                  </a:lnTo>
                  <a:lnTo>
                    <a:pt x="992" y="589"/>
                  </a:lnTo>
                  <a:lnTo>
                    <a:pt x="992" y="589"/>
                  </a:lnTo>
                  <a:lnTo>
                    <a:pt x="992" y="589"/>
                  </a:lnTo>
                  <a:lnTo>
                    <a:pt x="992" y="589"/>
                  </a:lnTo>
                  <a:cubicBezTo>
                    <a:pt x="961" y="589"/>
                    <a:pt x="961" y="589"/>
                    <a:pt x="930" y="589"/>
                  </a:cubicBezTo>
                  <a:lnTo>
                    <a:pt x="930" y="589"/>
                  </a:lnTo>
                  <a:cubicBezTo>
                    <a:pt x="930" y="620"/>
                    <a:pt x="930" y="620"/>
                    <a:pt x="930" y="620"/>
                  </a:cubicBezTo>
                  <a:cubicBezTo>
                    <a:pt x="930" y="620"/>
                    <a:pt x="930" y="620"/>
                    <a:pt x="930" y="651"/>
                  </a:cubicBezTo>
                  <a:cubicBezTo>
                    <a:pt x="930" y="651"/>
                    <a:pt x="930" y="651"/>
                    <a:pt x="930" y="682"/>
                  </a:cubicBezTo>
                  <a:cubicBezTo>
                    <a:pt x="930" y="682"/>
                    <a:pt x="930" y="682"/>
                    <a:pt x="930" y="713"/>
                  </a:cubicBezTo>
                  <a:lnTo>
                    <a:pt x="930" y="744"/>
                  </a:lnTo>
                  <a:cubicBezTo>
                    <a:pt x="930" y="775"/>
                    <a:pt x="930" y="775"/>
                    <a:pt x="898" y="775"/>
                  </a:cubicBezTo>
                  <a:lnTo>
                    <a:pt x="868" y="744"/>
                  </a:lnTo>
                  <a:lnTo>
                    <a:pt x="868" y="744"/>
                  </a:lnTo>
                  <a:cubicBezTo>
                    <a:pt x="868" y="713"/>
                    <a:pt x="868" y="713"/>
                    <a:pt x="868" y="713"/>
                  </a:cubicBezTo>
                  <a:cubicBezTo>
                    <a:pt x="837" y="713"/>
                    <a:pt x="837" y="713"/>
                    <a:pt x="806" y="713"/>
                  </a:cubicBezTo>
                  <a:lnTo>
                    <a:pt x="806" y="713"/>
                  </a:lnTo>
                  <a:cubicBezTo>
                    <a:pt x="806" y="744"/>
                    <a:pt x="774" y="744"/>
                    <a:pt x="774" y="744"/>
                  </a:cubicBezTo>
                  <a:cubicBezTo>
                    <a:pt x="744" y="744"/>
                    <a:pt x="744" y="744"/>
                    <a:pt x="744" y="744"/>
                  </a:cubicBezTo>
                  <a:lnTo>
                    <a:pt x="713" y="775"/>
                  </a:lnTo>
                  <a:lnTo>
                    <a:pt x="713" y="775"/>
                  </a:lnTo>
                  <a:lnTo>
                    <a:pt x="713" y="775"/>
                  </a:lnTo>
                  <a:cubicBezTo>
                    <a:pt x="713" y="806"/>
                    <a:pt x="713" y="806"/>
                    <a:pt x="713" y="837"/>
                  </a:cubicBezTo>
                  <a:cubicBezTo>
                    <a:pt x="713" y="837"/>
                    <a:pt x="713" y="837"/>
                    <a:pt x="681" y="837"/>
                  </a:cubicBezTo>
                  <a:lnTo>
                    <a:pt x="681" y="837"/>
                  </a:lnTo>
                  <a:lnTo>
                    <a:pt x="681" y="837"/>
                  </a:lnTo>
                  <a:lnTo>
                    <a:pt x="681" y="837"/>
                  </a:lnTo>
                  <a:cubicBezTo>
                    <a:pt x="651" y="837"/>
                    <a:pt x="651" y="837"/>
                    <a:pt x="620" y="837"/>
                  </a:cubicBezTo>
                  <a:lnTo>
                    <a:pt x="620" y="837"/>
                  </a:lnTo>
                  <a:lnTo>
                    <a:pt x="589" y="837"/>
                  </a:lnTo>
                  <a:lnTo>
                    <a:pt x="589" y="837"/>
                  </a:lnTo>
                  <a:cubicBezTo>
                    <a:pt x="589" y="868"/>
                    <a:pt x="589" y="868"/>
                    <a:pt x="558" y="868"/>
                  </a:cubicBezTo>
                  <a:cubicBezTo>
                    <a:pt x="558" y="898"/>
                    <a:pt x="558" y="898"/>
                    <a:pt x="527" y="898"/>
                  </a:cubicBezTo>
                  <a:lnTo>
                    <a:pt x="527" y="898"/>
                  </a:lnTo>
                  <a:cubicBezTo>
                    <a:pt x="496" y="898"/>
                    <a:pt x="496" y="898"/>
                    <a:pt x="496" y="898"/>
                  </a:cubicBezTo>
                  <a:lnTo>
                    <a:pt x="496" y="898"/>
                  </a:lnTo>
                  <a:cubicBezTo>
                    <a:pt x="465" y="898"/>
                    <a:pt x="465" y="898"/>
                    <a:pt x="465" y="868"/>
                  </a:cubicBezTo>
                  <a:lnTo>
                    <a:pt x="434" y="868"/>
                  </a:lnTo>
                  <a:lnTo>
                    <a:pt x="434" y="868"/>
                  </a:lnTo>
                  <a:cubicBezTo>
                    <a:pt x="434" y="868"/>
                    <a:pt x="403" y="868"/>
                    <a:pt x="403" y="837"/>
                  </a:cubicBezTo>
                  <a:cubicBezTo>
                    <a:pt x="372" y="837"/>
                    <a:pt x="372" y="837"/>
                    <a:pt x="372" y="806"/>
                  </a:cubicBezTo>
                  <a:lnTo>
                    <a:pt x="372" y="775"/>
                  </a:lnTo>
                  <a:lnTo>
                    <a:pt x="372" y="775"/>
                  </a:lnTo>
                  <a:lnTo>
                    <a:pt x="372" y="775"/>
                  </a:lnTo>
                  <a:cubicBezTo>
                    <a:pt x="372" y="744"/>
                    <a:pt x="372" y="744"/>
                    <a:pt x="372" y="744"/>
                  </a:cubicBezTo>
                  <a:lnTo>
                    <a:pt x="372" y="744"/>
                  </a:lnTo>
                  <a:cubicBezTo>
                    <a:pt x="341" y="744"/>
                    <a:pt x="341" y="744"/>
                    <a:pt x="310" y="744"/>
                  </a:cubicBezTo>
                  <a:cubicBezTo>
                    <a:pt x="310" y="713"/>
                    <a:pt x="310" y="713"/>
                    <a:pt x="310" y="713"/>
                  </a:cubicBezTo>
                  <a:cubicBezTo>
                    <a:pt x="310" y="713"/>
                    <a:pt x="310" y="713"/>
                    <a:pt x="279" y="713"/>
                  </a:cubicBezTo>
                  <a:cubicBezTo>
                    <a:pt x="248" y="713"/>
                    <a:pt x="248" y="682"/>
                    <a:pt x="217" y="682"/>
                  </a:cubicBezTo>
                  <a:lnTo>
                    <a:pt x="217" y="651"/>
                  </a:lnTo>
                  <a:cubicBezTo>
                    <a:pt x="217" y="651"/>
                    <a:pt x="217" y="620"/>
                    <a:pt x="248" y="620"/>
                  </a:cubicBezTo>
                  <a:cubicBezTo>
                    <a:pt x="248" y="620"/>
                    <a:pt x="310" y="651"/>
                    <a:pt x="341" y="651"/>
                  </a:cubicBezTo>
                  <a:cubicBezTo>
                    <a:pt x="341" y="682"/>
                    <a:pt x="372" y="682"/>
                    <a:pt x="403" y="682"/>
                  </a:cubicBezTo>
                  <a:lnTo>
                    <a:pt x="403" y="682"/>
                  </a:lnTo>
                  <a:cubicBezTo>
                    <a:pt x="434" y="682"/>
                    <a:pt x="434" y="682"/>
                    <a:pt x="434" y="682"/>
                  </a:cubicBezTo>
                  <a:lnTo>
                    <a:pt x="434" y="682"/>
                  </a:lnTo>
                  <a:cubicBezTo>
                    <a:pt x="465" y="682"/>
                    <a:pt x="527" y="682"/>
                    <a:pt x="558" y="682"/>
                  </a:cubicBezTo>
                  <a:lnTo>
                    <a:pt x="558" y="682"/>
                  </a:lnTo>
                  <a:lnTo>
                    <a:pt x="589" y="682"/>
                  </a:lnTo>
                  <a:cubicBezTo>
                    <a:pt x="620" y="682"/>
                    <a:pt x="620" y="682"/>
                    <a:pt x="651" y="682"/>
                  </a:cubicBezTo>
                  <a:cubicBezTo>
                    <a:pt x="681" y="682"/>
                    <a:pt x="713" y="651"/>
                    <a:pt x="713" y="651"/>
                  </a:cubicBezTo>
                  <a:cubicBezTo>
                    <a:pt x="713" y="651"/>
                    <a:pt x="713" y="651"/>
                    <a:pt x="744" y="651"/>
                  </a:cubicBezTo>
                  <a:lnTo>
                    <a:pt x="744" y="651"/>
                  </a:lnTo>
                  <a:cubicBezTo>
                    <a:pt x="713" y="651"/>
                    <a:pt x="681" y="620"/>
                    <a:pt x="681" y="620"/>
                  </a:cubicBezTo>
                  <a:cubicBezTo>
                    <a:pt x="651" y="620"/>
                    <a:pt x="651" y="620"/>
                    <a:pt x="651" y="620"/>
                  </a:cubicBezTo>
                  <a:cubicBezTo>
                    <a:pt x="651" y="620"/>
                    <a:pt x="620" y="620"/>
                    <a:pt x="589" y="620"/>
                  </a:cubicBezTo>
                  <a:cubicBezTo>
                    <a:pt x="558" y="620"/>
                    <a:pt x="527" y="589"/>
                    <a:pt x="496" y="558"/>
                  </a:cubicBezTo>
                  <a:lnTo>
                    <a:pt x="465" y="558"/>
                  </a:lnTo>
                  <a:cubicBezTo>
                    <a:pt x="465" y="558"/>
                    <a:pt x="465" y="558"/>
                    <a:pt x="434" y="558"/>
                  </a:cubicBezTo>
                  <a:cubicBezTo>
                    <a:pt x="434" y="558"/>
                    <a:pt x="434" y="558"/>
                    <a:pt x="403" y="527"/>
                  </a:cubicBezTo>
                  <a:lnTo>
                    <a:pt x="403" y="527"/>
                  </a:lnTo>
                  <a:lnTo>
                    <a:pt x="372" y="527"/>
                  </a:lnTo>
                  <a:lnTo>
                    <a:pt x="372" y="527"/>
                  </a:lnTo>
                  <a:lnTo>
                    <a:pt x="372" y="527"/>
                  </a:lnTo>
                  <a:lnTo>
                    <a:pt x="341" y="527"/>
                  </a:lnTo>
                  <a:lnTo>
                    <a:pt x="341" y="527"/>
                  </a:lnTo>
                  <a:cubicBezTo>
                    <a:pt x="310" y="527"/>
                    <a:pt x="310" y="527"/>
                    <a:pt x="310" y="527"/>
                  </a:cubicBezTo>
                  <a:cubicBezTo>
                    <a:pt x="310" y="527"/>
                    <a:pt x="279" y="527"/>
                    <a:pt x="248" y="527"/>
                  </a:cubicBezTo>
                  <a:cubicBezTo>
                    <a:pt x="186" y="527"/>
                    <a:pt x="186" y="527"/>
                    <a:pt x="186" y="527"/>
                  </a:cubicBezTo>
                  <a:lnTo>
                    <a:pt x="186" y="527"/>
                  </a:lnTo>
                  <a:lnTo>
                    <a:pt x="186" y="527"/>
                  </a:lnTo>
                  <a:lnTo>
                    <a:pt x="186" y="527"/>
                  </a:lnTo>
                  <a:cubicBezTo>
                    <a:pt x="155" y="527"/>
                    <a:pt x="155" y="527"/>
                    <a:pt x="155" y="527"/>
                  </a:cubicBezTo>
                  <a:lnTo>
                    <a:pt x="124" y="527"/>
                  </a:lnTo>
                  <a:lnTo>
                    <a:pt x="124" y="527"/>
                  </a:lnTo>
                  <a:lnTo>
                    <a:pt x="124" y="527"/>
                  </a:lnTo>
                  <a:lnTo>
                    <a:pt x="124" y="527"/>
                  </a:lnTo>
                  <a:lnTo>
                    <a:pt x="124" y="558"/>
                  </a:lnTo>
                  <a:cubicBezTo>
                    <a:pt x="124" y="589"/>
                    <a:pt x="124" y="589"/>
                    <a:pt x="124" y="589"/>
                  </a:cubicBezTo>
                  <a:cubicBezTo>
                    <a:pt x="124" y="589"/>
                    <a:pt x="155" y="589"/>
                    <a:pt x="155" y="620"/>
                  </a:cubicBezTo>
                  <a:lnTo>
                    <a:pt x="155" y="620"/>
                  </a:lnTo>
                  <a:lnTo>
                    <a:pt x="155" y="620"/>
                  </a:lnTo>
                  <a:cubicBezTo>
                    <a:pt x="155" y="620"/>
                    <a:pt x="155" y="651"/>
                    <a:pt x="124" y="651"/>
                  </a:cubicBezTo>
                  <a:cubicBezTo>
                    <a:pt x="124" y="651"/>
                    <a:pt x="124" y="651"/>
                    <a:pt x="124" y="682"/>
                  </a:cubicBezTo>
                  <a:lnTo>
                    <a:pt x="124" y="682"/>
                  </a:lnTo>
                  <a:lnTo>
                    <a:pt x="124" y="682"/>
                  </a:lnTo>
                  <a:cubicBezTo>
                    <a:pt x="155" y="682"/>
                    <a:pt x="155" y="682"/>
                    <a:pt x="155" y="682"/>
                  </a:cubicBezTo>
                  <a:cubicBezTo>
                    <a:pt x="155" y="713"/>
                    <a:pt x="155" y="713"/>
                    <a:pt x="155" y="744"/>
                  </a:cubicBezTo>
                  <a:lnTo>
                    <a:pt x="155" y="744"/>
                  </a:lnTo>
                  <a:lnTo>
                    <a:pt x="155" y="775"/>
                  </a:lnTo>
                  <a:cubicBezTo>
                    <a:pt x="155" y="775"/>
                    <a:pt x="155" y="775"/>
                    <a:pt x="124" y="775"/>
                  </a:cubicBezTo>
                  <a:cubicBezTo>
                    <a:pt x="155" y="775"/>
                    <a:pt x="155" y="806"/>
                    <a:pt x="155" y="806"/>
                  </a:cubicBezTo>
                  <a:lnTo>
                    <a:pt x="186" y="837"/>
                  </a:lnTo>
                  <a:cubicBezTo>
                    <a:pt x="186" y="837"/>
                    <a:pt x="186" y="837"/>
                    <a:pt x="186" y="868"/>
                  </a:cubicBezTo>
                  <a:lnTo>
                    <a:pt x="186" y="868"/>
                  </a:lnTo>
                  <a:lnTo>
                    <a:pt x="186" y="868"/>
                  </a:lnTo>
                  <a:lnTo>
                    <a:pt x="186" y="868"/>
                  </a:lnTo>
                  <a:lnTo>
                    <a:pt x="186" y="868"/>
                  </a:lnTo>
                  <a:lnTo>
                    <a:pt x="186" y="868"/>
                  </a:lnTo>
                  <a:lnTo>
                    <a:pt x="217" y="868"/>
                  </a:lnTo>
                  <a:cubicBezTo>
                    <a:pt x="217" y="898"/>
                    <a:pt x="217" y="898"/>
                    <a:pt x="217" y="930"/>
                  </a:cubicBezTo>
                  <a:lnTo>
                    <a:pt x="217" y="930"/>
                  </a:lnTo>
                  <a:lnTo>
                    <a:pt x="217" y="930"/>
                  </a:lnTo>
                  <a:lnTo>
                    <a:pt x="217" y="930"/>
                  </a:lnTo>
                  <a:cubicBezTo>
                    <a:pt x="217" y="961"/>
                    <a:pt x="217" y="992"/>
                    <a:pt x="186" y="992"/>
                  </a:cubicBezTo>
                  <a:lnTo>
                    <a:pt x="186" y="992"/>
                  </a:lnTo>
                  <a:cubicBezTo>
                    <a:pt x="186" y="992"/>
                    <a:pt x="155" y="992"/>
                    <a:pt x="155" y="1022"/>
                  </a:cubicBezTo>
                  <a:lnTo>
                    <a:pt x="155" y="1022"/>
                  </a:lnTo>
                  <a:cubicBezTo>
                    <a:pt x="124" y="1022"/>
                    <a:pt x="124" y="1054"/>
                    <a:pt x="93" y="1054"/>
                  </a:cubicBezTo>
                  <a:cubicBezTo>
                    <a:pt x="93" y="1054"/>
                    <a:pt x="62" y="1054"/>
                    <a:pt x="62" y="1085"/>
                  </a:cubicBezTo>
                  <a:lnTo>
                    <a:pt x="62" y="1085"/>
                  </a:lnTo>
                  <a:lnTo>
                    <a:pt x="62" y="1085"/>
                  </a:lnTo>
                  <a:lnTo>
                    <a:pt x="62" y="1116"/>
                  </a:lnTo>
                  <a:lnTo>
                    <a:pt x="62" y="1116"/>
                  </a:lnTo>
                  <a:lnTo>
                    <a:pt x="62" y="1146"/>
                  </a:lnTo>
                  <a:lnTo>
                    <a:pt x="62" y="1146"/>
                  </a:lnTo>
                  <a:lnTo>
                    <a:pt x="31" y="1178"/>
                  </a:lnTo>
                  <a:lnTo>
                    <a:pt x="0" y="1209"/>
                  </a:lnTo>
                  <a:lnTo>
                    <a:pt x="0" y="1209"/>
                  </a:lnTo>
                  <a:cubicBezTo>
                    <a:pt x="0" y="1209"/>
                    <a:pt x="0" y="1209"/>
                    <a:pt x="0" y="1240"/>
                  </a:cubicBezTo>
                  <a:cubicBezTo>
                    <a:pt x="93" y="1209"/>
                    <a:pt x="93" y="1209"/>
                    <a:pt x="93" y="1209"/>
                  </a:cubicBezTo>
                  <a:cubicBezTo>
                    <a:pt x="31" y="1270"/>
                    <a:pt x="31" y="1270"/>
                    <a:pt x="31" y="1270"/>
                  </a:cubicBezTo>
                  <a:lnTo>
                    <a:pt x="31" y="1270"/>
                  </a:lnTo>
                  <a:lnTo>
                    <a:pt x="31" y="1270"/>
                  </a:lnTo>
                  <a:lnTo>
                    <a:pt x="31" y="1270"/>
                  </a:lnTo>
                  <a:cubicBezTo>
                    <a:pt x="31" y="1302"/>
                    <a:pt x="31" y="1302"/>
                    <a:pt x="31" y="1302"/>
                  </a:cubicBezTo>
                  <a:lnTo>
                    <a:pt x="31" y="1302"/>
                  </a:lnTo>
                  <a:lnTo>
                    <a:pt x="31" y="1302"/>
                  </a:lnTo>
                  <a:cubicBezTo>
                    <a:pt x="31" y="1333"/>
                    <a:pt x="31" y="1333"/>
                    <a:pt x="31" y="1333"/>
                  </a:cubicBezTo>
                  <a:lnTo>
                    <a:pt x="62" y="1333"/>
                  </a:lnTo>
                  <a:lnTo>
                    <a:pt x="62" y="1333"/>
                  </a:lnTo>
                  <a:lnTo>
                    <a:pt x="62" y="1333"/>
                  </a:lnTo>
                  <a:cubicBezTo>
                    <a:pt x="62" y="1333"/>
                    <a:pt x="93" y="1333"/>
                    <a:pt x="93" y="1364"/>
                  </a:cubicBezTo>
                  <a:lnTo>
                    <a:pt x="93" y="1364"/>
                  </a:lnTo>
                  <a:lnTo>
                    <a:pt x="124" y="1364"/>
                  </a:lnTo>
                  <a:lnTo>
                    <a:pt x="124" y="1364"/>
                  </a:lnTo>
                  <a:lnTo>
                    <a:pt x="124" y="1364"/>
                  </a:lnTo>
                  <a:cubicBezTo>
                    <a:pt x="124" y="1364"/>
                    <a:pt x="124" y="1364"/>
                    <a:pt x="155" y="1364"/>
                  </a:cubicBezTo>
                  <a:cubicBezTo>
                    <a:pt x="155" y="1364"/>
                    <a:pt x="155" y="1364"/>
                    <a:pt x="186" y="1364"/>
                  </a:cubicBezTo>
                  <a:cubicBezTo>
                    <a:pt x="186" y="1364"/>
                    <a:pt x="217" y="1394"/>
                    <a:pt x="217" y="1425"/>
                  </a:cubicBezTo>
                  <a:lnTo>
                    <a:pt x="217" y="1425"/>
                  </a:lnTo>
                  <a:lnTo>
                    <a:pt x="186" y="1425"/>
                  </a:lnTo>
                  <a:lnTo>
                    <a:pt x="217" y="1457"/>
                  </a:lnTo>
                  <a:lnTo>
                    <a:pt x="217" y="1457"/>
                  </a:lnTo>
                  <a:lnTo>
                    <a:pt x="217" y="1457"/>
                  </a:lnTo>
                  <a:lnTo>
                    <a:pt x="217" y="1457"/>
                  </a:lnTo>
                  <a:cubicBezTo>
                    <a:pt x="248" y="1457"/>
                    <a:pt x="248" y="1457"/>
                    <a:pt x="248" y="1488"/>
                  </a:cubicBezTo>
                  <a:lnTo>
                    <a:pt x="248" y="1488"/>
                  </a:lnTo>
                  <a:lnTo>
                    <a:pt x="248" y="1488"/>
                  </a:lnTo>
                  <a:lnTo>
                    <a:pt x="248" y="1488"/>
                  </a:lnTo>
                  <a:cubicBezTo>
                    <a:pt x="279" y="1488"/>
                    <a:pt x="279" y="1488"/>
                    <a:pt x="310" y="1518"/>
                  </a:cubicBezTo>
                  <a:lnTo>
                    <a:pt x="310" y="1518"/>
                  </a:lnTo>
                  <a:lnTo>
                    <a:pt x="310" y="1518"/>
                  </a:lnTo>
                  <a:lnTo>
                    <a:pt x="310" y="1518"/>
                  </a:lnTo>
                  <a:cubicBezTo>
                    <a:pt x="310" y="1550"/>
                    <a:pt x="279" y="1550"/>
                    <a:pt x="279" y="1581"/>
                  </a:cubicBezTo>
                  <a:lnTo>
                    <a:pt x="279" y="1581"/>
                  </a:lnTo>
                  <a:lnTo>
                    <a:pt x="279" y="1581"/>
                  </a:lnTo>
                  <a:cubicBezTo>
                    <a:pt x="279" y="1581"/>
                    <a:pt x="279" y="1581"/>
                    <a:pt x="310" y="1581"/>
                  </a:cubicBezTo>
                  <a:lnTo>
                    <a:pt x="310" y="1581"/>
                  </a:lnTo>
                  <a:lnTo>
                    <a:pt x="310" y="1581"/>
                  </a:lnTo>
                  <a:lnTo>
                    <a:pt x="310" y="1581"/>
                  </a:lnTo>
                  <a:cubicBezTo>
                    <a:pt x="341" y="1581"/>
                    <a:pt x="372" y="1581"/>
                    <a:pt x="372" y="1581"/>
                  </a:cubicBezTo>
                  <a:lnTo>
                    <a:pt x="372" y="1581"/>
                  </a:lnTo>
                  <a:cubicBezTo>
                    <a:pt x="372" y="1612"/>
                    <a:pt x="403" y="1612"/>
                    <a:pt x="403" y="1642"/>
                  </a:cubicBezTo>
                  <a:lnTo>
                    <a:pt x="403" y="1642"/>
                  </a:lnTo>
                  <a:lnTo>
                    <a:pt x="403" y="1642"/>
                  </a:lnTo>
                  <a:lnTo>
                    <a:pt x="403" y="1642"/>
                  </a:lnTo>
                  <a:cubicBezTo>
                    <a:pt x="403" y="1642"/>
                    <a:pt x="403" y="1642"/>
                    <a:pt x="434" y="1642"/>
                  </a:cubicBezTo>
                  <a:lnTo>
                    <a:pt x="434" y="1642"/>
                  </a:lnTo>
                  <a:lnTo>
                    <a:pt x="434" y="1674"/>
                  </a:lnTo>
                  <a:lnTo>
                    <a:pt x="434" y="1674"/>
                  </a:lnTo>
                  <a:cubicBezTo>
                    <a:pt x="434" y="1674"/>
                    <a:pt x="434" y="1674"/>
                    <a:pt x="434" y="1705"/>
                  </a:cubicBezTo>
                  <a:lnTo>
                    <a:pt x="434" y="1705"/>
                  </a:lnTo>
                  <a:lnTo>
                    <a:pt x="434" y="1705"/>
                  </a:lnTo>
                  <a:cubicBezTo>
                    <a:pt x="465" y="1705"/>
                    <a:pt x="465" y="1705"/>
                    <a:pt x="465" y="1705"/>
                  </a:cubicBezTo>
                  <a:lnTo>
                    <a:pt x="465" y="1705"/>
                  </a:lnTo>
                  <a:lnTo>
                    <a:pt x="496" y="1705"/>
                  </a:lnTo>
                  <a:lnTo>
                    <a:pt x="496" y="1705"/>
                  </a:lnTo>
                  <a:lnTo>
                    <a:pt x="496" y="1705"/>
                  </a:lnTo>
                  <a:lnTo>
                    <a:pt x="527" y="1705"/>
                  </a:lnTo>
                  <a:lnTo>
                    <a:pt x="527" y="1705"/>
                  </a:lnTo>
                  <a:lnTo>
                    <a:pt x="527" y="1705"/>
                  </a:lnTo>
                  <a:lnTo>
                    <a:pt x="527" y="1705"/>
                  </a:lnTo>
                  <a:cubicBezTo>
                    <a:pt x="558" y="1705"/>
                    <a:pt x="558" y="1705"/>
                    <a:pt x="558" y="1705"/>
                  </a:cubicBezTo>
                  <a:cubicBezTo>
                    <a:pt x="558" y="1705"/>
                    <a:pt x="558" y="1705"/>
                    <a:pt x="589" y="1705"/>
                  </a:cubicBezTo>
                  <a:lnTo>
                    <a:pt x="589" y="1705"/>
                  </a:lnTo>
                  <a:lnTo>
                    <a:pt x="589" y="1705"/>
                  </a:lnTo>
                  <a:cubicBezTo>
                    <a:pt x="620" y="1736"/>
                    <a:pt x="620" y="1736"/>
                    <a:pt x="651" y="1736"/>
                  </a:cubicBezTo>
                  <a:cubicBezTo>
                    <a:pt x="651" y="1736"/>
                    <a:pt x="651" y="1736"/>
                    <a:pt x="681" y="1736"/>
                  </a:cubicBezTo>
                  <a:lnTo>
                    <a:pt x="681" y="1736"/>
                  </a:lnTo>
                  <a:lnTo>
                    <a:pt x="681" y="1736"/>
                  </a:lnTo>
                  <a:cubicBezTo>
                    <a:pt x="713" y="1736"/>
                    <a:pt x="713" y="1766"/>
                    <a:pt x="713" y="1766"/>
                  </a:cubicBezTo>
                  <a:lnTo>
                    <a:pt x="713" y="1766"/>
                  </a:lnTo>
                  <a:lnTo>
                    <a:pt x="713" y="1798"/>
                  </a:lnTo>
                  <a:lnTo>
                    <a:pt x="713" y="1798"/>
                  </a:lnTo>
                  <a:cubicBezTo>
                    <a:pt x="713" y="1798"/>
                    <a:pt x="713" y="1798"/>
                    <a:pt x="713" y="1829"/>
                  </a:cubicBezTo>
                  <a:lnTo>
                    <a:pt x="713" y="1829"/>
                  </a:lnTo>
                  <a:cubicBezTo>
                    <a:pt x="713" y="1829"/>
                    <a:pt x="713" y="1829"/>
                    <a:pt x="681" y="1829"/>
                  </a:cubicBezTo>
                  <a:cubicBezTo>
                    <a:pt x="713" y="1860"/>
                    <a:pt x="713" y="1860"/>
                    <a:pt x="713" y="1860"/>
                  </a:cubicBezTo>
                  <a:lnTo>
                    <a:pt x="713" y="1890"/>
                  </a:lnTo>
                  <a:lnTo>
                    <a:pt x="713" y="1890"/>
                  </a:lnTo>
                  <a:cubicBezTo>
                    <a:pt x="681" y="1890"/>
                    <a:pt x="681" y="1922"/>
                    <a:pt x="651" y="1922"/>
                  </a:cubicBezTo>
                  <a:cubicBezTo>
                    <a:pt x="651" y="1922"/>
                    <a:pt x="651" y="1922"/>
                    <a:pt x="651" y="1953"/>
                  </a:cubicBezTo>
                  <a:cubicBezTo>
                    <a:pt x="651" y="1953"/>
                    <a:pt x="651" y="1984"/>
                    <a:pt x="620" y="1984"/>
                  </a:cubicBezTo>
                  <a:lnTo>
                    <a:pt x="620" y="1984"/>
                  </a:lnTo>
                  <a:lnTo>
                    <a:pt x="620" y="1984"/>
                  </a:lnTo>
                  <a:lnTo>
                    <a:pt x="620" y="1984"/>
                  </a:lnTo>
                  <a:cubicBezTo>
                    <a:pt x="620" y="2014"/>
                    <a:pt x="620" y="2014"/>
                    <a:pt x="589" y="2014"/>
                  </a:cubicBezTo>
                  <a:cubicBezTo>
                    <a:pt x="589" y="2014"/>
                    <a:pt x="589" y="2014"/>
                    <a:pt x="589" y="2046"/>
                  </a:cubicBezTo>
                  <a:lnTo>
                    <a:pt x="589" y="2046"/>
                  </a:lnTo>
                  <a:lnTo>
                    <a:pt x="558" y="2077"/>
                  </a:lnTo>
                  <a:lnTo>
                    <a:pt x="558" y="2077"/>
                  </a:lnTo>
                  <a:lnTo>
                    <a:pt x="558" y="2077"/>
                  </a:lnTo>
                  <a:lnTo>
                    <a:pt x="589" y="2077"/>
                  </a:lnTo>
                  <a:lnTo>
                    <a:pt x="589" y="2077"/>
                  </a:lnTo>
                  <a:lnTo>
                    <a:pt x="589" y="2077"/>
                  </a:lnTo>
                  <a:cubicBezTo>
                    <a:pt x="589" y="2077"/>
                    <a:pt x="589" y="2077"/>
                    <a:pt x="620" y="2077"/>
                  </a:cubicBezTo>
                  <a:cubicBezTo>
                    <a:pt x="620" y="2077"/>
                    <a:pt x="620" y="2077"/>
                    <a:pt x="681" y="2138"/>
                  </a:cubicBezTo>
                  <a:cubicBezTo>
                    <a:pt x="681" y="2138"/>
                    <a:pt x="681" y="2138"/>
                    <a:pt x="713" y="2138"/>
                  </a:cubicBezTo>
                  <a:lnTo>
                    <a:pt x="713" y="2138"/>
                  </a:lnTo>
                  <a:cubicBezTo>
                    <a:pt x="744" y="2138"/>
                    <a:pt x="744" y="2138"/>
                    <a:pt x="744" y="2138"/>
                  </a:cubicBezTo>
                  <a:cubicBezTo>
                    <a:pt x="744" y="2170"/>
                    <a:pt x="774" y="2170"/>
                    <a:pt x="774" y="2170"/>
                  </a:cubicBezTo>
                  <a:lnTo>
                    <a:pt x="774" y="2170"/>
                  </a:lnTo>
                  <a:lnTo>
                    <a:pt x="774" y="2170"/>
                  </a:lnTo>
                  <a:cubicBezTo>
                    <a:pt x="806" y="2170"/>
                    <a:pt x="806" y="2170"/>
                    <a:pt x="806" y="2170"/>
                  </a:cubicBezTo>
                  <a:cubicBezTo>
                    <a:pt x="837" y="2170"/>
                    <a:pt x="837" y="2170"/>
                    <a:pt x="837" y="2170"/>
                  </a:cubicBezTo>
                  <a:cubicBezTo>
                    <a:pt x="868" y="2170"/>
                    <a:pt x="868" y="2170"/>
                    <a:pt x="868" y="2170"/>
                  </a:cubicBezTo>
                  <a:cubicBezTo>
                    <a:pt x="868" y="2201"/>
                    <a:pt x="898" y="2201"/>
                    <a:pt x="898" y="2201"/>
                  </a:cubicBezTo>
                  <a:lnTo>
                    <a:pt x="898" y="2201"/>
                  </a:lnTo>
                  <a:lnTo>
                    <a:pt x="930" y="2201"/>
                  </a:lnTo>
                  <a:lnTo>
                    <a:pt x="930" y="2201"/>
                  </a:lnTo>
                  <a:lnTo>
                    <a:pt x="961" y="2201"/>
                  </a:lnTo>
                  <a:lnTo>
                    <a:pt x="961" y="2201"/>
                  </a:lnTo>
                  <a:lnTo>
                    <a:pt x="961" y="2201"/>
                  </a:lnTo>
                  <a:cubicBezTo>
                    <a:pt x="961" y="2170"/>
                    <a:pt x="961" y="2170"/>
                    <a:pt x="961" y="2170"/>
                  </a:cubicBezTo>
                  <a:lnTo>
                    <a:pt x="961" y="2170"/>
                  </a:lnTo>
                  <a:cubicBezTo>
                    <a:pt x="992" y="2170"/>
                    <a:pt x="992" y="2170"/>
                    <a:pt x="992" y="2201"/>
                  </a:cubicBezTo>
                  <a:lnTo>
                    <a:pt x="992" y="2201"/>
                  </a:lnTo>
                  <a:lnTo>
                    <a:pt x="992" y="2201"/>
                  </a:lnTo>
                  <a:cubicBezTo>
                    <a:pt x="1022" y="2201"/>
                    <a:pt x="1022" y="2201"/>
                    <a:pt x="1022" y="2231"/>
                  </a:cubicBezTo>
                  <a:lnTo>
                    <a:pt x="1022" y="2231"/>
                  </a:lnTo>
                  <a:lnTo>
                    <a:pt x="1022" y="2231"/>
                  </a:lnTo>
                  <a:lnTo>
                    <a:pt x="1022" y="2231"/>
                  </a:lnTo>
                  <a:lnTo>
                    <a:pt x="1022" y="2231"/>
                  </a:lnTo>
                  <a:lnTo>
                    <a:pt x="1022" y="2231"/>
                  </a:lnTo>
                  <a:lnTo>
                    <a:pt x="1022" y="2231"/>
                  </a:lnTo>
                  <a:lnTo>
                    <a:pt x="1022" y="2231"/>
                  </a:lnTo>
                  <a:cubicBezTo>
                    <a:pt x="1022" y="2231"/>
                    <a:pt x="1022" y="2231"/>
                    <a:pt x="1054" y="2231"/>
                  </a:cubicBezTo>
                  <a:lnTo>
                    <a:pt x="1054" y="2231"/>
                  </a:lnTo>
                  <a:lnTo>
                    <a:pt x="1054" y="2231"/>
                  </a:lnTo>
                  <a:lnTo>
                    <a:pt x="1054" y="2231"/>
                  </a:lnTo>
                  <a:lnTo>
                    <a:pt x="1054" y="2231"/>
                  </a:lnTo>
                  <a:cubicBezTo>
                    <a:pt x="1085" y="2231"/>
                    <a:pt x="1085" y="2231"/>
                    <a:pt x="1085" y="2231"/>
                  </a:cubicBezTo>
                  <a:lnTo>
                    <a:pt x="1085" y="2201"/>
                  </a:lnTo>
                  <a:cubicBezTo>
                    <a:pt x="1085" y="2201"/>
                    <a:pt x="1085" y="2201"/>
                    <a:pt x="1085" y="2170"/>
                  </a:cubicBezTo>
                  <a:lnTo>
                    <a:pt x="1085" y="2170"/>
                  </a:lnTo>
                  <a:cubicBezTo>
                    <a:pt x="1054" y="2138"/>
                    <a:pt x="1022" y="2138"/>
                    <a:pt x="1022" y="2108"/>
                  </a:cubicBezTo>
                  <a:lnTo>
                    <a:pt x="1022" y="2077"/>
                  </a:lnTo>
                  <a:cubicBezTo>
                    <a:pt x="1054" y="2077"/>
                    <a:pt x="1054" y="2077"/>
                    <a:pt x="1054" y="2077"/>
                  </a:cubicBezTo>
                  <a:lnTo>
                    <a:pt x="1054" y="2046"/>
                  </a:lnTo>
                  <a:cubicBezTo>
                    <a:pt x="1054" y="2046"/>
                    <a:pt x="1054" y="2046"/>
                    <a:pt x="1054" y="2014"/>
                  </a:cubicBezTo>
                  <a:cubicBezTo>
                    <a:pt x="1085" y="2014"/>
                    <a:pt x="1085" y="2014"/>
                    <a:pt x="1085" y="2014"/>
                  </a:cubicBezTo>
                  <a:cubicBezTo>
                    <a:pt x="1116" y="2014"/>
                    <a:pt x="1116" y="2014"/>
                    <a:pt x="1146" y="1984"/>
                  </a:cubicBezTo>
                  <a:lnTo>
                    <a:pt x="1146" y="1984"/>
                  </a:lnTo>
                  <a:lnTo>
                    <a:pt x="1146" y="1984"/>
                  </a:lnTo>
                  <a:lnTo>
                    <a:pt x="1146" y="1984"/>
                  </a:lnTo>
                  <a:cubicBezTo>
                    <a:pt x="1146" y="1984"/>
                    <a:pt x="1146" y="1984"/>
                    <a:pt x="1146" y="1953"/>
                  </a:cubicBezTo>
                  <a:lnTo>
                    <a:pt x="1146" y="1953"/>
                  </a:lnTo>
                  <a:cubicBezTo>
                    <a:pt x="1116" y="1953"/>
                    <a:pt x="1116" y="1953"/>
                    <a:pt x="1116" y="1922"/>
                  </a:cubicBezTo>
                  <a:lnTo>
                    <a:pt x="1116" y="1922"/>
                  </a:lnTo>
                  <a:cubicBezTo>
                    <a:pt x="1116" y="1922"/>
                    <a:pt x="1085" y="1922"/>
                    <a:pt x="1054" y="1922"/>
                  </a:cubicBezTo>
                  <a:lnTo>
                    <a:pt x="1054" y="1922"/>
                  </a:lnTo>
                  <a:lnTo>
                    <a:pt x="1054" y="1922"/>
                  </a:lnTo>
                  <a:lnTo>
                    <a:pt x="1054" y="1922"/>
                  </a:lnTo>
                  <a:lnTo>
                    <a:pt x="1054" y="1890"/>
                  </a:lnTo>
                  <a:lnTo>
                    <a:pt x="1054" y="1890"/>
                  </a:lnTo>
                  <a:cubicBezTo>
                    <a:pt x="1022" y="1890"/>
                    <a:pt x="1022" y="1860"/>
                    <a:pt x="1022" y="1860"/>
                  </a:cubicBezTo>
                  <a:lnTo>
                    <a:pt x="1022" y="1860"/>
                  </a:lnTo>
                  <a:lnTo>
                    <a:pt x="1022" y="1860"/>
                  </a:lnTo>
                  <a:cubicBezTo>
                    <a:pt x="1022" y="1829"/>
                    <a:pt x="1022" y="1829"/>
                    <a:pt x="1022" y="1829"/>
                  </a:cubicBezTo>
                  <a:lnTo>
                    <a:pt x="1022" y="1829"/>
                  </a:lnTo>
                  <a:lnTo>
                    <a:pt x="1022" y="1798"/>
                  </a:lnTo>
                  <a:lnTo>
                    <a:pt x="1022" y="1798"/>
                  </a:lnTo>
                  <a:lnTo>
                    <a:pt x="1022" y="1766"/>
                  </a:lnTo>
                  <a:cubicBezTo>
                    <a:pt x="1022" y="1766"/>
                    <a:pt x="1022" y="1766"/>
                    <a:pt x="1054" y="1766"/>
                  </a:cubicBezTo>
                  <a:lnTo>
                    <a:pt x="1054" y="1766"/>
                  </a:lnTo>
                  <a:cubicBezTo>
                    <a:pt x="1054" y="1736"/>
                    <a:pt x="1054" y="1736"/>
                    <a:pt x="1054" y="1736"/>
                  </a:cubicBezTo>
                  <a:lnTo>
                    <a:pt x="1054" y="1736"/>
                  </a:lnTo>
                  <a:lnTo>
                    <a:pt x="1054" y="1736"/>
                  </a:lnTo>
                  <a:lnTo>
                    <a:pt x="1054" y="1705"/>
                  </a:lnTo>
                  <a:lnTo>
                    <a:pt x="1085" y="1674"/>
                  </a:lnTo>
                  <a:lnTo>
                    <a:pt x="1085" y="1674"/>
                  </a:lnTo>
                  <a:cubicBezTo>
                    <a:pt x="1116" y="1674"/>
                    <a:pt x="1116" y="1674"/>
                    <a:pt x="1116" y="1674"/>
                  </a:cubicBezTo>
                  <a:lnTo>
                    <a:pt x="1116" y="1674"/>
                  </a:lnTo>
                  <a:cubicBezTo>
                    <a:pt x="1116" y="1705"/>
                    <a:pt x="1116" y="1705"/>
                    <a:pt x="1116" y="1705"/>
                  </a:cubicBezTo>
                  <a:lnTo>
                    <a:pt x="1146" y="1674"/>
                  </a:lnTo>
                  <a:cubicBezTo>
                    <a:pt x="1146" y="1674"/>
                    <a:pt x="1146" y="1674"/>
                    <a:pt x="1178" y="1674"/>
                  </a:cubicBezTo>
                  <a:lnTo>
                    <a:pt x="1178" y="1674"/>
                  </a:lnTo>
                  <a:cubicBezTo>
                    <a:pt x="1209" y="1642"/>
                    <a:pt x="1209" y="1642"/>
                    <a:pt x="1209" y="1642"/>
                  </a:cubicBezTo>
                  <a:lnTo>
                    <a:pt x="1209" y="1642"/>
                  </a:lnTo>
                  <a:lnTo>
                    <a:pt x="1209" y="1642"/>
                  </a:lnTo>
                  <a:lnTo>
                    <a:pt x="1209" y="1642"/>
                  </a:lnTo>
                  <a:lnTo>
                    <a:pt x="1209" y="1642"/>
                  </a:lnTo>
                  <a:cubicBezTo>
                    <a:pt x="1240" y="1642"/>
                    <a:pt x="1240" y="1642"/>
                    <a:pt x="1240" y="1612"/>
                  </a:cubicBezTo>
                  <a:cubicBezTo>
                    <a:pt x="1240" y="1612"/>
                    <a:pt x="1240" y="1612"/>
                    <a:pt x="1270" y="1612"/>
                  </a:cubicBezTo>
                  <a:lnTo>
                    <a:pt x="1270" y="1612"/>
                  </a:lnTo>
                  <a:lnTo>
                    <a:pt x="1270" y="1612"/>
                  </a:lnTo>
                  <a:lnTo>
                    <a:pt x="1270" y="1612"/>
                  </a:lnTo>
                  <a:lnTo>
                    <a:pt x="1270" y="1612"/>
                  </a:lnTo>
                  <a:cubicBezTo>
                    <a:pt x="1270" y="1612"/>
                    <a:pt x="1270" y="1612"/>
                    <a:pt x="1302" y="1612"/>
                  </a:cubicBezTo>
                  <a:lnTo>
                    <a:pt x="1302" y="1612"/>
                  </a:lnTo>
                  <a:cubicBezTo>
                    <a:pt x="1302" y="1612"/>
                    <a:pt x="1302" y="1612"/>
                    <a:pt x="1333" y="1612"/>
                  </a:cubicBezTo>
                  <a:lnTo>
                    <a:pt x="1333" y="1612"/>
                  </a:lnTo>
                  <a:lnTo>
                    <a:pt x="1333" y="1612"/>
                  </a:lnTo>
                  <a:lnTo>
                    <a:pt x="1333" y="1612"/>
                  </a:lnTo>
                  <a:cubicBezTo>
                    <a:pt x="1364" y="1612"/>
                    <a:pt x="1364" y="1612"/>
                    <a:pt x="1364" y="1612"/>
                  </a:cubicBezTo>
                  <a:lnTo>
                    <a:pt x="1364" y="1612"/>
                  </a:lnTo>
                  <a:lnTo>
                    <a:pt x="1364" y="1612"/>
                  </a:lnTo>
                  <a:cubicBezTo>
                    <a:pt x="1364" y="1612"/>
                    <a:pt x="1394" y="1612"/>
                    <a:pt x="1394" y="1642"/>
                  </a:cubicBezTo>
                  <a:cubicBezTo>
                    <a:pt x="1394" y="1612"/>
                    <a:pt x="1394" y="1612"/>
                    <a:pt x="1426" y="1612"/>
                  </a:cubicBezTo>
                  <a:lnTo>
                    <a:pt x="1426" y="1612"/>
                  </a:lnTo>
                  <a:cubicBezTo>
                    <a:pt x="1426" y="1642"/>
                    <a:pt x="1457" y="1642"/>
                    <a:pt x="1457" y="1642"/>
                  </a:cubicBezTo>
                  <a:lnTo>
                    <a:pt x="1457" y="1642"/>
                  </a:lnTo>
                  <a:cubicBezTo>
                    <a:pt x="1457" y="1642"/>
                    <a:pt x="1457" y="1674"/>
                    <a:pt x="1488" y="1674"/>
                  </a:cubicBezTo>
                  <a:cubicBezTo>
                    <a:pt x="1488" y="1642"/>
                    <a:pt x="1488" y="1642"/>
                    <a:pt x="1488" y="1642"/>
                  </a:cubicBezTo>
                  <a:lnTo>
                    <a:pt x="1488" y="1642"/>
                  </a:lnTo>
                  <a:lnTo>
                    <a:pt x="1488" y="1642"/>
                  </a:lnTo>
                  <a:cubicBezTo>
                    <a:pt x="1518" y="1642"/>
                    <a:pt x="1518" y="1674"/>
                    <a:pt x="1550" y="1674"/>
                  </a:cubicBezTo>
                  <a:lnTo>
                    <a:pt x="1550" y="1674"/>
                  </a:lnTo>
                  <a:lnTo>
                    <a:pt x="1550" y="1674"/>
                  </a:lnTo>
                  <a:lnTo>
                    <a:pt x="1550" y="1674"/>
                  </a:lnTo>
                  <a:cubicBezTo>
                    <a:pt x="1581" y="1674"/>
                    <a:pt x="1581" y="1674"/>
                    <a:pt x="1581" y="1642"/>
                  </a:cubicBezTo>
                  <a:cubicBezTo>
                    <a:pt x="1612" y="1642"/>
                    <a:pt x="1612" y="1642"/>
                    <a:pt x="1612" y="1642"/>
                  </a:cubicBezTo>
                  <a:cubicBezTo>
                    <a:pt x="1612" y="1642"/>
                    <a:pt x="1642" y="1642"/>
                    <a:pt x="1642" y="1674"/>
                  </a:cubicBezTo>
                  <a:cubicBezTo>
                    <a:pt x="1642" y="1642"/>
                    <a:pt x="1642" y="1642"/>
                    <a:pt x="1674" y="1642"/>
                  </a:cubicBezTo>
                  <a:lnTo>
                    <a:pt x="1674" y="1642"/>
                  </a:lnTo>
                  <a:lnTo>
                    <a:pt x="1674" y="1642"/>
                  </a:lnTo>
                  <a:cubicBezTo>
                    <a:pt x="1674" y="1642"/>
                    <a:pt x="1705" y="1642"/>
                    <a:pt x="1705" y="1674"/>
                  </a:cubicBezTo>
                  <a:lnTo>
                    <a:pt x="1705" y="1674"/>
                  </a:lnTo>
                  <a:lnTo>
                    <a:pt x="1736" y="1674"/>
                  </a:lnTo>
                  <a:lnTo>
                    <a:pt x="1736" y="1674"/>
                  </a:lnTo>
                  <a:lnTo>
                    <a:pt x="1736" y="1674"/>
                  </a:lnTo>
                  <a:lnTo>
                    <a:pt x="1766" y="1674"/>
                  </a:lnTo>
                  <a:lnTo>
                    <a:pt x="1766" y="1674"/>
                  </a:lnTo>
                  <a:lnTo>
                    <a:pt x="1766" y="1674"/>
                  </a:lnTo>
                  <a:lnTo>
                    <a:pt x="1766" y="1674"/>
                  </a:lnTo>
                  <a:cubicBezTo>
                    <a:pt x="1766" y="1642"/>
                    <a:pt x="1766" y="1642"/>
                    <a:pt x="1766" y="1642"/>
                  </a:cubicBezTo>
                  <a:lnTo>
                    <a:pt x="1766" y="1642"/>
                  </a:lnTo>
                  <a:lnTo>
                    <a:pt x="1766" y="1642"/>
                  </a:lnTo>
                  <a:cubicBezTo>
                    <a:pt x="1766" y="1612"/>
                    <a:pt x="1766" y="1612"/>
                    <a:pt x="1798" y="1612"/>
                  </a:cubicBezTo>
                  <a:cubicBezTo>
                    <a:pt x="1798" y="1581"/>
                    <a:pt x="1798" y="1581"/>
                    <a:pt x="1798" y="1581"/>
                  </a:cubicBezTo>
                  <a:cubicBezTo>
                    <a:pt x="1798" y="1581"/>
                    <a:pt x="1798" y="1581"/>
                    <a:pt x="1798" y="1612"/>
                  </a:cubicBezTo>
                  <a:cubicBezTo>
                    <a:pt x="1798" y="1581"/>
                    <a:pt x="1798" y="1581"/>
                    <a:pt x="1798" y="1581"/>
                  </a:cubicBezTo>
                  <a:lnTo>
                    <a:pt x="1798" y="1581"/>
                  </a:lnTo>
                  <a:cubicBezTo>
                    <a:pt x="1798" y="1581"/>
                    <a:pt x="1798" y="1581"/>
                    <a:pt x="1829" y="1581"/>
                  </a:cubicBezTo>
                  <a:lnTo>
                    <a:pt x="1829" y="1550"/>
                  </a:lnTo>
                  <a:lnTo>
                    <a:pt x="1829" y="1518"/>
                  </a:lnTo>
                  <a:lnTo>
                    <a:pt x="1829" y="1518"/>
                  </a:lnTo>
                  <a:cubicBezTo>
                    <a:pt x="1829" y="1488"/>
                    <a:pt x="1829" y="1488"/>
                    <a:pt x="1829" y="1488"/>
                  </a:cubicBezTo>
                  <a:lnTo>
                    <a:pt x="1829" y="1488"/>
                  </a:lnTo>
                  <a:cubicBezTo>
                    <a:pt x="1829" y="1457"/>
                    <a:pt x="1829" y="1457"/>
                    <a:pt x="1860" y="1457"/>
                  </a:cubicBezTo>
                  <a:lnTo>
                    <a:pt x="1860" y="1457"/>
                  </a:lnTo>
                  <a:lnTo>
                    <a:pt x="1860" y="1457"/>
                  </a:lnTo>
                  <a:lnTo>
                    <a:pt x="1860" y="1457"/>
                  </a:lnTo>
                  <a:lnTo>
                    <a:pt x="1890" y="1457"/>
                  </a:lnTo>
                  <a:cubicBezTo>
                    <a:pt x="1890" y="1457"/>
                    <a:pt x="1890" y="1457"/>
                    <a:pt x="1922" y="1457"/>
                  </a:cubicBezTo>
                  <a:lnTo>
                    <a:pt x="1922" y="1457"/>
                  </a:lnTo>
                  <a:cubicBezTo>
                    <a:pt x="1922" y="1457"/>
                    <a:pt x="1922" y="1457"/>
                    <a:pt x="1953" y="1457"/>
                  </a:cubicBezTo>
                  <a:cubicBezTo>
                    <a:pt x="1953" y="1457"/>
                    <a:pt x="1953" y="1457"/>
                    <a:pt x="1984" y="1457"/>
                  </a:cubicBezTo>
                  <a:cubicBezTo>
                    <a:pt x="2014" y="1457"/>
                    <a:pt x="2014" y="1457"/>
                    <a:pt x="2014" y="1457"/>
                  </a:cubicBezTo>
                  <a:cubicBezTo>
                    <a:pt x="2046" y="1457"/>
                    <a:pt x="2046" y="1457"/>
                    <a:pt x="2046" y="1457"/>
                  </a:cubicBezTo>
                  <a:lnTo>
                    <a:pt x="2046" y="1457"/>
                  </a:lnTo>
                  <a:lnTo>
                    <a:pt x="2046" y="1457"/>
                  </a:lnTo>
                  <a:cubicBezTo>
                    <a:pt x="2077" y="1457"/>
                    <a:pt x="2077" y="1457"/>
                    <a:pt x="2077" y="1425"/>
                  </a:cubicBezTo>
                  <a:lnTo>
                    <a:pt x="2077" y="1425"/>
                  </a:lnTo>
                  <a:lnTo>
                    <a:pt x="2077" y="1425"/>
                  </a:lnTo>
                  <a:cubicBezTo>
                    <a:pt x="2077" y="1425"/>
                    <a:pt x="2077" y="1425"/>
                    <a:pt x="2108" y="1425"/>
                  </a:cubicBezTo>
                  <a:lnTo>
                    <a:pt x="2108" y="1425"/>
                  </a:lnTo>
                  <a:lnTo>
                    <a:pt x="2138" y="1425"/>
                  </a:lnTo>
                  <a:lnTo>
                    <a:pt x="2138" y="1425"/>
                  </a:lnTo>
                  <a:lnTo>
                    <a:pt x="2138" y="1425"/>
                  </a:lnTo>
                  <a:cubicBezTo>
                    <a:pt x="2170" y="1425"/>
                    <a:pt x="2170" y="1425"/>
                    <a:pt x="2201" y="1425"/>
                  </a:cubicBezTo>
                  <a:lnTo>
                    <a:pt x="2201" y="1425"/>
                  </a:lnTo>
                  <a:lnTo>
                    <a:pt x="2201" y="1425"/>
                  </a:lnTo>
                  <a:cubicBezTo>
                    <a:pt x="2201" y="1425"/>
                    <a:pt x="2201" y="1425"/>
                    <a:pt x="2232" y="1425"/>
                  </a:cubicBezTo>
                  <a:lnTo>
                    <a:pt x="2232" y="1425"/>
                  </a:lnTo>
                  <a:lnTo>
                    <a:pt x="2232" y="1425"/>
                  </a:lnTo>
                  <a:cubicBezTo>
                    <a:pt x="2232" y="1394"/>
                    <a:pt x="2262" y="1364"/>
                    <a:pt x="2293" y="1364"/>
                  </a:cubicBezTo>
                  <a:lnTo>
                    <a:pt x="2293" y="1364"/>
                  </a:lnTo>
                  <a:lnTo>
                    <a:pt x="2293" y="1364"/>
                  </a:lnTo>
                  <a:lnTo>
                    <a:pt x="2293" y="1364"/>
                  </a:lnTo>
                  <a:lnTo>
                    <a:pt x="2293" y="1364"/>
                  </a:lnTo>
                  <a:cubicBezTo>
                    <a:pt x="2325" y="1364"/>
                    <a:pt x="2325" y="1364"/>
                    <a:pt x="2356" y="1394"/>
                  </a:cubicBezTo>
                  <a:lnTo>
                    <a:pt x="2356" y="1394"/>
                  </a:lnTo>
                  <a:lnTo>
                    <a:pt x="2356" y="1394"/>
                  </a:lnTo>
                  <a:lnTo>
                    <a:pt x="2386" y="1394"/>
                  </a:lnTo>
                  <a:lnTo>
                    <a:pt x="2386" y="1394"/>
                  </a:lnTo>
                  <a:lnTo>
                    <a:pt x="2386" y="1394"/>
                  </a:lnTo>
                  <a:lnTo>
                    <a:pt x="2418" y="1425"/>
                  </a:lnTo>
                  <a:cubicBezTo>
                    <a:pt x="2418" y="1457"/>
                    <a:pt x="2418" y="1457"/>
                    <a:pt x="2418" y="1457"/>
                  </a:cubicBezTo>
                  <a:lnTo>
                    <a:pt x="2418" y="1457"/>
                  </a:lnTo>
                  <a:cubicBezTo>
                    <a:pt x="2418" y="1457"/>
                    <a:pt x="2418" y="1457"/>
                    <a:pt x="2449" y="1457"/>
                  </a:cubicBezTo>
                  <a:lnTo>
                    <a:pt x="2449" y="1457"/>
                  </a:lnTo>
                  <a:lnTo>
                    <a:pt x="2449" y="1457"/>
                  </a:lnTo>
                  <a:cubicBezTo>
                    <a:pt x="2449" y="1457"/>
                    <a:pt x="2449" y="1457"/>
                    <a:pt x="2479" y="1457"/>
                  </a:cubicBezTo>
                  <a:lnTo>
                    <a:pt x="2479" y="1457"/>
                  </a:lnTo>
                  <a:cubicBezTo>
                    <a:pt x="2479" y="1457"/>
                    <a:pt x="2479" y="1457"/>
                    <a:pt x="2510" y="1457"/>
                  </a:cubicBezTo>
                  <a:lnTo>
                    <a:pt x="2510" y="1457"/>
                  </a:lnTo>
                  <a:lnTo>
                    <a:pt x="2510" y="1457"/>
                  </a:lnTo>
                  <a:lnTo>
                    <a:pt x="2510" y="1457"/>
                  </a:lnTo>
                  <a:lnTo>
                    <a:pt x="2510" y="1457"/>
                  </a:lnTo>
                  <a:lnTo>
                    <a:pt x="2510" y="1457"/>
                  </a:lnTo>
                  <a:cubicBezTo>
                    <a:pt x="2542" y="1457"/>
                    <a:pt x="2542" y="1457"/>
                    <a:pt x="2542" y="1457"/>
                  </a:cubicBezTo>
                  <a:lnTo>
                    <a:pt x="2542" y="1457"/>
                  </a:lnTo>
                  <a:cubicBezTo>
                    <a:pt x="2542" y="1488"/>
                    <a:pt x="2542" y="1488"/>
                    <a:pt x="2542" y="1488"/>
                  </a:cubicBezTo>
                  <a:cubicBezTo>
                    <a:pt x="2573" y="1488"/>
                    <a:pt x="2573" y="1488"/>
                    <a:pt x="2573" y="1518"/>
                  </a:cubicBezTo>
                  <a:cubicBezTo>
                    <a:pt x="2573" y="1488"/>
                    <a:pt x="2573" y="1488"/>
                    <a:pt x="2603" y="1488"/>
                  </a:cubicBezTo>
                  <a:lnTo>
                    <a:pt x="2603" y="1488"/>
                  </a:lnTo>
                  <a:cubicBezTo>
                    <a:pt x="2634" y="1488"/>
                    <a:pt x="2634" y="1457"/>
                    <a:pt x="2634" y="1457"/>
                  </a:cubicBezTo>
                  <a:lnTo>
                    <a:pt x="2634" y="1457"/>
                  </a:lnTo>
                  <a:cubicBezTo>
                    <a:pt x="2634" y="1457"/>
                    <a:pt x="2634" y="1457"/>
                    <a:pt x="2666" y="1457"/>
                  </a:cubicBezTo>
                  <a:lnTo>
                    <a:pt x="2666" y="1457"/>
                  </a:lnTo>
                  <a:cubicBezTo>
                    <a:pt x="2697" y="1425"/>
                    <a:pt x="2697" y="1425"/>
                    <a:pt x="2697" y="1425"/>
                  </a:cubicBezTo>
                  <a:lnTo>
                    <a:pt x="2697" y="1425"/>
                  </a:lnTo>
                  <a:lnTo>
                    <a:pt x="2727" y="1425"/>
                  </a:lnTo>
                  <a:lnTo>
                    <a:pt x="2727" y="1425"/>
                  </a:lnTo>
                  <a:lnTo>
                    <a:pt x="2758" y="1457"/>
                  </a:lnTo>
                  <a:lnTo>
                    <a:pt x="2758" y="1457"/>
                  </a:lnTo>
                  <a:lnTo>
                    <a:pt x="2758" y="1457"/>
                  </a:lnTo>
                  <a:cubicBezTo>
                    <a:pt x="2758" y="1488"/>
                    <a:pt x="2758" y="1488"/>
                    <a:pt x="2727" y="1488"/>
                  </a:cubicBezTo>
                  <a:lnTo>
                    <a:pt x="2727" y="1488"/>
                  </a:lnTo>
                  <a:lnTo>
                    <a:pt x="2727" y="1488"/>
                  </a:lnTo>
                  <a:lnTo>
                    <a:pt x="2727" y="1488"/>
                  </a:lnTo>
                  <a:lnTo>
                    <a:pt x="2758" y="1488"/>
                  </a:lnTo>
                  <a:lnTo>
                    <a:pt x="2758" y="1518"/>
                  </a:lnTo>
                  <a:cubicBezTo>
                    <a:pt x="2758" y="1518"/>
                    <a:pt x="2790" y="1518"/>
                    <a:pt x="2790" y="1550"/>
                  </a:cubicBezTo>
                  <a:cubicBezTo>
                    <a:pt x="2790" y="1550"/>
                    <a:pt x="2821" y="1550"/>
                    <a:pt x="2821" y="1581"/>
                  </a:cubicBezTo>
                  <a:cubicBezTo>
                    <a:pt x="2851" y="1581"/>
                    <a:pt x="2851" y="1612"/>
                    <a:pt x="2851" y="1612"/>
                  </a:cubicBezTo>
                  <a:cubicBezTo>
                    <a:pt x="2882" y="1612"/>
                    <a:pt x="2882" y="1612"/>
                    <a:pt x="2882" y="1612"/>
                  </a:cubicBezTo>
                  <a:cubicBezTo>
                    <a:pt x="2882" y="1642"/>
                    <a:pt x="2882" y="1642"/>
                    <a:pt x="2882" y="1642"/>
                  </a:cubicBezTo>
                  <a:lnTo>
                    <a:pt x="2882" y="1642"/>
                  </a:lnTo>
                  <a:lnTo>
                    <a:pt x="2882" y="1642"/>
                  </a:lnTo>
                  <a:cubicBezTo>
                    <a:pt x="2914" y="1642"/>
                    <a:pt x="2914" y="1642"/>
                    <a:pt x="2914" y="1642"/>
                  </a:cubicBezTo>
                  <a:lnTo>
                    <a:pt x="2914" y="1642"/>
                  </a:lnTo>
                  <a:lnTo>
                    <a:pt x="2914" y="1642"/>
                  </a:lnTo>
                  <a:cubicBezTo>
                    <a:pt x="2914" y="1642"/>
                    <a:pt x="2914" y="1642"/>
                    <a:pt x="2945" y="1642"/>
                  </a:cubicBezTo>
                  <a:lnTo>
                    <a:pt x="2945" y="1642"/>
                  </a:lnTo>
                  <a:lnTo>
                    <a:pt x="2945" y="1642"/>
                  </a:lnTo>
                  <a:lnTo>
                    <a:pt x="2945" y="1642"/>
                  </a:lnTo>
                  <a:cubicBezTo>
                    <a:pt x="2945" y="1642"/>
                    <a:pt x="2945" y="1642"/>
                    <a:pt x="2945" y="1674"/>
                  </a:cubicBezTo>
                  <a:lnTo>
                    <a:pt x="2975" y="1674"/>
                  </a:lnTo>
                  <a:lnTo>
                    <a:pt x="2975" y="1674"/>
                  </a:lnTo>
                  <a:lnTo>
                    <a:pt x="2975" y="1674"/>
                  </a:lnTo>
                  <a:cubicBezTo>
                    <a:pt x="2975" y="1674"/>
                    <a:pt x="2975" y="1674"/>
                    <a:pt x="3006" y="1674"/>
                  </a:cubicBezTo>
                  <a:cubicBezTo>
                    <a:pt x="3006" y="1674"/>
                    <a:pt x="3006" y="1674"/>
                    <a:pt x="3038" y="1674"/>
                  </a:cubicBezTo>
                  <a:lnTo>
                    <a:pt x="3038" y="1674"/>
                  </a:lnTo>
                  <a:lnTo>
                    <a:pt x="3038" y="1674"/>
                  </a:lnTo>
                  <a:lnTo>
                    <a:pt x="3038" y="1674"/>
                  </a:lnTo>
                  <a:lnTo>
                    <a:pt x="3038" y="1674"/>
                  </a:lnTo>
                  <a:cubicBezTo>
                    <a:pt x="3038" y="1642"/>
                    <a:pt x="3069" y="1642"/>
                    <a:pt x="3069" y="1642"/>
                  </a:cubicBezTo>
                  <a:lnTo>
                    <a:pt x="3069" y="1642"/>
                  </a:lnTo>
                  <a:cubicBezTo>
                    <a:pt x="3069" y="1642"/>
                    <a:pt x="3069" y="1642"/>
                    <a:pt x="3099" y="1674"/>
                  </a:cubicBezTo>
                  <a:lnTo>
                    <a:pt x="3099" y="1674"/>
                  </a:lnTo>
                  <a:lnTo>
                    <a:pt x="3099" y="1674"/>
                  </a:lnTo>
                  <a:cubicBezTo>
                    <a:pt x="3099" y="1674"/>
                    <a:pt x="3130" y="1674"/>
                    <a:pt x="3130" y="1705"/>
                  </a:cubicBezTo>
                  <a:lnTo>
                    <a:pt x="3130" y="1705"/>
                  </a:lnTo>
                  <a:cubicBezTo>
                    <a:pt x="3130" y="1705"/>
                    <a:pt x="3162" y="1705"/>
                    <a:pt x="3162" y="1736"/>
                  </a:cubicBezTo>
                  <a:cubicBezTo>
                    <a:pt x="3162" y="1736"/>
                    <a:pt x="3162" y="1736"/>
                    <a:pt x="3193" y="1736"/>
                  </a:cubicBezTo>
                  <a:lnTo>
                    <a:pt x="3193" y="1736"/>
                  </a:lnTo>
                  <a:cubicBezTo>
                    <a:pt x="3193" y="1736"/>
                    <a:pt x="3193" y="1766"/>
                    <a:pt x="3223" y="1766"/>
                  </a:cubicBezTo>
                  <a:lnTo>
                    <a:pt x="3223" y="1766"/>
                  </a:lnTo>
                  <a:cubicBezTo>
                    <a:pt x="3223" y="1736"/>
                    <a:pt x="3223" y="1736"/>
                    <a:pt x="3223" y="1736"/>
                  </a:cubicBezTo>
                  <a:lnTo>
                    <a:pt x="3254" y="1736"/>
                  </a:lnTo>
                  <a:lnTo>
                    <a:pt x="3254" y="1736"/>
                  </a:lnTo>
                  <a:cubicBezTo>
                    <a:pt x="3254" y="1736"/>
                    <a:pt x="3254" y="1736"/>
                    <a:pt x="3286" y="1736"/>
                  </a:cubicBezTo>
                  <a:cubicBezTo>
                    <a:pt x="3286" y="1736"/>
                    <a:pt x="3286" y="1766"/>
                    <a:pt x="3286" y="1798"/>
                  </a:cubicBezTo>
                  <a:lnTo>
                    <a:pt x="3317" y="1798"/>
                  </a:lnTo>
                  <a:lnTo>
                    <a:pt x="3317" y="1798"/>
                  </a:lnTo>
                  <a:cubicBezTo>
                    <a:pt x="3317" y="1798"/>
                    <a:pt x="3317" y="1798"/>
                    <a:pt x="3317" y="1766"/>
                  </a:cubicBezTo>
                  <a:lnTo>
                    <a:pt x="3317" y="1766"/>
                  </a:lnTo>
                  <a:lnTo>
                    <a:pt x="3317" y="1766"/>
                  </a:lnTo>
                  <a:lnTo>
                    <a:pt x="3317" y="1766"/>
                  </a:lnTo>
                  <a:cubicBezTo>
                    <a:pt x="3317" y="1736"/>
                    <a:pt x="3317" y="1736"/>
                    <a:pt x="3317" y="1736"/>
                  </a:cubicBezTo>
                  <a:cubicBezTo>
                    <a:pt x="3347" y="1766"/>
                    <a:pt x="3347" y="1766"/>
                    <a:pt x="3347" y="1766"/>
                  </a:cubicBezTo>
                  <a:lnTo>
                    <a:pt x="3347" y="1766"/>
                  </a:lnTo>
                  <a:lnTo>
                    <a:pt x="3347" y="1766"/>
                  </a:lnTo>
                  <a:lnTo>
                    <a:pt x="3378" y="1766"/>
                  </a:lnTo>
                  <a:lnTo>
                    <a:pt x="3378" y="1766"/>
                  </a:lnTo>
                  <a:cubicBezTo>
                    <a:pt x="3378" y="1766"/>
                    <a:pt x="3378" y="1766"/>
                    <a:pt x="3410" y="1766"/>
                  </a:cubicBezTo>
                  <a:lnTo>
                    <a:pt x="3410" y="1766"/>
                  </a:lnTo>
                  <a:cubicBezTo>
                    <a:pt x="3410" y="1736"/>
                    <a:pt x="3410" y="1736"/>
                    <a:pt x="3441" y="1736"/>
                  </a:cubicBezTo>
                  <a:lnTo>
                    <a:pt x="3471" y="1705"/>
                  </a:lnTo>
                  <a:lnTo>
                    <a:pt x="3502" y="1705"/>
                  </a:lnTo>
                  <a:cubicBezTo>
                    <a:pt x="3502" y="1674"/>
                    <a:pt x="3534" y="1674"/>
                    <a:pt x="3534" y="1674"/>
                  </a:cubicBezTo>
                  <a:lnTo>
                    <a:pt x="3534" y="1674"/>
                  </a:lnTo>
                  <a:cubicBezTo>
                    <a:pt x="3534" y="1674"/>
                    <a:pt x="3534" y="1674"/>
                    <a:pt x="3565" y="1674"/>
                  </a:cubicBezTo>
                  <a:lnTo>
                    <a:pt x="3595" y="1674"/>
                  </a:lnTo>
                  <a:lnTo>
                    <a:pt x="3595" y="1674"/>
                  </a:lnTo>
                  <a:cubicBezTo>
                    <a:pt x="3626" y="1674"/>
                    <a:pt x="3626" y="1674"/>
                    <a:pt x="3626" y="1674"/>
                  </a:cubicBezTo>
                  <a:cubicBezTo>
                    <a:pt x="3626" y="1674"/>
                    <a:pt x="3626" y="1674"/>
                    <a:pt x="3658" y="1674"/>
                  </a:cubicBezTo>
                  <a:lnTo>
                    <a:pt x="3658" y="1674"/>
                  </a:lnTo>
                  <a:cubicBezTo>
                    <a:pt x="3658" y="1674"/>
                    <a:pt x="3658" y="1674"/>
                    <a:pt x="3689" y="1674"/>
                  </a:cubicBezTo>
                  <a:lnTo>
                    <a:pt x="3689" y="1674"/>
                  </a:lnTo>
                  <a:lnTo>
                    <a:pt x="3719" y="1705"/>
                  </a:lnTo>
                  <a:cubicBezTo>
                    <a:pt x="3719" y="1705"/>
                    <a:pt x="3719" y="1705"/>
                    <a:pt x="3719" y="1736"/>
                  </a:cubicBezTo>
                  <a:lnTo>
                    <a:pt x="3719" y="1736"/>
                  </a:lnTo>
                  <a:lnTo>
                    <a:pt x="3719" y="1736"/>
                  </a:lnTo>
                  <a:lnTo>
                    <a:pt x="3719" y="1736"/>
                  </a:lnTo>
                  <a:lnTo>
                    <a:pt x="3750" y="1736"/>
                  </a:lnTo>
                  <a:cubicBezTo>
                    <a:pt x="3750" y="1736"/>
                    <a:pt x="3750" y="1736"/>
                    <a:pt x="3782" y="1736"/>
                  </a:cubicBezTo>
                  <a:lnTo>
                    <a:pt x="3782" y="1736"/>
                  </a:lnTo>
                  <a:lnTo>
                    <a:pt x="3782" y="1736"/>
                  </a:lnTo>
                  <a:lnTo>
                    <a:pt x="3813" y="1736"/>
                  </a:lnTo>
                  <a:lnTo>
                    <a:pt x="3813" y="1736"/>
                  </a:lnTo>
                  <a:cubicBezTo>
                    <a:pt x="3843" y="1736"/>
                    <a:pt x="3843" y="1736"/>
                    <a:pt x="3843" y="1736"/>
                  </a:cubicBezTo>
                  <a:lnTo>
                    <a:pt x="3843" y="1736"/>
                  </a:lnTo>
                  <a:lnTo>
                    <a:pt x="3843" y="1736"/>
                  </a:lnTo>
                  <a:cubicBezTo>
                    <a:pt x="3843" y="1736"/>
                    <a:pt x="3843" y="1736"/>
                    <a:pt x="3874" y="1736"/>
                  </a:cubicBezTo>
                  <a:lnTo>
                    <a:pt x="3874" y="1736"/>
                  </a:lnTo>
                  <a:lnTo>
                    <a:pt x="3874" y="1736"/>
                  </a:lnTo>
                  <a:lnTo>
                    <a:pt x="3874" y="1705"/>
                  </a:lnTo>
                  <a:lnTo>
                    <a:pt x="3874" y="1705"/>
                  </a:lnTo>
                  <a:cubicBezTo>
                    <a:pt x="3843" y="1705"/>
                    <a:pt x="3843" y="1674"/>
                    <a:pt x="3843" y="1674"/>
                  </a:cubicBezTo>
                  <a:lnTo>
                    <a:pt x="3874" y="1642"/>
                  </a:lnTo>
                  <a:lnTo>
                    <a:pt x="3874" y="1642"/>
                  </a:lnTo>
                  <a:cubicBezTo>
                    <a:pt x="3874" y="1612"/>
                    <a:pt x="3905" y="1612"/>
                    <a:pt x="3905" y="1612"/>
                  </a:cubicBezTo>
                  <a:lnTo>
                    <a:pt x="3937" y="1581"/>
                  </a:lnTo>
                  <a:lnTo>
                    <a:pt x="3937" y="1581"/>
                  </a:lnTo>
                  <a:cubicBezTo>
                    <a:pt x="3937" y="1581"/>
                    <a:pt x="3937" y="1581"/>
                    <a:pt x="3967" y="1581"/>
                  </a:cubicBezTo>
                  <a:lnTo>
                    <a:pt x="3967" y="1581"/>
                  </a:lnTo>
                  <a:cubicBezTo>
                    <a:pt x="3967" y="1612"/>
                    <a:pt x="3998" y="1612"/>
                    <a:pt x="3998" y="1612"/>
                  </a:cubicBezTo>
                  <a:lnTo>
                    <a:pt x="4030" y="1612"/>
                  </a:lnTo>
                  <a:lnTo>
                    <a:pt x="4060" y="1612"/>
                  </a:lnTo>
                  <a:cubicBezTo>
                    <a:pt x="4091" y="1642"/>
                    <a:pt x="4091" y="1642"/>
                    <a:pt x="4091" y="1642"/>
                  </a:cubicBezTo>
                  <a:cubicBezTo>
                    <a:pt x="4122" y="1642"/>
                    <a:pt x="4122" y="1642"/>
                    <a:pt x="4122" y="1642"/>
                  </a:cubicBezTo>
                  <a:lnTo>
                    <a:pt x="4122" y="1642"/>
                  </a:lnTo>
                  <a:cubicBezTo>
                    <a:pt x="4154" y="1674"/>
                    <a:pt x="4154" y="1674"/>
                    <a:pt x="4154" y="1674"/>
                  </a:cubicBezTo>
                  <a:lnTo>
                    <a:pt x="4154" y="1674"/>
                  </a:lnTo>
                  <a:lnTo>
                    <a:pt x="4154" y="1674"/>
                  </a:lnTo>
                  <a:lnTo>
                    <a:pt x="4154" y="1705"/>
                  </a:lnTo>
                  <a:lnTo>
                    <a:pt x="4154" y="1705"/>
                  </a:lnTo>
                  <a:lnTo>
                    <a:pt x="4154" y="1705"/>
                  </a:lnTo>
                  <a:cubicBezTo>
                    <a:pt x="4184" y="1705"/>
                    <a:pt x="4184" y="1705"/>
                    <a:pt x="4184" y="1705"/>
                  </a:cubicBezTo>
                  <a:lnTo>
                    <a:pt x="4184" y="1705"/>
                  </a:lnTo>
                  <a:cubicBezTo>
                    <a:pt x="4215" y="1705"/>
                    <a:pt x="4215" y="1705"/>
                    <a:pt x="4215" y="1705"/>
                  </a:cubicBezTo>
                  <a:lnTo>
                    <a:pt x="4215" y="1705"/>
                  </a:lnTo>
                  <a:cubicBezTo>
                    <a:pt x="4215" y="1705"/>
                    <a:pt x="4215" y="1705"/>
                    <a:pt x="4246" y="1705"/>
                  </a:cubicBezTo>
                  <a:lnTo>
                    <a:pt x="4278" y="1705"/>
                  </a:lnTo>
                  <a:lnTo>
                    <a:pt x="4308" y="1705"/>
                  </a:lnTo>
                  <a:lnTo>
                    <a:pt x="4308" y="1705"/>
                  </a:lnTo>
                  <a:lnTo>
                    <a:pt x="4308" y="1705"/>
                  </a:lnTo>
                  <a:cubicBezTo>
                    <a:pt x="4339" y="1705"/>
                    <a:pt x="4402" y="1705"/>
                    <a:pt x="4402" y="1736"/>
                  </a:cubicBezTo>
                  <a:cubicBezTo>
                    <a:pt x="4432" y="1736"/>
                    <a:pt x="4432" y="1736"/>
                    <a:pt x="4432" y="1736"/>
                  </a:cubicBezTo>
                  <a:cubicBezTo>
                    <a:pt x="4463" y="1736"/>
                    <a:pt x="4463" y="1736"/>
                    <a:pt x="4463" y="1736"/>
                  </a:cubicBezTo>
                  <a:cubicBezTo>
                    <a:pt x="4463" y="1766"/>
                    <a:pt x="4494" y="1766"/>
                    <a:pt x="4494" y="1766"/>
                  </a:cubicBezTo>
                  <a:cubicBezTo>
                    <a:pt x="4494" y="1766"/>
                    <a:pt x="4494" y="1766"/>
                    <a:pt x="4526" y="1766"/>
                  </a:cubicBezTo>
                  <a:lnTo>
                    <a:pt x="4556" y="1766"/>
                  </a:lnTo>
                  <a:cubicBezTo>
                    <a:pt x="4556" y="1766"/>
                    <a:pt x="4556" y="1766"/>
                    <a:pt x="4587" y="1766"/>
                  </a:cubicBezTo>
                  <a:lnTo>
                    <a:pt x="4587" y="1766"/>
                  </a:lnTo>
                  <a:lnTo>
                    <a:pt x="4587" y="1766"/>
                  </a:lnTo>
                  <a:lnTo>
                    <a:pt x="4587" y="1766"/>
                  </a:lnTo>
                  <a:cubicBezTo>
                    <a:pt x="4618" y="1766"/>
                    <a:pt x="4650" y="1766"/>
                    <a:pt x="4650" y="1766"/>
                  </a:cubicBezTo>
                  <a:cubicBezTo>
                    <a:pt x="4650" y="1766"/>
                    <a:pt x="4650" y="1766"/>
                    <a:pt x="4680" y="1766"/>
                  </a:cubicBezTo>
                  <a:lnTo>
                    <a:pt x="4680" y="1766"/>
                  </a:lnTo>
                  <a:cubicBezTo>
                    <a:pt x="4680" y="1766"/>
                    <a:pt x="4680" y="1766"/>
                    <a:pt x="4711" y="1766"/>
                  </a:cubicBezTo>
                  <a:lnTo>
                    <a:pt x="4711" y="1736"/>
                  </a:lnTo>
                  <a:cubicBezTo>
                    <a:pt x="4742" y="1736"/>
                    <a:pt x="4742" y="1705"/>
                    <a:pt x="4742" y="1705"/>
                  </a:cubicBezTo>
                  <a:lnTo>
                    <a:pt x="4742" y="1705"/>
                  </a:lnTo>
                  <a:cubicBezTo>
                    <a:pt x="4774" y="1705"/>
                    <a:pt x="4804" y="1705"/>
                    <a:pt x="4804" y="1705"/>
                  </a:cubicBezTo>
                  <a:cubicBezTo>
                    <a:pt x="4804" y="1705"/>
                    <a:pt x="4804" y="1705"/>
                    <a:pt x="4835" y="1705"/>
                  </a:cubicBezTo>
                  <a:lnTo>
                    <a:pt x="4835" y="1705"/>
                  </a:lnTo>
                  <a:cubicBezTo>
                    <a:pt x="4866" y="1736"/>
                    <a:pt x="4866" y="1736"/>
                    <a:pt x="4866" y="1736"/>
                  </a:cubicBezTo>
                  <a:lnTo>
                    <a:pt x="4898" y="1736"/>
                  </a:lnTo>
                  <a:lnTo>
                    <a:pt x="4898" y="1736"/>
                  </a:lnTo>
                  <a:lnTo>
                    <a:pt x="4898" y="1736"/>
                  </a:lnTo>
                  <a:cubicBezTo>
                    <a:pt x="4928" y="1705"/>
                    <a:pt x="4928" y="1705"/>
                    <a:pt x="4928" y="1705"/>
                  </a:cubicBezTo>
                  <a:cubicBezTo>
                    <a:pt x="4928" y="1736"/>
                    <a:pt x="4928" y="1736"/>
                    <a:pt x="4928" y="1736"/>
                  </a:cubicBezTo>
                  <a:lnTo>
                    <a:pt x="4928" y="1736"/>
                  </a:lnTo>
                  <a:cubicBezTo>
                    <a:pt x="4928" y="1736"/>
                    <a:pt x="4928" y="1736"/>
                    <a:pt x="4959" y="1736"/>
                  </a:cubicBezTo>
                  <a:lnTo>
                    <a:pt x="4959" y="1766"/>
                  </a:lnTo>
                  <a:lnTo>
                    <a:pt x="4959" y="1766"/>
                  </a:lnTo>
                  <a:cubicBezTo>
                    <a:pt x="4990" y="1766"/>
                    <a:pt x="4990" y="1766"/>
                    <a:pt x="5022" y="1736"/>
                  </a:cubicBezTo>
                  <a:lnTo>
                    <a:pt x="5022" y="1736"/>
                  </a:lnTo>
                  <a:lnTo>
                    <a:pt x="5022" y="1736"/>
                  </a:lnTo>
                  <a:lnTo>
                    <a:pt x="5022" y="1736"/>
                  </a:lnTo>
                  <a:lnTo>
                    <a:pt x="5022" y="1736"/>
                  </a:lnTo>
                  <a:cubicBezTo>
                    <a:pt x="5022" y="1705"/>
                    <a:pt x="5022" y="1705"/>
                    <a:pt x="5022" y="1705"/>
                  </a:cubicBezTo>
                  <a:cubicBezTo>
                    <a:pt x="5022" y="1705"/>
                    <a:pt x="5022" y="1705"/>
                    <a:pt x="5052" y="1705"/>
                  </a:cubicBezTo>
                  <a:lnTo>
                    <a:pt x="5052" y="1705"/>
                  </a:lnTo>
                  <a:lnTo>
                    <a:pt x="5052" y="1674"/>
                  </a:lnTo>
                  <a:lnTo>
                    <a:pt x="5052" y="1674"/>
                  </a:lnTo>
                  <a:lnTo>
                    <a:pt x="5052" y="1674"/>
                  </a:lnTo>
                  <a:cubicBezTo>
                    <a:pt x="5083" y="1674"/>
                    <a:pt x="5083" y="1642"/>
                    <a:pt x="5114" y="1612"/>
                  </a:cubicBezTo>
                  <a:lnTo>
                    <a:pt x="5114" y="1612"/>
                  </a:lnTo>
                  <a:lnTo>
                    <a:pt x="5083" y="1612"/>
                  </a:lnTo>
                  <a:lnTo>
                    <a:pt x="5083" y="1612"/>
                  </a:lnTo>
                  <a:cubicBezTo>
                    <a:pt x="5083" y="1581"/>
                    <a:pt x="5083" y="1581"/>
                    <a:pt x="5083" y="1581"/>
                  </a:cubicBezTo>
                  <a:lnTo>
                    <a:pt x="5083" y="1581"/>
                  </a:lnTo>
                  <a:cubicBezTo>
                    <a:pt x="5083" y="1550"/>
                    <a:pt x="5083" y="1550"/>
                    <a:pt x="5114" y="1550"/>
                  </a:cubicBezTo>
                  <a:lnTo>
                    <a:pt x="5114" y="1550"/>
                  </a:lnTo>
                  <a:cubicBezTo>
                    <a:pt x="5114" y="1518"/>
                    <a:pt x="5114" y="1518"/>
                    <a:pt x="5114" y="1518"/>
                  </a:cubicBezTo>
                  <a:cubicBezTo>
                    <a:pt x="5114" y="1518"/>
                    <a:pt x="5114" y="1518"/>
                    <a:pt x="5146" y="1518"/>
                  </a:cubicBezTo>
                  <a:lnTo>
                    <a:pt x="5146" y="1518"/>
                  </a:lnTo>
                  <a:cubicBezTo>
                    <a:pt x="5146" y="1518"/>
                    <a:pt x="5146" y="1518"/>
                    <a:pt x="5176" y="1518"/>
                  </a:cubicBezTo>
                  <a:lnTo>
                    <a:pt x="5176" y="1518"/>
                  </a:lnTo>
                  <a:lnTo>
                    <a:pt x="5176" y="1518"/>
                  </a:lnTo>
                  <a:cubicBezTo>
                    <a:pt x="5207" y="1518"/>
                    <a:pt x="5207" y="1488"/>
                    <a:pt x="5238" y="1488"/>
                  </a:cubicBezTo>
                  <a:cubicBezTo>
                    <a:pt x="5238" y="1488"/>
                    <a:pt x="5300" y="1488"/>
                    <a:pt x="5331" y="1518"/>
                  </a:cubicBezTo>
                  <a:cubicBezTo>
                    <a:pt x="5331" y="1518"/>
                    <a:pt x="5331" y="1518"/>
                    <a:pt x="5362" y="1518"/>
                  </a:cubicBezTo>
                  <a:lnTo>
                    <a:pt x="5362" y="1518"/>
                  </a:lnTo>
                  <a:lnTo>
                    <a:pt x="5362" y="1518"/>
                  </a:lnTo>
                  <a:lnTo>
                    <a:pt x="5394" y="1518"/>
                  </a:lnTo>
                  <a:lnTo>
                    <a:pt x="5394" y="1518"/>
                  </a:lnTo>
                  <a:cubicBezTo>
                    <a:pt x="5424" y="1518"/>
                    <a:pt x="5424" y="1518"/>
                    <a:pt x="5424" y="1550"/>
                  </a:cubicBezTo>
                  <a:lnTo>
                    <a:pt x="5424" y="1550"/>
                  </a:lnTo>
                  <a:lnTo>
                    <a:pt x="5424" y="1550"/>
                  </a:lnTo>
                  <a:cubicBezTo>
                    <a:pt x="5455" y="1550"/>
                    <a:pt x="5455" y="1550"/>
                    <a:pt x="5455" y="1581"/>
                  </a:cubicBezTo>
                  <a:lnTo>
                    <a:pt x="5486" y="1612"/>
                  </a:lnTo>
                  <a:lnTo>
                    <a:pt x="5486" y="1642"/>
                  </a:lnTo>
                  <a:cubicBezTo>
                    <a:pt x="5486" y="1642"/>
                    <a:pt x="5486" y="1642"/>
                    <a:pt x="5517" y="1642"/>
                  </a:cubicBezTo>
                  <a:cubicBezTo>
                    <a:pt x="5517" y="1674"/>
                    <a:pt x="5517" y="1705"/>
                    <a:pt x="5548" y="1705"/>
                  </a:cubicBezTo>
                  <a:cubicBezTo>
                    <a:pt x="5548" y="1736"/>
                    <a:pt x="5548" y="1736"/>
                    <a:pt x="5548" y="1766"/>
                  </a:cubicBezTo>
                  <a:lnTo>
                    <a:pt x="5548" y="1766"/>
                  </a:lnTo>
                  <a:cubicBezTo>
                    <a:pt x="5579" y="1766"/>
                    <a:pt x="5579" y="1766"/>
                    <a:pt x="5610" y="1766"/>
                  </a:cubicBezTo>
                  <a:lnTo>
                    <a:pt x="5610" y="1766"/>
                  </a:lnTo>
                  <a:lnTo>
                    <a:pt x="5610" y="1766"/>
                  </a:lnTo>
                  <a:lnTo>
                    <a:pt x="5610" y="1766"/>
                  </a:lnTo>
                  <a:cubicBezTo>
                    <a:pt x="5642" y="1766"/>
                    <a:pt x="5642" y="1766"/>
                    <a:pt x="5642" y="1766"/>
                  </a:cubicBezTo>
                  <a:cubicBezTo>
                    <a:pt x="5672" y="1798"/>
                    <a:pt x="5672" y="1798"/>
                    <a:pt x="5672" y="1798"/>
                  </a:cubicBezTo>
                  <a:lnTo>
                    <a:pt x="5672" y="1798"/>
                  </a:lnTo>
                  <a:cubicBezTo>
                    <a:pt x="5703" y="1829"/>
                    <a:pt x="5703" y="1829"/>
                    <a:pt x="5703" y="1860"/>
                  </a:cubicBezTo>
                  <a:cubicBezTo>
                    <a:pt x="5703" y="1860"/>
                    <a:pt x="5703" y="1860"/>
                    <a:pt x="5734" y="1860"/>
                  </a:cubicBezTo>
                  <a:lnTo>
                    <a:pt x="5734" y="1860"/>
                  </a:lnTo>
                  <a:lnTo>
                    <a:pt x="5734" y="1860"/>
                  </a:lnTo>
                  <a:cubicBezTo>
                    <a:pt x="5734" y="1890"/>
                    <a:pt x="5734" y="1890"/>
                    <a:pt x="5765" y="1890"/>
                  </a:cubicBezTo>
                  <a:lnTo>
                    <a:pt x="5765" y="1890"/>
                  </a:lnTo>
                  <a:cubicBezTo>
                    <a:pt x="5765" y="1860"/>
                    <a:pt x="5796" y="1860"/>
                    <a:pt x="5796" y="1860"/>
                  </a:cubicBezTo>
                  <a:cubicBezTo>
                    <a:pt x="5827" y="1829"/>
                    <a:pt x="5827" y="1829"/>
                    <a:pt x="5827" y="1829"/>
                  </a:cubicBezTo>
                  <a:lnTo>
                    <a:pt x="5827" y="1829"/>
                  </a:lnTo>
                  <a:cubicBezTo>
                    <a:pt x="5827" y="1829"/>
                    <a:pt x="5827" y="1829"/>
                    <a:pt x="5858" y="1829"/>
                  </a:cubicBezTo>
                  <a:lnTo>
                    <a:pt x="5858" y="1829"/>
                  </a:lnTo>
                  <a:lnTo>
                    <a:pt x="5889" y="1829"/>
                  </a:lnTo>
                  <a:lnTo>
                    <a:pt x="5889" y="1829"/>
                  </a:lnTo>
                  <a:lnTo>
                    <a:pt x="5889" y="1829"/>
                  </a:lnTo>
                  <a:cubicBezTo>
                    <a:pt x="5920" y="1829"/>
                    <a:pt x="5920" y="1829"/>
                    <a:pt x="5920" y="1829"/>
                  </a:cubicBezTo>
                  <a:lnTo>
                    <a:pt x="5951" y="1860"/>
                  </a:lnTo>
                  <a:lnTo>
                    <a:pt x="5951" y="1860"/>
                  </a:lnTo>
                  <a:lnTo>
                    <a:pt x="5951" y="1860"/>
                  </a:lnTo>
                  <a:lnTo>
                    <a:pt x="5951" y="1860"/>
                  </a:lnTo>
                  <a:lnTo>
                    <a:pt x="5951" y="1890"/>
                  </a:lnTo>
                  <a:lnTo>
                    <a:pt x="5951" y="1890"/>
                  </a:lnTo>
                  <a:cubicBezTo>
                    <a:pt x="5951" y="1890"/>
                    <a:pt x="5951" y="1890"/>
                    <a:pt x="5951" y="1922"/>
                  </a:cubicBezTo>
                  <a:lnTo>
                    <a:pt x="5951" y="1922"/>
                  </a:lnTo>
                  <a:cubicBezTo>
                    <a:pt x="5920" y="1922"/>
                    <a:pt x="5920" y="1922"/>
                    <a:pt x="5920" y="1922"/>
                  </a:cubicBezTo>
                  <a:lnTo>
                    <a:pt x="5920" y="1922"/>
                  </a:lnTo>
                  <a:cubicBezTo>
                    <a:pt x="5920" y="1953"/>
                    <a:pt x="5920" y="1953"/>
                    <a:pt x="5920" y="1953"/>
                  </a:cubicBezTo>
                  <a:cubicBezTo>
                    <a:pt x="5920" y="1953"/>
                    <a:pt x="5920" y="1984"/>
                    <a:pt x="5889" y="1984"/>
                  </a:cubicBezTo>
                  <a:lnTo>
                    <a:pt x="5889" y="1984"/>
                  </a:lnTo>
                  <a:lnTo>
                    <a:pt x="5889" y="1984"/>
                  </a:lnTo>
                  <a:cubicBezTo>
                    <a:pt x="5889" y="2014"/>
                    <a:pt x="5889" y="2014"/>
                    <a:pt x="5889" y="2014"/>
                  </a:cubicBezTo>
                  <a:lnTo>
                    <a:pt x="5889" y="2014"/>
                  </a:lnTo>
                  <a:lnTo>
                    <a:pt x="5889" y="2014"/>
                  </a:lnTo>
                  <a:lnTo>
                    <a:pt x="5889" y="2014"/>
                  </a:lnTo>
                  <a:cubicBezTo>
                    <a:pt x="5889" y="2046"/>
                    <a:pt x="5858" y="2046"/>
                    <a:pt x="5858" y="2077"/>
                  </a:cubicBezTo>
                  <a:lnTo>
                    <a:pt x="5858" y="2077"/>
                  </a:lnTo>
                  <a:lnTo>
                    <a:pt x="5858" y="2077"/>
                  </a:lnTo>
                  <a:lnTo>
                    <a:pt x="5858" y="2077"/>
                  </a:lnTo>
                  <a:lnTo>
                    <a:pt x="5827" y="2108"/>
                  </a:lnTo>
                  <a:lnTo>
                    <a:pt x="5827" y="2108"/>
                  </a:lnTo>
                  <a:lnTo>
                    <a:pt x="5827" y="2108"/>
                  </a:lnTo>
                  <a:cubicBezTo>
                    <a:pt x="5796" y="2108"/>
                    <a:pt x="5796" y="2108"/>
                    <a:pt x="5796" y="2077"/>
                  </a:cubicBezTo>
                  <a:lnTo>
                    <a:pt x="5796" y="2077"/>
                  </a:lnTo>
                  <a:cubicBezTo>
                    <a:pt x="5765" y="2077"/>
                    <a:pt x="5765" y="2077"/>
                    <a:pt x="5765" y="2077"/>
                  </a:cubicBezTo>
                  <a:cubicBezTo>
                    <a:pt x="5765" y="2077"/>
                    <a:pt x="5765" y="2108"/>
                    <a:pt x="5734" y="2108"/>
                  </a:cubicBezTo>
                  <a:lnTo>
                    <a:pt x="5734" y="2108"/>
                  </a:lnTo>
                  <a:cubicBezTo>
                    <a:pt x="5734" y="2108"/>
                    <a:pt x="5734" y="2108"/>
                    <a:pt x="5734" y="2138"/>
                  </a:cubicBezTo>
                  <a:lnTo>
                    <a:pt x="5734" y="2138"/>
                  </a:lnTo>
                  <a:lnTo>
                    <a:pt x="5734" y="2170"/>
                  </a:lnTo>
                  <a:lnTo>
                    <a:pt x="5734" y="2170"/>
                  </a:lnTo>
                  <a:lnTo>
                    <a:pt x="5734" y="2170"/>
                  </a:lnTo>
                  <a:cubicBezTo>
                    <a:pt x="5734" y="2170"/>
                    <a:pt x="5734" y="2170"/>
                    <a:pt x="5765" y="2170"/>
                  </a:cubicBezTo>
                  <a:lnTo>
                    <a:pt x="5765" y="2138"/>
                  </a:lnTo>
                  <a:cubicBezTo>
                    <a:pt x="5765" y="2138"/>
                    <a:pt x="5796" y="2170"/>
                    <a:pt x="5827" y="2170"/>
                  </a:cubicBezTo>
                  <a:cubicBezTo>
                    <a:pt x="5827" y="2201"/>
                    <a:pt x="5827" y="2201"/>
                    <a:pt x="5827" y="2201"/>
                  </a:cubicBezTo>
                  <a:lnTo>
                    <a:pt x="5858" y="2201"/>
                  </a:lnTo>
                  <a:cubicBezTo>
                    <a:pt x="5889" y="2170"/>
                    <a:pt x="5889" y="2170"/>
                    <a:pt x="5889" y="2170"/>
                  </a:cubicBezTo>
                  <a:cubicBezTo>
                    <a:pt x="5920" y="2170"/>
                    <a:pt x="5920" y="2138"/>
                    <a:pt x="5951" y="2108"/>
                  </a:cubicBezTo>
                  <a:cubicBezTo>
                    <a:pt x="5951" y="2077"/>
                    <a:pt x="5982" y="2046"/>
                    <a:pt x="6013" y="2046"/>
                  </a:cubicBezTo>
                  <a:lnTo>
                    <a:pt x="6044" y="2046"/>
                  </a:lnTo>
                  <a:lnTo>
                    <a:pt x="6044" y="2014"/>
                  </a:lnTo>
                  <a:lnTo>
                    <a:pt x="6075" y="1984"/>
                  </a:lnTo>
                  <a:lnTo>
                    <a:pt x="6106" y="1953"/>
                  </a:lnTo>
                  <a:cubicBezTo>
                    <a:pt x="6106" y="1922"/>
                    <a:pt x="6106" y="1922"/>
                    <a:pt x="6137" y="1890"/>
                  </a:cubicBezTo>
                  <a:lnTo>
                    <a:pt x="6168" y="1860"/>
                  </a:lnTo>
                  <a:cubicBezTo>
                    <a:pt x="6199" y="1860"/>
                    <a:pt x="6199" y="1829"/>
                    <a:pt x="6199" y="1829"/>
                  </a:cubicBezTo>
                  <a:lnTo>
                    <a:pt x="6199" y="1829"/>
                  </a:lnTo>
                  <a:cubicBezTo>
                    <a:pt x="6199" y="1798"/>
                    <a:pt x="6199" y="1766"/>
                    <a:pt x="6199" y="1766"/>
                  </a:cubicBezTo>
                  <a:cubicBezTo>
                    <a:pt x="6199" y="1766"/>
                    <a:pt x="6230" y="1766"/>
                    <a:pt x="6230" y="1736"/>
                  </a:cubicBezTo>
                  <a:lnTo>
                    <a:pt x="6230" y="1736"/>
                  </a:lnTo>
                  <a:lnTo>
                    <a:pt x="6230" y="1736"/>
                  </a:lnTo>
                  <a:cubicBezTo>
                    <a:pt x="6230" y="1736"/>
                    <a:pt x="6199" y="1705"/>
                    <a:pt x="6230" y="1705"/>
                  </a:cubicBezTo>
                  <a:cubicBezTo>
                    <a:pt x="6230" y="1674"/>
                    <a:pt x="6230" y="1642"/>
                    <a:pt x="6261" y="1612"/>
                  </a:cubicBezTo>
                  <a:lnTo>
                    <a:pt x="6261" y="1612"/>
                  </a:lnTo>
                  <a:lnTo>
                    <a:pt x="6261" y="1581"/>
                  </a:lnTo>
                  <a:cubicBezTo>
                    <a:pt x="6230" y="1581"/>
                    <a:pt x="6230" y="1581"/>
                    <a:pt x="6230" y="1581"/>
                  </a:cubicBezTo>
                  <a:cubicBezTo>
                    <a:pt x="6230" y="1550"/>
                    <a:pt x="6230" y="1550"/>
                    <a:pt x="6230" y="1550"/>
                  </a:cubicBezTo>
                  <a:cubicBezTo>
                    <a:pt x="6230" y="1518"/>
                    <a:pt x="6230" y="1518"/>
                    <a:pt x="6199" y="1518"/>
                  </a:cubicBezTo>
                  <a:cubicBezTo>
                    <a:pt x="6199" y="1518"/>
                    <a:pt x="6199" y="1518"/>
                    <a:pt x="6168" y="1518"/>
                  </a:cubicBezTo>
                  <a:cubicBezTo>
                    <a:pt x="6168" y="1518"/>
                    <a:pt x="6168" y="1518"/>
                    <a:pt x="6137" y="1518"/>
                  </a:cubicBezTo>
                  <a:cubicBezTo>
                    <a:pt x="6137" y="1518"/>
                    <a:pt x="6137" y="1518"/>
                    <a:pt x="6106" y="1518"/>
                  </a:cubicBezTo>
                  <a:cubicBezTo>
                    <a:pt x="6106" y="1550"/>
                    <a:pt x="6075" y="1550"/>
                    <a:pt x="6075" y="1550"/>
                  </a:cubicBezTo>
                  <a:cubicBezTo>
                    <a:pt x="6044" y="1550"/>
                    <a:pt x="6044" y="1550"/>
                    <a:pt x="6044" y="1518"/>
                  </a:cubicBezTo>
                  <a:lnTo>
                    <a:pt x="6044" y="1488"/>
                  </a:lnTo>
                  <a:lnTo>
                    <a:pt x="6044" y="1488"/>
                  </a:lnTo>
                  <a:cubicBezTo>
                    <a:pt x="6044" y="1488"/>
                    <a:pt x="6044" y="1488"/>
                    <a:pt x="6044" y="1457"/>
                  </a:cubicBezTo>
                  <a:lnTo>
                    <a:pt x="6013" y="1457"/>
                  </a:lnTo>
                  <a:cubicBezTo>
                    <a:pt x="6013" y="1488"/>
                    <a:pt x="6013" y="1488"/>
                    <a:pt x="6013" y="1488"/>
                  </a:cubicBezTo>
                  <a:lnTo>
                    <a:pt x="5982" y="1488"/>
                  </a:lnTo>
                  <a:cubicBezTo>
                    <a:pt x="5982" y="1488"/>
                    <a:pt x="5951" y="1488"/>
                    <a:pt x="5920" y="1457"/>
                  </a:cubicBezTo>
                  <a:lnTo>
                    <a:pt x="5920" y="1425"/>
                  </a:lnTo>
                  <a:cubicBezTo>
                    <a:pt x="5920" y="1394"/>
                    <a:pt x="5951" y="1394"/>
                    <a:pt x="5982" y="1394"/>
                  </a:cubicBezTo>
                  <a:lnTo>
                    <a:pt x="5982" y="1394"/>
                  </a:lnTo>
                  <a:cubicBezTo>
                    <a:pt x="6013" y="1394"/>
                    <a:pt x="6013" y="1364"/>
                    <a:pt x="6044" y="1364"/>
                  </a:cubicBezTo>
                  <a:lnTo>
                    <a:pt x="6075" y="1333"/>
                  </a:lnTo>
                  <a:cubicBezTo>
                    <a:pt x="6075" y="1333"/>
                    <a:pt x="6075" y="1302"/>
                    <a:pt x="6106" y="1302"/>
                  </a:cubicBezTo>
                  <a:lnTo>
                    <a:pt x="6106" y="1302"/>
                  </a:lnTo>
                  <a:lnTo>
                    <a:pt x="6106" y="1302"/>
                  </a:lnTo>
                  <a:lnTo>
                    <a:pt x="6106" y="1302"/>
                  </a:lnTo>
                  <a:lnTo>
                    <a:pt x="6137" y="1270"/>
                  </a:lnTo>
                  <a:lnTo>
                    <a:pt x="6137" y="1270"/>
                  </a:lnTo>
                  <a:cubicBezTo>
                    <a:pt x="6168" y="1240"/>
                    <a:pt x="6199" y="1240"/>
                    <a:pt x="6230" y="1240"/>
                  </a:cubicBezTo>
                  <a:lnTo>
                    <a:pt x="6230" y="1240"/>
                  </a:lnTo>
                  <a:cubicBezTo>
                    <a:pt x="6230" y="1209"/>
                    <a:pt x="6261" y="1209"/>
                    <a:pt x="6261" y="1209"/>
                  </a:cubicBezTo>
                  <a:cubicBezTo>
                    <a:pt x="6261" y="1209"/>
                    <a:pt x="6261" y="1209"/>
                    <a:pt x="6261" y="1178"/>
                  </a:cubicBezTo>
                  <a:cubicBezTo>
                    <a:pt x="6292" y="1178"/>
                    <a:pt x="6323" y="1178"/>
                    <a:pt x="6323" y="1146"/>
                  </a:cubicBezTo>
                  <a:cubicBezTo>
                    <a:pt x="6354" y="1146"/>
                    <a:pt x="6354" y="1146"/>
                    <a:pt x="6385" y="1116"/>
                  </a:cubicBezTo>
                  <a:lnTo>
                    <a:pt x="6385" y="1116"/>
                  </a:lnTo>
                  <a:lnTo>
                    <a:pt x="6416" y="1116"/>
                  </a:lnTo>
                  <a:cubicBezTo>
                    <a:pt x="6447" y="1116"/>
                    <a:pt x="6447" y="1116"/>
                    <a:pt x="6478" y="1116"/>
                  </a:cubicBezTo>
                  <a:cubicBezTo>
                    <a:pt x="6509" y="1116"/>
                    <a:pt x="6509" y="1146"/>
                    <a:pt x="6540" y="1146"/>
                  </a:cubicBezTo>
                  <a:cubicBezTo>
                    <a:pt x="6540" y="1146"/>
                    <a:pt x="6540" y="1146"/>
                    <a:pt x="6571" y="1146"/>
                  </a:cubicBezTo>
                  <a:lnTo>
                    <a:pt x="6571" y="1146"/>
                  </a:lnTo>
                  <a:lnTo>
                    <a:pt x="6602" y="1146"/>
                  </a:lnTo>
                  <a:cubicBezTo>
                    <a:pt x="6633" y="1146"/>
                    <a:pt x="6664" y="1146"/>
                    <a:pt x="6664" y="1146"/>
                  </a:cubicBezTo>
                  <a:cubicBezTo>
                    <a:pt x="6664" y="1146"/>
                    <a:pt x="6664" y="1146"/>
                    <a:pt x="6695" y="1146"/>
                  </a:cubicBezTo>
                  <a:lnTo>
                    <a:pt x="6695" y="1146"/>
                  </a:lnTo>
                  <a:lnTo>
                    <a:pt x="6695" y="1146"/>
                  </a:lnTo>
                  <a:cubicBezTo>
                    <a:pt x="6695" y="1116"/>
                    <a:pt x="6695" y="1116"/>
                    <a:pt x="6726" y="1116"/>
                  </a:cubicBezTo>
                  <a:lnTo>
                    <a:pt x="6726" y="1116"/>
                  </a:lnTo>
                  <a:cubicBezTo>
                    <a:pt x="6757" y="1116"/>
                    <a:pt x="6788" y="1116"/>
                    <a:pt x="6788" y="1116"/>
                  </a:cubicBezTo>
                  <a:lnTo>
                    <a:pt x="6788" y="1116"/>
                  </a:lnTo>
                  <a:cubicBezTo>
                    <a:pt x="6819" y="1116"/>
                    <a:pt x="6819" y="1116"/>
                    <a:pt x="6819" y="1116"/>
                  </a:cubicBezTo>
                  <a:lnTo>
                    <a:pt x="6819" y="1116"/>
                  </a:lnTo>
                  <a:cubicBezTo>
                    <a:pt x="6850" y="1116"/>
                    <a:pt x="6881" y="1116"/>
                    <a:pt x="6881" y="1146"/>
                  </a:cubicBezTo>
                  <a:lnTo>
                    <a:pt x="6912" y="1146"/>
                  </a:lnTo>
                  <a:lnTo>
                    <a:pt x="6912" y="1146"/>
                  </a:lnTo>
                  <a:cubicBezTo>
                    <a:pt x="6912" y="1146"/>
                    <a:pt x="6974" y="1146"/>
                    <a:pt x="7005" y="1146"/>
                  </a:cubicBezTo>
                  <a:cubicBezTo>
                    <a:pt x="7005" y="1146"/>
                    <a:pt x="6974" y="1146"/>
                    <a:pt x="6974" y="1116"/>
                  </a:cubicBezTo>
                  <a:cubicBezTo>
                    <a:pt x="6974" y="1116"/>
                    <a:pt x="6974" y="1116"/>
                    <a:pt x="6974" y="1085"/>
                  </a:cubicBezTo>
                  <a:cubicBezTo>
                    <a:pt x="7005" y="1085"/>
                    <a:pt x="7005" y="1085"/>
                    <a:pt x="7036" y="1054"/>
                  </a:cubicBezTo>
                  <a:lnTo>
                    <a:pt x="7067" y="1054"/>
                  </a:lnTo>
                  <a:lnTo>
                    <a:pt x="7067" y="1054"/>
                  </a:lnTo>
                  <a:cubicBezTo>
                    <a:pt x="7067" y="1022"/>
                    <a:pt x="7098" y="1022"/>
                    <a:pt x="7098" y="1022"/>
                  </a:cubicBezTo>
                  <a:lnTo>
                    <a:pt x="7098" y="1022"/>
                  </a:lnTo>
                  <a:cubicBezTo>
                    <a:pt x="7098" y="1022"/>
                    <a:pt x="7098" y="992"/>
                    <a:pt x="7129" y="992"/>
                  </a:cubicBezTo>
                  <a:cubicBezTo>
                    <a:pt x="7129" y="992"/>
                    <a:pt x="7129" y="961"/>
                    <a:pt x="7160" y="961"/>
                  </a:cubicBezTo>
                  <a:cubicBezTo>
                    <a:pt x="7191" y="961"/>
                    <a:pt x="7191" y="961"/>
                    <a:pt x="7191" y="961"/>
                  </a:cubicBezTo>
                  <a:cubicBezTo>
                    <a:pt x="7191" y="961"/>
                    <a:pt x="7191" y="961"/>
                    <a:pt x="7222" y="961"/>
                  </a:cubicBezTo>
                  <a:cubicBezTo>
                    <a:pt x="7222" y="961"/>
                    <a:pt x="7222" y="961"/>
                    <a:pt x="7253" y="961"/>
                  </a:cubicBezTo>
                  <a:cubicBezTo>
                    <a:pt x="7253" y="961"/>
                    <a:pt x="7284" y="961"/>
                    <a:pt x="7284" y="992"/>
                  </a:cubicBezTo>
                  <a:lnTo>
                    <a:pt x="7284" y="992"/>
                  </a:lnTo>
                  <a:lnTo>
                    <a:pt x="7284" y="992"/>
                  </a:lnTo>
                  <a:cubicBezTo>
                    <a:pt x="7284" y="961"/>
                    <a:pt x="7315" y="961"/>
                    <a:pt x="7315" y="961"/>
                  </a:cubicBezTo>
                  <a:lnTo>
                    <a:pt x="7315" y="961"/>
                  </a:lnTo>
                  <a:cubicBezTo>
                    <a:pt x="7345" y="961"/>
                    <a:pt x="7345" y="961"/>
                    <a:pt x="7345" y="992"/>
                  </a:cubicBezTo>
                  <a:cubicBezTo>
                    <a:pt x="7345" y="992"/>
                    <a:pt x="7345" y="992"/>
                    <a:pt x="7345" y="1022"/>
                  </a:cubicBezTo>
                  <a:lnTo>
                    <a:pt x="7345" y="1022"/>
                  </a:lnTo>
                  <a:lnTo>
                    <a:pt x="7345" y="1022"/>
                  </a:lnTo>
                  <a:cubicBezTo>
                    <a:pt x="7377" y="1022"/>
                    <a:pt x="7377" y="1022"/>
                    <a:pt x="7408" y="1022"/>
                  </a:cubicBezTo>
                  <a:cubicBezTo>
                    <a:pt x="7408" y="1022"/>
                    <a:pt x="7408" y="1022"/>
                    <a:pt x="7408" y="992"/>
                  </a:cubicBezTo>
                  <a:lnTo>
                    <a:pt x="7408" y="992"/>
                  </a:lnTo>
                  <a:cubicBezTo>
                    <a:pt x="7439" y="992"/>
                    <a:pt x="7439" y="961"/>
                    <a:pt x="7439" y="961"/>
                  </a:cubicBezTo>
                  <a:lnTo>
                    <a:pt x="7469" y="992"/>
                  </a:lnTo>
                  <a:lnTo>
                    <a:pt x="7469" y="992"/>
                  </a:lnTo>
                  <a:lnTo>
                    <a:pt x="7469" y="992"/>
                  </a:lnTo>
                  <a:cubicBezTo>
                    <a:pt x="7469" y="961"/>
                    <a:pt x="7469" y="961"/>
                    <a:pt x="7469" y="961"/>
                  </a:cubicBezTo>
                  <a:cubicBezTo>
                    <a:pt x="7469" y="961"/>
                    <a:pt x="7469" y="961"/>
                    <a:pt x="7469" y="930"/>
                  </a:cubicBezTo>
                  <a:cubicBezTo>
                    <a:pt x="7501" y="930"/>
                    <a:pt x="7501" y="930"/>
                    <a:pt x="7501" y="930"/>
                  </a:cubicBezTo>
                  <a:cubicBezTo>
                    <a:pt x="7532" y="898"/>
                    <a:pt x="7532" y="898"/>
                    <a:pt x="7532" y="898"/>
                  </a:cubicBezTo>
                  <a:lnTo>
                    <a:pt x="7532" y="898"/>
                  </a:lnTo>
                  <a:lnTo>
                    <a:pt x="7563" y="898"/>
                  </a:lnTo>
                  <a:lnTo>
                    <a:pt x="7563" y="898"/>
                  </a:lnTo>
                  <a:lnTo>
                    <a:pt x="7563" y="898"/>
                  </a:lnTo>
                  <a:cubicBezTo>
                    <a:pt x="7593" y="898"/>
                    <a:pt x="7593" y="930"/>
                    <a:pt x="7593" y="961"/>
                  </a:cubicBezTo>
                  <a:cubicBezTo>
                    <a:pt x="7625" y="961"/>
                    <a:pt x="7593" y="961"/>
                    <a:pt x="7593" y="992"/>
                  </a:cubicBezTo>
                  <a:lnTo>
                    <a:pt x="7593" y="992"/>
                  </a:lnTo>
                  <a:cubicBezTo>
                    <a:pt x="7563" y="992"/>
                    <a:pt x="7563" y="992"/>
                    <a:pt x="7563" y="992"/>
                  </a:cubicBezTo>
                  <a:lnTo>
                    <a:pt x="7563" y="992"/>
                  </a:lnTo>
                  <a:cubicBezTo>
                    <a:pt x="7563" y="1022"/>
                    <a:pt x="7563" y="1022"/>
                    <a:pt x="7563" y="1022"/>
                  </a:cubicBezTo>
                  <a:cubicBezTo>
                    <a:pt x="7563" y="1054"/>
                    <a:pt x="7532" y="1085"/>
                    <a:pt x="7501" y="1085"/>
                  </a:cubicBezTo>
                  <a:lnTo>
                    <a:pt x="7469" y="1085"/>
                  </a:lnTo>
                  <a:cubicBezTo>
                    <a:pt x="7439" y="1116"/>
                    <a:pt x="7439" y="1116"/>
                    <a:pt x="7408" y="1116"/>
                  </a:cubicBezTo>
                  <a:cubicBezTo>
                    <a:pt x="7408" y="1146"/>
                    <a:pt x="7377" y="1146"/>
                    <a:pt x="7377" y="1146"/>
                  </a:cubicBezTo>
                  <a:cubicBezTo>
                    <a:pt x="7345" y="1178"/>
                    <a:pt x="7284" y="1240"/>
                    <a:pt x="7253" y="1240"/>
                  </a:cubicBezTo>
                  <a:cubicBezTo>
                    <a:pt x="7253" y="1270"/>
                    <a:pt x="7222" y="1270"/>
                    <a:pt x="7222" y="1270"/>
                  </a:cubicBezTo>
                  <a:lnTo>
                    <a:pt x="7191" y="1270"/>
                  </a:lnTo>
                  <a:lnTo>
                    <a:pt x="7191" y="1270"/>
                  </a:lnTo>
                  <a:cubicBezTo>
                    <a:pt x="7160" y="1270"/>
                    <a:pt x="7160" y="1270"/>
                    <a:pt x="7160" y="1270"/>
                  </a:cubicBezTo>
                  <a:lnTo>
                    <a:pt x="7160" y="1270"/>
                  </a:lnTo>
                  <a:cubicBezTo>
                    <a:pt x="7160" y="1302"/>
                    <a:pt x="7160" y="1333"/>
                    <a:pt x="7129" y="1333"/>
                  </a:cubicBezTo>
                  <a:cubicBezTo>
                    <a:pt x="7129" y="1333"/>
                    <a:pt x="7129" y="1333"/>
                    <a:pt x="7098" y="1333"/>
                  </a:cubicBezTo>
                  <a:cubicBezTo>
                    <a:pt x="7098" y="1333"/>
                    <a:pt x="7098" y="1333"/>
                    <a:pt x="7098" y="1364"/>
                  </a:cubicBezTo>
                  <a:cubicBezTo>
                    <a:pt x="7098" y="1394"/>
                    <a:pt x="7098" y="1425"/>
                    <a:pt x="7098" y="1457"/>
                  </a:cubicBezTo>
                  <a:cubicBezTo>
                    <a:pt x="7098" y="1457"/>
                    <a:pt x="7098" y="1457"/>
                    <a:pt x="7098" y="1488"/>
                  </a:cubicBezTo>
                  <a:cubicBezTo>
                    <a:pt x="7098" y="1488"/>
                    <a:pt x="7129" y="1518"/>
                    <a:pt x="7129" y="1550"/>
                  </a:cubicBezTo>
                  <a:cubicBezTo>
                    <a:pt x="7129" y="1550"/>
                    <a:pt x="7129" y="1550"/>
                    <a:pt x="7129" y="1581"/>
                  </a:cubicBezTo>
                  <a:lnTo>
                    <a:pt x="7129" y="1581"/>
                  </a:lnTo>
                  <a:lnTo>
                    <a:pt x="7129" y="1612"/>
                  </a:lnTo>
                  <a:lnTo>
                    <a:pt x="7129" y="1612"/>
                  </a:lnTo>
                  <a:cubicBezTo>
                    <a:pt x="7129" y="1642"/>
                    <a:pt x="7129" y="1642"/>
                    <a:pt x="7129" y="1642"/>
                  </a:cubicBezTo>
                  <a:cubicBezTo>
                    <a:pt x="7129" y="1642"/>
                    <a:pt x="7129" y="1642"/>
                    <a:pt x="7129" y="1674"/>
                  </a:cubicBezTo>
                  <a:cubicBezTo>
                    <a:pt x="7129" y="1642"/>
                    <a:pt x="7129" y="1642"/>
                    <a:pt x="7129" y="1642"/>
                  </a:cubicBezTo>
                  <a:cubicBezTo>
                    <a:pt x="7160" y="1642"/>
                    <a:pt x="7160" y="1642"/>
                    <a:pt x="7160" y="1642"/>
                  </a:cubicBezTo>
                  <a:lnTo>
                    <a:pt x="7160" y="1642"/>
                  </a:lnTo>
                  <a:cubicBezTo>
                    <a:pt x="7191" y="1642"/>
                    <a:pt x="7191" y="1612"/>
                    <a:pt x="7191" y="1612"/>
                  </a:cubicBezTo>
                  <a:lnTo>
                    <a:pt x="7191" y="1612"/>
                  </a:lnTo>
                  <a:lnTo>
                    <a:pt x="7191" y="1612"/>
                  </a:lnTo>
                  <a:cubicBezTo>
                    <a:pt x="7191" y="1581"/>
                    <a:pt x="7191" y="1550"/>
                    <a:pt x="7222" y="1550"/>
                  </a:cubicBezTo>
                  <a:cubicBezTo>
                    <a:pt x="7222" y="1518"/>
                    <a:pt x="7222" y="1518"/>
                    <a:pt x="7222" y="1518"/>
                  </a:cubicBezTo>
                  <a:lnTo>
                    <a:pt x="7222" y="1518"/>
                  </a:lnTo>
                  <a:lnTo>
                    <a:pt x="7253" y="1518"/>
                  </a:lnTo>
                  <a:lnTo>
                    <a:pt x="7284" y="1518"/>
                  </a:lnTo>
                  <a:lnTo>
                    <a:pt x="7284" y="1518"/>
                  </a:lnTo>
                  <a:lnTo>
                    <a:pt x="7284" y="1488"/>
                  </a:lnTo>
                  <a:cubicBezTo>
                    <a:pt x="7284" y="1457"/>
                    <a:pt x="7315" y="1457"/>
                    <a:pt x="7315" y="1457"/>
                  </a:cubicBezTo>
                  <a:lnTo>
                    <a:pt x="7315" y="1457"/>
                  </a:lnTo>
                  <a:cubicBezTo>
                    <a:pt x="7345" y="1425"/>
                    <a:pt x="7408" y="1425"/>
                    <a:pt x="7439" y="1425"/>
                  </a:cubicBezTo>
                  <a:lnTo>
                    <a:pt x="7439" y="1425"/>
                  </a:lnTo>
                  <a:cubicBezTo>
                    <a:pt x="7439" y="1394"/>
                    <a:pt x="7439" y="1364"/>
                    <a:pt x="7469" y="1364"/>
                  </a:cubicBezTo>
                  <a:cubicBezTo>
                    <a:pt x="7439" y="1333"/>
                    <a:pt x="7439" y="1302"/>
                    <a:pt x="7439" y="1302"/>
                  </a:cubicBezTo>
                  <a:cubicBezTo>
                    <a:pt x="7439" y="1270"/>
                    <a:pt x="7439" y="1270"/>
                    <a:pt x="7469" y="1270"/>
                  </a:cubicBezTo>
                  <a:cubicBezTo>
                    <a:pt x="7439" y="1270"/>
                    <a:pt x="7439" y="1270"/>
                    <a:pt x="7439" y="1270"/>
                  </a:cubicBezTo>
                  <a:cubicBezTo>
                    <a:pt x="7439" y="1270"/>
                    <a:pt x="7439" y="1270"/>
                    <a:pt x="7408" y="1270"/>
                  </a:cubicBezTo>
                  <a:cubicBezTo>
                    <a:pt x="7408" y="1240"/>
                    <a:pt x="7439" y="1209"/>
                    <a:pt x="7439" y="1209"/>
                  </a:cubicBezTo>
                  <a:cubicBezTo>
                    <a:pt x="7439" y="1178"/>
                    <a:pt x="7439" y="1178"/>
                    <a:pt x="7469" y="1178"/>
                  </a:cubicBezTo>
                  <a:cubicBezTo>
                    <a:pt x="7469" y="1146"/>
                    <a:pt x="7469" y="1146"/>
                    <a:pt x="7469" y="1146"/>
                  </a:cubicBezTo>
                  <a:cubicBezTo>
                    <a:pt x="7501" y="1146"/>
                    <a:pt x="7501" y="1116"/>
                    <a:pt x="7501" y="1116"/>
                  </a:cubicBezTo>
                  <a:lnTo>
                    <a:pt x="7501" y="1116"/>
                  </a:lnTo>
                  <a:cubicBezTo>
                    <a:pt x="7501" y="1116"/>
                    <a:pt x="7501" y="1085"/>
                    <a:pt x="7532" y="1085"/>
                  </a:cubicBezTo>
                  <a:lnTo>
                    <a:pt x="7563" y="1085"/>
                  </a:lnTo>
                  <a:cubicBezTo>
                    <a:pt x="7563" y="1085"/>
                    <a:pt x="7563" y="1085"/>
                    <a:pt x="7593" y="1085"/>
                  </a:cubicBezTo>
                  <a:lnTo>
                    <a:pt x="7593" y="1085"/>
                  </a:lnTo>
                  <a:cubicBezTo>
                    <a:pt x="7625" y="1085"/>
                    <a:pt x="7625" y="1054"/>
                    <a:pt x="7625" y="1054"/>
                  </a:cubicBezTo>
                  <a:cubicBezTo>
                    <a:pt x="7625" y="1054"/>
                    <a:pt x="7625" y="1054"/>
                    <a:pt x="7656" y="1054"/>
                  </a:cubicBezTo>
                  <a:lnTo>
                    <a:pt x="7656" y="1054"/>
                  </a:lnTo>
                  <a:cubicBezTo>
                    <a:pt x="7687" y="1054"/>
                    <a:pt x="7687" y="1054"/>
                    <a:pt x="7687" y="1054"/>
                  </a:cubicBezTo>
                  <a:lnTo>
                    <a:pt x="7687" y="1054"/>
                  </a:lnTo>
                  <a:lnTo>
                    <a:pt x="7687" y="1054"/>
                  </a:lnTo>
                  <a:lnTo>
                    <a:pt x="7687" y="1054"/>
                  </a:lnTo>
                  <a:cubicBezTo>
                    <a:pt x="7687" y="1054"/>
                    <a:pt x="7717" y="1054"/>
                    <a:pt x="7749" y="1054"/>
                  </a:cubicBezTo>
                  <a:cubicBezTo>
                    <a:pt x="7749" y="1054"/>
                    <a:pt x="7749" y="1054"/>
                    <a:pt x="7780" y="1054"/>
                  </a:cubicBezTo>
                  <a:lnTo>
                    <a:pt x="7780" y="1054"/>
                  </a:lnTo>
                  <a:cubicBezTo>
                    <a:pt x="7811" y="1054"/>
                    <a:pt x="7811" y="1054"/>
                    <a:pt x="7811" y="1054"/>
                  </a:cubicBezTo>
                  <a:lnTo>
                    <a:pt x="7811" y="1054"/>
                  </a:lnTo>
                  <a:cubicBezTo>
                    <a:pt x="7841" y="1054"/>
                    <a:pt x="7841" y="1054"/>
                    <a:pt x="7873" y="1085"/>
                  </a:cubicBezTo>
                  <a:lnTo>
                    <a:pt x="7873" y="1085"/>
                  </a:lnTo>
                  <a:cubicBezTo>
                    <a:pt x="7873" y="1085"/>
                    <a:pt x="7873" y="1085"/>
                    <a:pt x="7873" y="1054"/>
                  </a:cubicBezTo>
                  <a:cubicBezTo>
                    <a:pt x="7873" y="1054"/>
                    <a:pt x="7904" y="1054"/>
                    <a:pt x="7935" y="1054"/>
                  </a:cubicBezTo>
                  <a:lnTo>
                    <a:pt x="7965" y="1022"/>
                  </a:lnTo>
                  <a:lnTo>
                    <a:pt x="7965" y="1022"/>
                  </a:lnTo>
                  <a:cubicBezTo>
                    <a:pt x="7997" y="992"/>
                    <a:pt x="8089" y="961"/>
                    <a:pt x="8089" y="961"/>
                  </a:cubicBezTo>
                  <a:cubicBezTo>
                    <a:pt x="8121" y="961"/>
                    <a:pt x="8121" y="961"/>
                    <a:pt x="8121" y="961"/>
                  </a:cubicBezTo>
                  <a:lnTo>
                    <a:pt x="8121" y="961"/>
                  </a:lnTo>
                  <a:lnTo>
                    <a:pt x="8121" y="961"/>
                  </a:lnTo>
                  <a:cubicBezTo>
                    <a:pt x="8152" y="961"/>
                    <a:pt x="8152" y="961"/>
                    <a:pt x="8152" y="961"/>
                  </a:cubicBezTo>
                  <a:cubicBezTo>
                    <a:pt x="8183" y="961"/>
                    <a:pt x="8213" y="930"/>
                    <a:pt x="8213" y="930"/>
                  </a:cubicBezTo>
                  <a:lnTo>
                    <a:pt x="8245" y="898"/>
                  </a:lnTo>
                  <a:cubicBezTo>
                    <a:pt x="8276" y="898"/>
                    <a:pt x="8276" y="930"/>
                    <a:pt x="8307" y="930"/>
                  </a:cubicBezTo>
                  <a:lnTo>
                    <a:pt x="8307" y="930"/>
                  </a:lnTo>
                  <a:lnTo>
                    <a:pt x="8307" y="930"/>
                  </a:lnTo>
                  <a:lnTo>
                    <a:pt x="8337" y="930"/>
                  </a:lnTo>
                  <a:lnTo>
                    <a:pt x="8337" y="930"/>
                  </a:lnTo>
                  <a:lnTo>
                    <a:pt x="8337" y="898"/>
                  </a:lnTo>
                  <a:cubicBezTo>
                    <a:pt x="8337" y="868"/>
                    <a:pt x="8337" y="868"/>
                    <a:pt x="8307" y="837"/>
                  </a:cubicBezTo>
                  <a:cubicBezTo>
                    <a:pt x="8276" y="837"/>
                    <a:pt x="8276" y="837"/>
                    <a:pt x="8276" y="837"/>
                  </a:cubicBezTo>
                  <a:cubicBezTo>
                    <a:pt x="8276" y="837"/>
                    <a:pt x="8276" y="837"/>
                    <a:pt x="8245" y="837"/>
                  </a:cubicBezTo>
                  <a:lnTo>
                    <a:pt x="8245" y="837"/>
                  </a:lnTo>
                  <a:cubicBezTo>
                    <a:pt x="8213" y="837"/>
                    <a:pt x="8213" y="837"/>
                    <a:pt x="8183" y="837"/>
                  </a:cubicBezTo>
                  <a:lnTo>
                    <a:pt x="8183" y="837"/>
                  </a:lnTo>
                  <a:lnTo>
                    <a:pt x="8152" y="837"/>
                  </a:lnTo>
                  <a:cubicBezTo>
                    <a:pt x="8152" y="837"/>
                    <a:pt x="8152" y="837"/>
                    <a:pt x="8121" y="837"/>
                  </a:cubicBezTo>
                  <a:lnTo>
                    <a:pt x="8121" y="806"/>
                  </a:lnTo>
                  <a:cubicBezTo>
                    <a:pt x="8121" y="775"/>
                    <a:pt x="8121" y="775"/>
                    <a:pt x="8152" y="775"/>
                  </a:cubicBezTo>
                  <a:lnTo>
                    <a:pt x="8183" y="775"/>
                  </a:lnTo>
                  <a:cubicBezTo>
                    <a:pt x="8183" y="775"/>
                    <a:pt x="8213" y="744"/>
                    <a:pt x="8245" y="744"/>
                  </a:cubicBezTo>
                  <a:cubicBezTo>
                    <a:pt x="8276" y="744"/>
                    <a:pt x="8276" y="775"/>
                    <a:pt x="8307" y="775"/>
                  </a:cubicBezTo>
                  <a:cubicBezTo>
                    <a:pt x="8337" y="775"/>
                    <a:pt x="8369" y="775"/>
                    <a:pt x="8369" y="775"/>
                  </a:cubicBezTo>
                  <a:cubicBezTo>
                    <a:pt x="8400" y="775"/>
                    <a:pt x="8431" y="775"/>
                    <a:pt x="8431" y="775"/>
                  </a:cubicBezTo>
                  <a:cubicBezTo>
                    <a:pt x="8431" y="744"/>
                    <a:pt x="8493" y="744"/>
                    <a:pt x="8493" y="744"/>
                  </a:cubicBezTo>
                  <a:cubicBezTo>
                    <a:pt x="8524" y="744"/>
                    <a:pt x="8524" y="744"/>
                    <a:pt x="8524" y="744"/>
                  </a:cubicBezTo>
                  <a:cubicBezTo>
                    <a:pt x="8555" y="744"/>
                    <a:pt x="8585" y="744"/>
                    <a:pt x="8648" y="744"/>
                  </a:cubicBezTo>
                  <a:lnTo>
                    <a:pt x="8648" y="744"/>
                  </a:lnTo>
                  <a:cubicBezTo>
                    <a:pt x="8679" y="713"/>
                    <a:pt x="8679" y="713"/>
                    <a:pt x="8679" y="713"/>
                  </a:cubicBezTo>
                  <a:cubicBezTo>
                    <a:pt x="8709" y="713"/>
                    <a:pt x="8803" y="682"/>
                    <a:pt x="8865" y="682"/>
                  </a:cubicBezTo>
                  <a:lnTo>
                    <a:pt x="8833" y="682"/>
                  </a:lnTo>
                  <a:cubicBezTo>
                    <a:pt x="8833" y="682"/>
                    <a:pt x="8803" y="682"/>
                    <a:pt x="8772" y="682"/>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1" name="Freeform 140"/>
            <p:cNvSpPr>
              <a:spLocks noChangeArrowheads="1"/>
            </p:cNvSpPr>
            <p:nvPr/>
          </p:nvSpPr>
          <p:spPr bwMode="auto">
            <a:xfrm>
              <a:off x="5510213" y="2003425"/>
              <a:ext cx="146050" cy="268288"/>
            </a:xfrm>
            <a:custGeom>
              <a:avLst/>
              <a:gdLst>
                <a:gd name="T0" fmla="*/ 248 w 404"/>
                <a:gd name="T1" fmla="*/ 588 h 745"/>
                <a:gd name="T2" fmla="*/ 248 w 404"/>
                <a:gd name="T3" fmla="*/ 526 h 745"/>
                <a:gd name="T4" fmla="*/ 279 w 404"/>
                <a:gd name="T5" fmla="*/ 496 h 745"/>
                <a:gd name="T6" fmla="*/ 310 w 404"/>
                <a:gd name="T7" fmla="*/ 496 h 745"/>
                <a:gd name="T8" fmla="*/ 342 w 404"/>
                <a:gd name="T9" fmla="*/ 496 h 745"/>
                <a:gd name="T10" fmla="*/ 403 w 404"/>
                <a:gd name="T11" fmla="*/ 464 h 745"/>
                <a:gd name="T12" fmla="*/ 403 w 404"/>
                <a:gd name="T13" fmla="*/ 464 h 745"/>
                <a:gd name="T14" fmla="*/ 372 w 404"/>
                <a:gd name="T15" fmla="*/ 402 h 745"/>
                <a:gd name="T16" fmla="*/ 342 w 404"/>
                <a:gd name="T17" fmla="*/ 372 h 745"/>
                <a:gd name="T18" fmla="*/ 310 w 404"/>
                <a:gd name="T19" fmla="*/ 309 h 745"/>
                <a:gd name="T20" fmla="*/ 310 w 404"/>
                <a:gd name="T21" fmla="*/ 278 h 745"/>
                <a:gd name="T22" fmla="*/ 279 w 404"/>
                <a:gd name="T23" fmla="*/ 309 h 745"/>
                <a:gd name="T24" fmla="*/ 248 w 404"/>
                <a:gd name="T25" fmla="*/ 278 h 745"/>
                <a:gd name="T26" fmla="*/ 248 w 404"/>
                <a:gd name="T27" fmla="*/ 278 h 745"/>
                <a:gd name="T28" fmla="*/ 248 w 404"/>
                <a:gd name="T29" fmla="*/ 216 h 745"/>
                <a:gd name="T30" fmla="*/ 248 w 404"/>
                <a:gd name="T31" fmla="*/ 185 h 745"/>
                <a:gd name="T32" fmla="*/ 248 w 404"/>
                <a:gd name="T33" fmla="*/ 155 h 745"/>
                <a:gd name="T34" fmla="*/ 279 w 404"/>
                <a:gd name="T35" fmla="*/ 155 h 745"/>
                <a:gd name="T36" fmla="*/ 310 w 404"/>
                <a:gd name="T37" fmla="*/ 124 h 745"/>
                <a:gd name="T38" fmla="*/ 310 w 404"/>
                <a:gd name="T39" fmla="*/ 92 h 745"/>
                <a:gd name="T40" fmla="*/ 310 w 404"/>
                <a:gd name="T41" fmla="*/ 61 h 745"/>
                <a:gd name="T42" fmla="*/ 279 w 404"/>
                <a:gd name="T43" fmla="*/ 0 h 745"/>
                <a:gd name="T44" fmla="*/ 248 w 404"/>
                <a:gd name="T45" fmla="*/ 0 h 745"/>
                <a:gd name="T46" fmla="*/ 248 w 404"/>
                <a:gd name="T47" fmla="*/ 31 h 745"/>
                <a:gd name="T48" fmla="*/ 248 w 404"/>
                <a:gd name="T49" fmla="*/ 92 h 745"/>
                <a:gd name="T50" fmla="*/ 218 w 404"/>
                <a:gd name="T51" fmla="*/ 92 h 745"/>
                <a:gd name="T52" fmla="*/ 187 w 404"/>
                <a:gd name="T53" fmla="*/ 92 h 745"/>
                <a:gd name="T54" fmla="*/ 155 w 404"/>
                <a:gd name="T55" fmla="*/ 124 h 745"/>
                <a:gd name="T56" fmla="*/ 124 w 404"/>
                <a:gd name="T57" fmla="*/ 185 h 745"/>
                <a:gd name="T58" fmla="*/ 124 w 404"/>
                <a:gd name="T59" fmla="*/ 216 h 745"/>
                <a:gd name="T60" fmla="*/ 94 w 404"/>
                <a:gd name="T61" fmla="*/ 309 h 745"/>
                <a:gd name="T62" fmla="*/ 63 w 404"/>
                <a:gd name="T63" fmla="*/ 278 h 745"/>
                <a:gd name="T64" fmla="*/ 63 w 404"/>
                <a:gd name="T65" fmla="*/ 309 h 745"/>
                <a:gd name="T66" fmla="*/ 63 w 404"/>
                <a:gd name="T67" fmla="*/ 340 h 745"/>
                <a:gd name="T68" fmla="*/ 63 w 404"/>
                <a:gd name="T69" fmla="*/ 402 h 745"/>
                <a:gd name="T70" fmla="*/ 31 w 404"/>
                <a:gd name="T71" fmla="*/ 433 h 745"/>
                <a:gd name="T72" fmla="*/ 0 w 404"/>
                <a:gd name="T73" fmla="*/ 464 h 745"/>
                <a:gd name="T74" fmla="*/ 31 w 404"/>
                <a:gd name="T75" fmla="*/ 464 h 745"/>
                <a:gd name="T76" fmla="*/ 94 w 404"/>
                <a:gd name="T77" fmla="*/ 526 h 745"/>
                <a:gd name="T78" fmla="*/ 94 w 404"/>
                <a:gd name="T79" fmla="*/ 588 h 745"/>
                <a:gd name="T80" fmla="*/ 94 w 404"/>
                <a:gd name="T81" fmla="*/ 744 h 745"/>
                <a:gd name="T82" fmla="*/ 155 w 404"/>
                <a:gd name="T83" fmla="*/ 744 h 745"/>
                <a:gd name="T84" fmla="*/ 218 w 404"/>
                <a:gd name="T85" fmla="*/ 712 h 745"/>
                <a:gd name="T86" fmla="*/ 248 w 404"/>
                <a:gd name="T87" fmla="*/ 650 h 745"/>
                <a:gd name="T88" fmla="*/ 248 w 404"/>
                <a:gd name="T89" fmla="*/ 620 h 745"/>
                <a:gd name="T90" fmla="*/ 248 w 404"/>
                <a:gd name="T91" fmla="*/ 588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4" h="745">
                  <a:moveTo>
                    <a:pt x="248" y="588"/>
                  </a:moveTo>
                  <a:lnTo>
                    <a:pt x="248" y="588"/>
                  </a:lnTo>
                  <a:lnTo>
                    <a:pt x="248" y="588"/>
                  </a:lnTo>
                  <a:cubicBezTo>
                    <a:pt x="248" y="557"/>
                    <a:pt x="248" y="557"/>
                    <a:pt x="248" y="557"/>
                  </a:cubicBezTo>
                  <a:lnTo>
                    <a:pt x="248" y="526"/>
                  </a:lnTo>
                  <a:lnTo>
                    <a:pt x="248" y="526"/>
                  </a:lnTo>
                  <a:lnTo>
                    <a:pt x="279" y="526"/>
                  </a:lnTo>
                  <a:cubicBezTo>
                    <a:pt x="279" y="526"/>
                    <a:pt x="279" y="526"/>
                    <a:pt x="279" y="496"/>
                  </a:cubicBezTo>
                  <a:lnTo>
                    <a:pt x="279" y="496"/>
                  </a:lnTo>
                  <a:cubicBezTo>
                    <a:pt x="279" y="496"/>
                    <a:pt x="279" y="496"/>
                    <a:pt x="310" y="496"/>
                  </a:cubicBezTo>
                  <a:lnTo>
                    <a:pt x="310" y="496"/>
                  </a:lnTo>
                  <a:lnTo>
                    <a:pt x="310" y="496"/>
                  </a:lnTo>
                  <a:lnTo>
                    <a:pt x="310" y="496"/>
                  </a:lnTo>
                  <a:lnTo>
                    <a:pt x="310" y="496"/>
                  </a:lnTo>
                  <a:cubicBezTo>
                    <a:pt x="342" y="496"/>
                    <a:pt x="342" y="496"/>
                    <a:pt x="342" y="496"/>
                  </a:cubicBezTo>
                  <a:cubicBezTo>
                    <a:pt x="342" y="464"/>
                    <a:pt x="372" y="464"/>
                    <a:pt x="403" y="464"/>
                  </a:cubicBezTo>
                  <a:lnTo>
                    <a:pt x="403" y="464"/>
                  </a:lnTo>
                  <a:lnTo>
                    <a:pt x="403" y="464"/>
                  </a:lnTo>
                  <a:lnTo>
                    <a:pt x="403" y="464"/>
                  </a:lnTo>
                  <a:lnTo>
                    <a:pt x="403" y="464"/>
                  </a:lnTo>
                  <a:lnTo>
                    <a:pt x="403" y="464"/>
                  </a:lnTo>
                  <a:cubicBezTo>
                    <a:pt x="403" y="464"/>
                    <a:pt x="403" y="464"/>
                    <a:pt x="403" y="433"/>
                  </a:cubicBezTo>
                  <a:cubicBezTo>
                    <a:pt x="403" y="433"/>
                    <a:pt x="372" y="433"/>
                    <a:pt x="372" y="402"/>
                  </a:cubicBezTo>
                  <a:lnTo>
                    <a:pt x="372" y="402"/>
                  </a:lnTo>
                  <a:lnTo>
                    <a:pt x="372" y="402"/>
                  </a:lnTo>
                  <a:cubicBezTo>
                    <a:pt x="342" y="402"/>
                    <a:pt x="342" y="372"/>
                    <a:pt x="342" y="372"/>
                  </a:cubicBezTo>
                  <a:lnTo>
                    <a:pt x="342" y="372"/>
                  </a:lnTo>
                  <a:cubicBezTo>
                    <a:pt x="342" y="340"/>
                    <a:pt x="342" y="340"/>
                    <a:pt x="342" y="340"/>
                  </a:cubicBezTo>
                  <a:lnTo>
                    <a:pt x="342" y="340"/>
                  </a:lnTo>
                  <a:lnTo>
                    <a:pt x="310" y="309"/>
                  </a:lnTo>
                  <a:lnTo>
                    <a:pt x="310" y="278"/>
                  </a:lnTo>
                  <a:lnTo>
                    <a:pt x="310" y="278"/>
                  </a:lnTo>
                  <a:lnTo>
                    <a:pt x="310" y="278"/>
                  </a:lnTo>
                  <a:cubicBezTo>
                    <a:pt x="279" y="278"/>
                    <a:pt x="279" y="278"/>
                    <a:pt x="279" y="278"/>
                  </a:cubicBezTo>
                  <a:lnTo>
                    <a:pt x="279" y="309"/>
                  </a:lnTo>
                  <a:lnTo>
                    <a:pt x="279" y="309"/>
                  </a:lnTo>
                  <a:lnTo>
                    <a:pt x="279" y="309"/>
                  </a:lnTo>
                  <a:cubicBezTo>
                    <a:pt x="248" y="309"/>
                    <a:pt x="248" y="278"/>
                    <a:pt x="248" y="278"/>
                  </a:cubicBezTo>
                  <a:lnTo>
                    <a:pt x="248" y="278"/>
                  </a:lnTo>
                  <a:lnTo>
                    <a:pt x="248" y="278"/>
                  </a:lnTo>
                  <a:lnTo>
                    <a:pt x="248" y="278"/>
                  </a:lnTo>
                  <a:lnTo>
                    <a:pt x="248" y="278"/>
                  </a:lnTo>
                  <a:cubicBezTo>
                    <a:pt x="248" y="248"/>
                    <a:pt x="248" y="248"/>
                    <a:pt x="248" y="248"/>
                  </a:cubicBezTo>
                  <a:lnTo>
                    <a:pt x="248" y="248"/>
                  </a:lnTo>
                  <a:cubicBezTo>
                    <a:pt x="248" y="216"/>
                    <a:pt x="248" y="216"/>
                    <a:pt x="248" y="216"/>
                  </a:cubicBezTo>
                  <a:lnTo>
                    <a:pt x="248" y="216"/>
                  </a:lnTo>
                  <a:lnTo>
                    <a:pt x="248" y="216"/>
                  </a:lnTo>
                  <a:lnTo>
                    <a:pt x="248" y="185"/>
                  </a:lnTo>
                  <a:lnTo>
                    <a:pt x="248" y="185"/>
                  </a:lnTo>
                  <a:lnTo>
                    <a:pt x="248" y="185"/>
                  </a:lnTo>
                  <a:lnTo>
                    <a:pt x="248" y="155"/>
                  </a:lnTo>
                  <a:cubicBezTo>
                    <a:pt x="279" y="155"/>
                    <a:pt x="279" y="155"/>
                    <a:pt x="279" y="155"/>
                  </a:cubicBezTo>
                  <a:lnTo>
                    <a:pt x="279" y="155"/>
                  </a:lnTo>
                  <a:lnTo>
                    <a:pt x="279" y="155"/>
                  </a:lnTo>
                  <a:lnTo>
                    <a:pt x="279" y="155"/>
                  </a:lnTo>
                  <a:lnTo>
                    <a:pt x="279" y="155"/>
                  </a:lnTo>
                  <a:lnTo>
                    <a:pt x="310" y="124"/>
                  </a:lnTo>
                  <a:lnTo>
                    <a:pt x="310" y="124"/>
                  </a:lnTo>
                  <a:cubicBezTo>
                    <a:pt x="310" y="124"/>
                    <a:pt x="310" y="124"/>
                    <a:pt x="310" y="92"/>
                  </a:cubicBezTo>
                  <a:lnTo>
                    <a:pt x="310" y="92"/>
                  </a:lnTo>
                  <a:lnTo>
                    <a:pt x="310" y="92"/>
                  </a:lnTo>
                  <a:lnTo>
                    <a:pt x="310" y="61"/>
                  </a:lnTo>
                  <a:lnTo>
                    <a:pt x="310" y="61"/>
                  </a:lnTo>
                  <a:cubicBezTo>
                    <a:pt x="310" y="31"/>
                    <a:pt x="310" y="31"/>
                    <a:pt x="310" y="31"/>
                  </a:cubicBezTo>
                  <a:lnTo>
                    <a:pt x="279" y="31"/>
                  </a:lnTo>
                  <a:cubicBezTo>
                    <a:pt x="279" y="31"/>
                    <a:pt x="279" y="31"/>
                    <a:pt x="279" y="0"/>
                  </a:cubicBezTo>
                  <a:lnTo>
                    <a:pt x="279" y="0"/>
                  </a:lnTo>
                  <a:cubicBezTo>
                    <a:pt x="248" y="0"/>
                    <a:pt x="248" y="0"/>
                    <a:pt x="248" y="0"/>
                  </a:cubicBezTo>
                  <a:lnTo>
                    <a:pt x="248" y="0"/>
                  </a:lnTo>
                  <a:lnTo>
                    <a:pt x="248" y="31"/>
                  </a:lnTo>
                  <a:lnTo>
                    <a:pt x="248" y="31"/>
                  </a:lnTo>
                  <a:lnTo>
                    <a:pt x="248" y="31"/>
                  </a:lnTo>
                  <a:cubicBezTo>
                    <a:pt x="279" y="61"/>
                    <a:pt x="279" y="61"/>
                    <a:pt x="279" y="61"/>
                  </a:cubicBezTo>
                  <a:lnTo>
                    <a:pt x="279" y="61"/>
                  </a:lnTo>
                  <a:lnTo>
                    <a:pt x="248" y="92"/>
                  </a:lnTo>
                  <a:lnTo>
                    <a:pt x="248" y="92"/>
                  </a:lnTo>
                  <a:lnTo>
                    <a:pt x="248" y="92"/>
                  </a:lnTo>
                  <a:cubicBezTo>
                    <a:pt x="248" y="92"/>
                    <a:pt x="248" y="92"/>
                    <a:pt x="218" y="92"/>
                  </a:cubicBezTo>
                  <a:lnTo>
                    <a:pt x="218" y="92"/>
                  </a:lnTo>
                  <a:lnTo>
                    <a:pt x="187" y="92"/>
                  </a:lnTo>
                  <a:lnTo>
                    <a:pt x="187" y="92"/>
                  </a:lnTo>
                  <a:lnTo>
                    <a:pt x="187" y="92"/>
                  </a:lnTo>
                  <a:cubicBezTo>
                    <a:pt x="187" y="92"/>
                    <a:pt x="187" y="124"/>
                    <a:pt x="155" y="124"/>
                  </a:cubicBezTo>
                  <a:lnTo>
                    <a:pt x="155" y="124"/>
                  </a:lnTo>
                  <a:cubicBezTo>
                    <a:pt x="155" y="124"/>
                    <a:pt x="155" y="124"/>
                    <a:pt x="155" y="155"/>
                  </a:cubicBezTo>
                  <a:cubicBezTo>
                    <a:pt x="155" y="155"/>
                    <a:pt x="155" y="185"/>
                    <a:pt x="124" y="185"/>
                  </a:cubicBezTo>
                  <a:lnTo>
                    <a:pt x="124" y="185"/>
                  </a:lnTo>
                  <a:lnTo>
                    <a:pt x="124" y="185"/>
                  </a:lnTo>
                  <a:lnTo>
                    <a:pt x="124" y="185"/>
                  </a:lnTo>
                  <a:lnTo>
                    <a:pt x="124" y="216"/>
                  </a:lnTo>
                  <a:cubicBezTo>
                    <a:pt x="124" y="248"/>
                    <a:pt x="124" y="248"/>
                    <a:pt x="124" y="278"/>
                  </a:cubicBezTo>
                  <a:lnTo>
                    <a:pt x="124" y="278"/>
                  </a:lnTo>
                  <a:lnTo>
                    <a:pt x="94" y="309"/>
                  </a:lnTo>
                  <a:lnTo>
                    <a:pt x="94" y="309"/>
                  </a:lnTo>
                  <a:lnTo>
                    <a:pt x="94" y="309"/>
                  </a:lnTo>
                  <a:cubicBezTo>
                    <a:pt x="63" y="309"/>
                    <a:pt x="63" y="309"/>
                    <a:pt x="63" y="278"/>
                  </a:cubicBezTo>
                  <a:lnTo>
                    <a:pt x="63" y="278"/>
                  </a:lnTo>
                  <a:cubicBezTo>
                    <a:pt x="63" y="309"/>
                    <a:pt x="63" y="309"/>
                    <a:pt x="63" y="309"/>
                  </a:cubicBezTo>
                  <a:lnTo>
                    <a:pt x="63" y="309"/>
                  </a:lnTo>
                  <a:lnTo>
                    <a:pt x="63" y="340"/>
                  </a:lnTo>
                  <a:lnTo>
                    <a:pt x="63" y="340"/>
                  </a:lnTo>
                  <a:lnTo>
                    <a:pt x="63" y="340"/>
                  </a:lnTo>
                  <a:lnTo>
                    <a:pt x="63" y="372"/>
                  </a:lnTo>
                  <a:lnTo>
                    <a:pt x="63" y="372"/>
                  </a:lnTo>
                  <a:cubicBezTo>
                    <a:pt x="63" y="372"/>
                    <a:pt x="63" y="372"/>
                    <a:pt x="63" y="402"/>
                  </a:cubicBezTo>
                  <a:lnTo>
                    <a:pt x="63" y="402"/>
                  </a:lnTo>
                  <a:cubicBezTo>
                    <a:pt x="63" y="402"/>
                    <a:pt x="63" y="402"/>
                    <a:pt x="31" y="402"/>
                  </a:cubicBezTo>
                  <a:cubicBezTo>
                    <a:pt x="31" y="433"/>
                    <a:pt x="31" y="433"/>
                    <a:pt x="31" y="433"/>
                  </a:cubicBezTo>
                  <a:cubicBezTo>
                    <a:pt x="31" y="433"/>
                    <a:pt x="31" y="433"/>
                    <a:pt x="0" y="433"/>
                  </a:cubicBezTo>
                  <a:cubicBezTo>
                    <a:pt x="0" y="464"/>
                    <a:pt x="0" y="464"/>
                    <a:pt x="0" y="464"/>
                  </a:cubicBezTo>
                  <a:lnTo>
                    <a:pt x="0" y="464"/>
                  </a:lnTo>
                  <a:lnTo>
                    <a:pt x="0" y="464"/>
                  </a:lnTo>
                  <a:lnTo>
                    <a:pt x="31" y="464"/>
                  </a:lnTo>
                  <a:lnTo>
                    <a:pt x="31" y="464"/>
                  </a:lnTo>
                  <a:lnTo>
                    <a:pt x="63" y="496"/>
                  </a:lnTo>
                  <a:lnTo>
                    <a:pt x="63" y="496"/>
                  </a:lnTo>
                  <a:cubicBezTo>
                    <a:pt x="94" y="496"/>
                    <a:pt x="94" y="526"/>
                    <a:pt x="94" y="526"/>
                  </a:cubicBezTo>
                  <a:cubicBezTo>
                    <a:pt x="94" y="526"/>
                    <a:pt x="94" y="526"/>
                    <a:pt x="94" y="557"/>
                  </a:cubicBezTo>
                  <a:lnTo>
                    <a:pt x="94" y="557"/>
                  </a:lnTo>
                  <a:cubicBezTo>
                    <a:pt x="94" y="588"/>
                    <a:pt x="94" y="588"/>
                    <a:pt x="94" y="588"/>
                  </a:cubicBezTo>
                  <a:cubicBezTo>
                    <a:pt x="94" y="620"/>
                    <a:pt x="124" y="620"/>
                    <a:pt x="124" y="620"/>
                  </a:cubicBezTo>
                  <a:cubicBezTo>
                    <a:pt x="124" y="681"/>
                    <a:pt x="124" y="712"/>
                    <a:pt x="94" y="712"/>
                  </a:cubicBezTo>
                  <a:cubicBezTo>
                    <a:pt x="94" y="744"/>
                    <a:pt x="94" y="744"/>
                    <a:pt x="94" y="744"/>
                  </a:cubicBezTo>
                  <a:lnTo>
                    <a:pt x="94" y="744"/>
                  </a:lnTo>
                  <a:lnTo>
                    <a:pt x="124" y="744"/>
                  </a:lnTo>
                  <a:lnTo>
                    <a:pt x="155" y="744"/>
                  </a:lnTo>
                  <a:cubicBezTo>
                    <a:pt x="155" y="744"/>
                    <a:pt x="155" y="744"/>
                    <a:pt x="187" y="744"/>
                  </a:cubicBezTo>
                  <a:cubicBezTo>
                    <a:pt x="187" y="712"/>
                    <a:pt x="187" y="712"/>
                    <a:pt x="218" y="712"/>
                  </a:cubicBezTo>
                  <a:lnTo>
                    <a:pt x="218" y="712"/>
                  </a:lnTo>
                  <a:cubicBezTo>
                    <a:pt x="218" y="681"/>
                    <a:pt x="218" y="681"/>
                    <a:pt x="218" y="650"/>
                  </a:cubicBezTo>
                  <a:cubicBezTo>
                    <a:pt x="218" y="650"/>
                    <a:pt x="218" y="650"/>
                    <a:pt x="248" y="650"/>
                  </a:cubicBezTo>
                  <a:lnTo>
                    <a:pt x="248" y="650"/>
                  </a:lnTo>
                  <a:lnTo>
                    <a:pt x="248" y="650"/>
                  </a:lnTo>
                  <a:lnTo>
                    <a:pt x="248" y="650"/>
                  </a:lnTo>
                  <a:lnTo>
                    <a:pt x="248" y="620"/>
                  </a:lnTo>
                  <a:cubicBezTo>
                    <a:pt x="218" y="620"/>
                    <a:pt x="218" y="620"/>
                    <a:pt x="218" y="620"/>
                  </a:cubicBezTo>
                  <a:lnTo>
                    <a:pt x="218" y="620"/>
                  </a:lnTo>
                  <a:cubicBezTo>
                    <a:pt x="218" y="588"/>
                    <a:pt x="248" y="588"/>
                    <a:pt x="248" y="58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2" name="Freeform 141"/>
            <p:cNvSpPr>
              <a:spLocks noChangeArrowheads="1"/>
            </p:cNvSpPr>
            <p:nvPr/>
          </p:nvSpPr>
          <p:spPr bwMode="auto">
            <a:xfrm>
              <a:off x="5510213" y="1981200"/>
              <a:ext cx="44450" cy="34925"/>
            </a:xfrm>
            <a:custGeom>
              <a:avLst/>
              <a:gdLst>
                <a:gd name="T0" fmla="*/ 94 w 125"/>
                <a:gd name="T1" fmla="*/ 0 h 95"/>
                <a:gd name="T2" fmla="*/ 94 w 125"/>
                <a:gd name="T3" fmla="*/ 0 h 95"/>
                <a:gd name="T4" fmla="*/ 94 w 125"/>
                <a:gd name="T5" fmla="*/ 0 h 95"/>
                <a:gd name="T6" fmla="*/ 94 w 125"/>
                <a:gd name="T7" fmla="*/ 0 h 95"/>
                <a:gd name="T8" fmla="*/ 94 w 125"/>
                <a:gd name="T9" fmla="*/ 0 h 95"/>
                <a:gd name="T10" fmla="*/ 94 w 125"/>
                <a:gd name="T11" fmla="*/ 0 h 95"/>
                <a:gd name="T12" fmla="*/ 94 w 125"/>
                <a:gd name="T13" fmla="*/ 31 h 95"/>
                <a:gd name="T14" fmla="*/ 94 w 125"/>
                <a:gd name="T15" fmla="*/ 31 h 95"/>
                <a:gd name="T16" fmla="*/ 63 w 125"/>
                <a:gd name="T17" fmla="*/ 63 h 95"/>
                <a:gd name="T18" fmla="*/ 31 w 125"/>
                <a:gd name="T19" fmla="*/ 63 h 95"/>
                <a:gd name="T20" fmla="*/ 31 w 125"/>
                <a:gd name="T21" fmla="*/ 63 h 95"/>
                <a:gd name="T22" fmla="*/ 0 w 125"/>
                <a:gd name="T23" fmla="*/ 94 h 95"/>
                <a:gd name="T24" fmla="*/ 0 w 125"/>
                <a:gd name="T25" fmla="*/ 94 h 95"/>
                <a:gd name="T26" fmla="*/ 0 w 125"/>
                <a:gd name="T27" fmla="*/ 94 h 95"/>
                <a:gd name="T28" fmla="*/ 0 w 125"/>
                <a:gd name="T29" fmla="*/ 94 h 95"/>
                <a:gd name="T30" fmla="*/ 0 w 125"/>
                <a:gd name="T31" fmla="*/ 94 h 95"/>
                <a:gd name="T32" fmla="*/ 31 w 125"/>
                <a:gd name="T33" fmla="*/ 94 h 95"/>
                <a:gd name="T34" fmla="*/ 31 w 125"/>
                <a:gd name="T35" fmla="*/ 94 h 95"/>
                <a:gd name="T36" fmla="*/ 63 w 125"/>
                <a:gd name="T37" fmla="*/ 94 h 95"/>
                <a:gd name="T38" fmla="*/ 63 w 125"/>
                <a:gd name="T39" fmla="*/ 94 h 95"/>
                <a:gd name="T40" fmla="*/ 63 w 125"/>
                <a:gd name="T41" fmla="*/ 63 h 95"/>
                <a:gd name="T42" fmla="*/ 94 w 125"/>
                <a:gd name="T43" fmla="*/ 63 h 95"/>
                <a:gd name="T44" fmla="*/ 94 w 125"/>
                <a:gd name="T45" fmla="*/ 31 h 95"/>
                <a:gd name="T46" fmla="*/ 124 w 125"/>
                <a:gd name="T47" fmla="*/ 31 h 95"/>
                <a:gd name="T48" fmla="*/ 94 w 125"/>
                <a:gd name="T4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95">
                  <a:moveTo>
                    <a:pt x="94" y="0"/>
                  </a:moveTo>
                  <a:lnTo>
                    <a:pt x="94" y="0"/>
                  </a:lnTo>
                  <a:lnTo>
                    <a:pt x="94" y="0"/>
                  </a:lnTo>
                  <a:lnTo>
                    <a:pt x="94" y="0"/>
                  </a:lnTo>
                  <a:lnTo>
                    <a:pt x="94" y="0"/>
                  </a:lnTo>
                  <a:lnTo>
                    <a:pt x="94" y="0"/>
                  </a:lnTo>
                  <a:cubicBezTo>
                    <a:pt x="94" y="31"/>
                    <a:pt x="94" y="31"/>
                    <a:pt x="94" y="31"/>
                  </a:cubicBezTo>
                  <a:lnTo>
                    <a:pt x="94" y="31"/>
                  </a:lnTo>
                  <a:cubicBezTo>
                    <a:pt x="63" y="63"/>
                    <a:pt x="63" y="63"/>
                    <a:pt x="63" y="63"/>
                  </a:cubicBezTo>
                  <a:lnTo>
                    <a:pt x="31" y="63"/>
                  </a:lnTo>
                  <a:lnTo>
                    <a:pt x="31" y="63"/>
                  </a:lnTo>
                  <a:cubicBezTo>
                    <a:pt x="31" y="63"/>
                    <a:pt x="0" y="63"/>
                    <a:pt x="0" y="94"/>
                  </a:cubicBezTo>
                  <a:lnTo>
                    <a:pt x="0" y="94"/>
                  </a:lnTo>
                  <a:lnTo>
                    <a:pt x="0" y="94"/>
                  </a:lnTo>
                  <a:lnTo>
                    <a:pt x="0" y="94"/>
                  </a:lnTo>
                  <a:lnTo>
                    <a:pt x="0" y="94"/>
                  </a:lnTo>
                  <a:cubicBezTo>
                    <a:pt x="0" y="94"/>
                    <a:pt x="0" y="94"/>
                    <a:pt x="31" y="94"/>
                  </a:cubicBezTo>
                  <a:lnTo>
                    <a:pt x="31" y="94"/>
                  </a:lnTo>
                  <a:cubicBezTo>
                    <a:pt x="31" y="94"/>
                    <a:pt x="31" y="94"/>
                    <a:pt x="63" y="94"/>
                  </a:cubicBezTo>
                  <a:lnTo>
                    <a:pt x="63" y="94"/>
                  </a:lnTo>
                  <a:lnTo>
                    <a:pt x="63" y="63"/>
                  </a:lnTo>
                  <a:cubicBezTo>
                    <a:pt x="63" y="63"/>
                    <a:pt x="63" y="63"/>
                    <a:pt x="94" y="63"/>
                  </a:cubicBezTo>
                  <a:lnTo>
                    <a:pt x="94" y="31"/>
                  </a:lnTo>
                  <a:lnTo>
                    <a:pt x="124" y="31"/>
                  </a:lnTo>
                  <a:lnTo>
                    <a:pt x="94"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3" name="Freeform 142"/>
            <p:cNvSpPr>
              <a:spLocks noChangeArrowheads="1"/>
            </p:cNvSpPr>
            <p:nvPr/>
          </p:nvSpPr>
          <p:spPr bwMode="auto">
            <a:xfrm>
              <a:off x="5922963" y="2917825"/>
              <a:ext cx="781050" cy="625475"/>
            </a:xfrm>
            <a:custGeom>
              <a:avLst/>
              <a:gdLst>
                <a:gd name="T0" fmla="*/ 2170 w 2171"/>
                <a:gd name="T1" fmla="*/ 1054 h 1736"/>
                <a:gd name="T2" fmla="*/ 2170 w 2171"/>
                <a:gd name="T3" fmla="*/ 930 h 1736"/>
                <a:gd name="T4" fmla="*/ 2139 w 2171"/>
                <a:gd name="T5" fmla="*/ 868 h 1736"/>
                <a:gd name="T6" fmla="*/ 2015 w 2171"/>
                <a:gd name="T7" fmla="*/ 744 h 1736"/>
                <a:gd name="T8" fmla="*/ 1984 w 2171"/>
                <a:gd name="T9" fmla="*/ 713 h 1736"/>
                <a:gd name="T10" fmla="*/ 1953 w 2171"/>
                <a:gd name="T11" fmla="*/ 650 h 1736"/>
                <a:gd name="T12" fmla="*/ 1860 w 2171"/>
                <a:gd name="T13" fmla="*/ 558 h 1736"/>
                <a:gd name="T14" fmla="*/ 1767 w 2171"/>
                <a:gd name="T15" fmla="*/ 402 h 1736"/>
                <a:gd name="T16" fmla="*/ 1736 w 2171"/>
                <a:gd name="T17" fmla="*/ 278 h 1736"/>
                <a:gd name="T18" fmla="*/ 1705 w 2171"/>
                <a:gd name="T19" fmla="*/ 186 h 1736"/>
                <a:gd name="T20" fmla="*/ 1612 w 2171"/>
                <a:gd name="T21" fmla="*/ 124 h 1736"/>
                <a:gd name="T22" fmla="*/ 1581 w 2171"/>
                <a:gd name="T23" fmla="*/ 0 h 1736"/>
                <a:gd name="T24" fmla="*/ 1581 w 2171"/>
                <a:gd name="T25" fmla="*/ 61 h 1736"/>
                <a:gd name="T26" fmla="*/ 1550 w 2171"/>
                <a:gd name="T27" fmla="*/ 278 h 1736"/>
                <a:gd name="T28" fmla="*/ 1457 w 2171"/>
                <a:gd name="T29" fmla="*/ 434 h 1736"/>
                <a:gd name="T30" fmla="*/ 1364 w 2171"/>
                <a:gd name="T31" fmla="*/ 372 h 1736"/>
                <a:gd name="T32" fmla="*/ 1178 w 2171"/>
                <a:gd name="T33" fmla="*/ 217 h 1736"/>
                <a:gd name="T34" fmla="*/ 1240 w 2171"/>
                <a:gd name="T35" fmla="*/ 93 h 1736"/>
                <a:gd name="T36" fmla="*/ 1271 w 2171"/>
                <a:gd name="T37" fmla="*/ 61 h 1736"/>
                <a:gd name="T38" fmla="*/ 1147 w 2171"/>
                <a:gd name="T39" fmla="*/ 61 h 1736"/>
                <a:gd name="T40" fmla="*/ 1054 w 2171"/>
                <a:gd name="T41" fmla="*/ 61 h 1736"/>
                <a:gd name="T42" fmla="*/ 961 w 2171"/>
                <a:gd name="T43" fmla="*/ 93 h 1736"/>
                <a:gd name="T44" fmla="*/ 900 w 2171"/>
                <a:gd name="T45" fmla="*/ 186 h 1736"/>
                <a:gd name="T46" fmla="*/ 868 w 2171"/>
                <a:gd name="T47" fmla="*/ 248 h 1736"/>
                <a:gd name="T48" fmla="*/ 806 w 2171"/>
                <a:gd name="T49" fmla="*/ 248 h 1736"/>
                <a:gd name="T50" fmla="*/ 775 w 2171"/>
                <a:gd name="T51" fmla="*/ 217 h 1736"/>
                <a:gd name="T52" fmla="*/ 682 w 2171"/>
                <a:gd name="T53" fmla="*/ 248 h 1736"/>
                <a:gd name="T54" fmla="*/ 620 w 2171"/>
                <a:gd name="T55" fmla="*/ 310 h 1736"/>
                <a:gd name="T56" fmla="*/ 558 w 2171"/>
                <a:gd name="T57" fmla="*/ 372 h 1736"/>
                <a:gd name="T58" fmla="*/ 496 w 2171"/>
                <a:gd name="T59" fmla="*/ 372 h 1736"/>
                <a:gd name="T60" fmla="*/ 496 w 2171"/>
                <a:gd name="T61" fmla="*/ 402 h 1736"/>
                <a:gd name="T62" fmla="*/ 372 w 2171"/>
                <a:gd name="T63" fmla="*/ 558 h 1736"/>
                <a:gd name="T64" fmla="*/ 310 w 2171"/>
                <a:gd name="T65" fmla="*/ 558 h 1736"/>
                <a:gd name="T66" fmla="*/ 186 w 2171"/>
                <a:gd name="T67" fmla="*/ 620 h 1736"/>
                <a:gd name="T68" fmla="*/ 62 w 2171"/>
                <a:gd name="T69" fmla="*/ 713 h 1736"/>
                <a:gd name="T70" fmla="*/ 0 w 2171"/>
                <a:gd name="T71" fmla="*/ 806 h 1736"/>
                <a:gd name="T72" fmla="*/ 32 w 2171"/>
                <a:gd name="T73" fmla="*/ 961 h 1736"/>
                <a:gd name="T74" fmla="*/ 62 w 2171"/>
                <a:gd name="T75" fmla="*/ 1085 h 1736"/>
                <a:gd name="T76" fmla="*/ 124 w 2171"/>
                <a:gd name="T77" fmla="*/ 1302 h 1736"/>
                <a:gd name="T78" fmla="*/ 124 w 2171"/>
                <a:gd name="T79" fmla="*/ 1457 h 1736"/>
                <a:gd name="T80" fmla="*/ 217 w 2171"/>
                <a:gd name="T81" fmla="*/ 1487 h 1736"/>
                <a:gd name="T82" fmla="*/ 404 w 2171"/>
                <a:gd name="T83" fmla="*/ 1426 h 1736"/>
                <a:gd name="T84" fmla="*/ 528 w 2171"/>
                <a:gd name="T85" fmla="*/ 1426 h 1736"/>
                <a:gd name="T86" fmla="*/ 652 w 2171"/>
                <a:gd name="T87" fmla="*/ 1333 h 1736"/>
                <a:gd name="T88" fmla="*/ 837 w 2171"/>
                <a:gd name="T89" fmla="*/ 1270 h 1736"/>
                <a:gd name="T90" fmla="*/ 930 w 2171"/>
                <a:gd name="T91" fmla="*/ 1270 h 1736"/>
                <a:gd name="T92" fmla="*/ 1147 w 2171"/>
                <a:gd name="T93" fmla="*/ 1364 h 1736"/>
                <a:gd name="T94" fmla="*/ 1302 w 2171"/>
                <a:gd name="T95" fmla="*/ 1394 h 1736"/>
                <a:gd name="T96" fmla="*/ 1364 w 2171"/>
                <a:gd name="T97" fmla="*/ 1364 h 1736"/>
                <a:gd name="T98" fmla="*/ 1395 w 2171"/>
                <a:gd name="T99" fmla="*/ 1518 h 1736"/>
                <a:gd name="T100" fmla="*/ 1488 w 2171"/>
                <a:gd name="T101" fmla="*/ 1674 h 1736"/>
                <a:gd name="T102" fmla="*/ 1581 w 2171"/>
                <a:gd name="T103" fmla="*/ 1705 h 1736"/>
                <a:gd name="T104" fmla="*/ 1674 w 2171"/>
                <a:gd name="T105" fmla="*/ 1705 h 1736"/>
                <a:gd name="T106" fmla="*/ 1798 w 2171"/>
                <a:gd name="T107" fmla="*/ 1735 h 1736"/>
                <a:gd name="T108" fmla="*/ 1922 w 2171"/>
                <a:gd name="T109" fmla="*/ 1674 h 1736"/>
                <a:gd name="T110" fmla="*/ 1984 w 2171"/>
                <a:gd name="T111" fmla="*/ 1674 h 1736"/>
                <a:gd name="T112" fmla="*/ 2046 w 2171"/>
                <a:gd name="T113" fmla="*/ 1457 h 1736"/>
                <a:gd name="T114" fmla="*/ 2139 w 2171"/>
                <a:gd name="T115" fmla="*/ 1333 h 1736"/>
                <a:gd name="T116" fmla="*/ 2170 w 2171"/>
                <a:gd name="T117" fmla="*/ 1116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1" h="1736">
                  <a:moveTo>
                    <a:pt x="2170" y="1054"/>
                  </a:moveTo>
                  <a:lnTo>
                    <a:pt x="2170" y="1054"/>
                  </a:lnTo>
                  <a:lnTo>
                    <a:pt x="2170" y="1054"/>
                  </a:lnTo>
                  <a:lnTo>
                    <a:pt x="2170" y="1054"/>
                  </a:lnTo>
                  <a:cubicBezTo>
                    <a:pt x="2139" y="1022"/>
                    <a:pt x="2139" y="1022"/>
                    <a:pt x="2139" y="992"/>
                  </a:cubicBezTo>
                  <a:cubicBezTo>
                    <a:pt x="2170" y="992"/>
                    <a:pt x="2170" y="992"/>
                    <a:pt x="2170" y="961"/>
                  </a:cubicBezTo>
                  <a:lnTo>
                    <a:pt x="2170" y="961"/>
                  </a:lnTo>
                  <a:cubicBezTo>
                    <a:pt x="2170" y="930"/>
                    <a:pt x="2170" y="930"/>
                    <a:pt x="2170" y="930"/>
                  </a:cubicBezTo>
                  <a:lnTo>
                    <a:pt x="2170" y="930"/>
                  </a:lnTo>
                  <a:lnTo>
                    <a:pt x="2170" y="898"/>
                  </a:lnTo>
                  <a:cubicBezTo>
                    <a:pt x="2139" y="898"/>
                    <a:pt x="2139" y="898"/>
                    <a:pt x="2139" y="898"/>
                  </a:cubicBezTo>
                  <a:lnTo>
                    <a:pt x="2139" y="868"/>
                  </a:lnTo>
                  <a:cubicBezTo>
                    <a:pt x="2108" y="868"/>
                    <a:pt x="2108" y="868"/>
                    <a:pt x="2108" y="837"/>
                  </a:cubicBezTo>
                  <a:lnTo>
                    <a:pt x="2108" y="837"/>
                  </a:lnTo>
                  <a:cubicBezTo>
                    <a:pt x="2108" y="837"/>
                    <a:pt x="2077" y="837"/>
                    <a:pt x="2077" y="806"/>
                  </a:cubicBezTo>
                  <a:cubicBezTo>
                    <a:pt x="2046" y="774"/>
                    <a:pt x="2046" y="774"/>
                    <a:pt x="2015" y="744"/>
                  </a:cubicBezTo>
                  <a:lnTo>
                    <a:pt x="2015" y="744"/>
                  </a:lnTo>
                  <a:lnTo>
                    <a:pt x="2015" y="744"/>
                  </a:lnTo>
                  <a:lnTo>
                    <a:pt x="2015" y="744"/>
                  </a:lnTo>
                  <a:cubicBezTo>
                    <a:pt x="1984" y="744"/>
                    <a:pt x="1984" y="744"/>
                    <a:pt x="1984" y="713"/>
                  </a:cubicBezTo>
                  <a:cubicBezTo>
                    <a:pt x="1953" y="713"/>
                    <a:pt x="1953" y="713"/>
                    <a:pt x="1953" y="682"/>
                  </a:cubicBezTo>
                  <a:lnTo>
                    <a:pt x="1953" y="682"/>
                  </a:lnTo>
                  <a:cubicBezTo>
                    <a:pt x="1953" y="650"/>
                    <a:pt x="1953" y="650"/>
                    <a:pt x="1953" y="650"/>
                  </a:cubicBezTo>
                  <a:lnTo>
                    <a:pt x="1953" y="650"/>
                  </a:lnTo>
                  <a:lnTo>
                    <a:pt x="1953" y="620"/>
                  </a:lnTo>
                  <a:cubicBezTo>
                    <a:pt x="1922" y="620"/>
                    <a:pt x="1922" y="620"/>
                    <a:pt x="1922" y="589"/>
                  </a:cubicBezTo>
                  <a:cubicBezTo>
                    <a:pt x="1922" y="589"/>
                    <a:pt x="1922" y="589"/>
                    <a:pt x="1891" y="558"/>
                  </a:cubicBezTo>
                  <a:cubicBezTo>
                    <a:pt x="1891" y="558"/>
                    <a:pt x="1891" y="558"/>
                    <a:pt x="1860" y="558"/>
                  </a:cubicBezTo>
                  <a:lnTo>
                    <a:pt x="1860" y="526"/>
                  </a:lnTo>
                  <a:lnTo>
                    <a:pt x="1860" y="526"/>
                  </a:lnTo>
                  <a:cubicBezTo>
                    <a:pt x="1829" y="526"/>
                    <a:pt x="1798" y="526"/>
                    <a:pt x="1798" y="496"/>
                  </a:cubicBezTo>
                  <a:cubicBezTo>
                    <a:pt x="1767" y="465"/>
                    <a:pt x="1767" y="434"/>
                    <a:pt x="1767" y="402"/>
                  </a:cubicBezTo>
                  <a:lnTo>
                    <a:pt x="1767" y="402"/>
                  </a:lnTo>
                  <a:cubicBezTo>
                    <a:pt x="1767" y="372"/>
                    <a:pt x="1767" y="372"/>
                    <a:pt x="1767" y="372"/>
                  </a:cubicBezTo>
                  <a:cubicBezTo>
                    <a:pt x="1736" y="341"/>
                    <a:pt x="1736" y="341"/>
                    <a:pt x="1736" y="341"/>
                  </a:cubicBezTo>
                  <a:cubicBezTo>
                    <a:pt x="1736" y="310"/>
                    <a:pt x="1736" y="310"/>
                    <a:pt x="1736" y="278"/>
                  </a:cubicBezTo>
                  <a:cubicBezTo>
                    <a:pt x="1736" y="278"/>
                    <a:pt x="1736" y="248"/>
                    <a:pt x="1705" y="217"/>
                  </a:cubicBezTo>
                  <a:lnTo>
                    <a:pt x="1705" y="217"/>
                  </a:lnTo>
                  <a:lnTo>
                    <a:pt x="1705" y="186"/>
                  </a:lnTo>
                  <a:lnTo>
                    <a:pt x="1705" y="186"/>
                  </a:lnTo>
                  <a:cubicBezTo>
                    <a:pt x="1674" y="217"/>
                    <a:pt x="1674" y="217"/>
                    <a:pt x="1674" y="217"/>
                  </a:cubicBezTo>
                  <a:cubicBezTo>
                    <a:pt x="1643" y="217"/>
                    <a:pt x="1643" y="186"/>
                    <a:pt x="1643" y="186"/>
                  </a:cubicBezTo>
                  <a:lnTo>
                    <a:pt x="1643" y="186"/>
                  </a:lnTo>
                  <a:cubicBezTo>
                    <a:pt x="1612" y="155"/>
                    <a:pt x="1612" y="155"/>
                    <a:pt x="1612" y="124"/>
                  </a:cubicBezTo>
                  <a:lnTo>
                    <a:pt x="1612" y="93"/>
                  </a:lnTo>
                  <a:lnTo>
                    <a:pt x="1612" y="93"/>
                  </a:lnTo>
                  <a:cubicBezTo>
                    <a:pt x="1612" y="93"/>
                    <a:pt x="1612" y="93"/>
                    <a:pt x="1612" y="61"/>
                  </a:cubicBezTo>
                  <a:cubicBezTo>
                    <a:pt x="1612" y="61"/>
                    <a:pt x="1581" y="31"/>
                    <a:pt x="1581" y="0"/>
                  </a:cubicBezTo>
                  <a:lnTo>
                    <a:pt x="1581" y="0"/>
                  </a:lnTo>
                  <a:lnTo>
                    <a:pt x="1581" y="31"/>
                  </a:lnTo>
                  <a:lnTo>
                    <a:pt x="1581" y="61"/>
                  </a:lnTo>
                  <a:lnTo>
                    <a:pt x="1581" y="61"/>
                  </a:lnTo>
                  <a:cubicBezTo>
                    <a:pt x="1581" y="93"/>
                    <a:pt x="1581" y="93"/>
                    <a:pt x="1581" y="93"/>
                  </a:cubicBezTo>
                  <a:cubicBezTo>
                    <a:pt x="1581" y="93"/>
                    <a:pt x="1581" y="93"/>
                    <a:pt x="1550" y="124"/>
                  </a:cubicBezTo>
                  <a:cubicBezTo>
                    <a:pt x="1550" y="124"/>
                    <a:pt x="1550" y="186"/>
                    <a:pt x="1581" y="217"/>
                  </a:cubicBezTo>
                  <a:cubicBezTo>
                    <a:pt x="1581" y="248"/>
                    <a:pt x="1581" y="278"/>
                    <a:pt x="1550" y="278"/>
                  </a:cubicBezTo>
                  <a:cubicBezTo>
                    <a:pt x="1550" y="278"/>
                    <a:pt x="1550" y="278"/>
                    <a:pt x="1550" y="310"/>
                  </a:cubicBezTo>
                  <a:cubicBezTo>
                    <a:pt x="1550" y="341"/>
                    <a:pt x="1519" y="372"/>
                    <a:pt x="1519" y="402"/>
                  </a:cubicBezTo>
                  <a:lnTo>
                    <a:pt x="1519" y="402"/>
                  </a:lnTo>
                  <a:cubicBezTo>
                    <a:pt x="1488" y="402"/>
                    <a:pt x="1457" y="434"/>
                    <a:pt x="1457" y="434"/>
                  </a:cubicBezTo>
                  <a:lnTo>
                    <a:pt x="1457" y="434"/>
                  </a:lnTo>
                  <a:cubicBezTo>
                    <a:pt x="1426" y="402"/>
                    <a:pt x="1395" y="402"/>
                    <a:pt x="1395" y="372"/>
                  </a:cubicBezTo>
                  <a:lnTo>
                    <a:pt x="1395" y="372"/>
                  </a:lnTo>
                  <a:cubicBezTo>
                    <a:pt x="1364" y="372"/>
                    <a:pt x="1364" y="372"/>
                    <a:pt x="1364" y="372"/>
                  </a:cubicBezTo>
                  <a:lnTo>
                    <a:pt x="1333" y="372"/>
                  </a:lnTo>
                  <a:lnTo>
                    <a:pt x="1302" y="341"/>
                  </a:lnTo>
                  <a:cubicBezTo>
                    <a:pt x="1271" y="310"/>
                    <a:pt x="1271" y="310"/>
                    <a:pt x="1271" y="310"/>
                  </a:cubicBezTo>
                  <a:cubicBezTo>
                    <a:pt x="1240" y="278"/>
                    <a:pt x="1209" y="248"/>
                    <a:pt x="1178" y="217"/>
                  </a:cubicBezTo>
                  <a:lnTo>
                    <a:pt x="1178" y="186"/>
                  </a:lnTo>
                  <a:cubicBezTo>
                    <a:pt x="1178" y="186"/>
                    <a:pt x="1178" y="186"/>
                    <a:pt x="1178" y="155"/>
                  </a:cubicBezTo>
                  <a:lnTo>
                    <a:pt x="1209" y="124"/>
                  </a:lnTo>
                  <a:cubicBezTo>
                    <a:pt x="1209" y="93"/>
                    <a:pt x="1209" y="93"/>
                    <a:pt x="1240" y="93"/>
                  </a:cubicBezTo>
                  <a:lnTo>
                    <a:pt x="1240" y="93"/>
                  </a:lnTo>
                  <a:cubicBezTo>
                    <a:pt x="1240" y="93"/>
                    <a:pt x="1240" y="93"/>
                    <a:pt x="1271" y="93"/>
                  </a:cubicBezTo>
                  <a:lnTo>
                    <a:pt x="1271" y="93"/>
                  </a:lnTo>
                  <a:lnTo>
                    <a:pt x="1271" y="61"/>
                  </a:lnTo>
                  <a:cubicBezTo>
                    <a:pt x="1240" y="61"/>
                    <a:pt x="1240" y="61"/>
                    <a:pt x="1240" y="61"/>
                  </a:cubicBezTo>
                  <a:lnTo>
                    <a:pt x="1209" y="61"/>
                  </a:lnTo>
                  <a:cubicBezTo>
                    <a:pt x="1178" y="61"/>
                    <a:pt x="1178" y="61"/>
                    <a:pt x="1178" y="61"/>
                  </a:cubicBezTo>
                  <a:lnTo>
                    <a:pt x="1147" y="61"/>
                  </a:lnTo>
                  <a:cubicBezTo>
                    <a:pt x="1147" y="61"/>
                    <a:pt x="1116" y="61"/>
                    <a:pt x="1116" y="31"/>
                  </a:cubicBezTo>
                  <a:cubicBezTo>
                    <a:pt x="1116" y="61"/>
                    <a:pt x="1116" y="61"/>
                    <a:pt x="1085" y="61"/>
                  </a:cubicBezTo>
                  <a:cubicBezTo>
                    <a:pt x="1085" y="61"/>
                    <a:pt x="1085" y="31"/>
                    <a:pt x="1054" y="31"/>
                  </a:cubicBezTo>
                  <a:lnTo>
                    <a:pt x="1054" y="61"/>
                  </a:lnTo>
                  <a:lnTo>
                    <a:pt x="1023" y="93"/>
                  </a:lnTo>
                  <a:cubicBezTo>
                    <a:pt x="1023" y="93"/>
                    <a:pt x="1023" y="61"/>
                    <a:pt x="992" y="61"/>
                  </a:cubicBezTo>
                  <a:cubicBezTo>
                    <a:pt x="992" y="61"/>
                    <a:pt x="992" y="61"/>
                    <a:pt x="961" y="61"/>
                  </a:cubicBezTo>
                  <a:lnTo>
                    <a:pt x="961" y="93"/>
                  </a:lnTo>
                  <a:cubicBezTo>
                    <a:pt x="961" y="93"/>
                    <a:pt x="961" y="124"/>
                    <a:pt x="930" y="124"/>
                  </a:cubicBezTo>
                  <a:cubicBezTo>
                    <a:pt x="930" y="155"/>
                    <a:pt x="930" y="155"/>
                    <a:pt x="900" y="155"/>
                  </a:cubicBezTo>
                  <a:lnTo>
                    <a:pt x="900" y="155"/>
                  </a:lnTo>
                  <a:lnTo>
                    <a:pt x="900" y="186"/>
                  </a:lnTo>
                  <a:cubicBezTo>
                    <a:pt x="900" y="217"/>
                    <a:pt x="900" y="217"/>
                    <a:pt x="900" y="217"/>
                  </a:cubicBezTo>
                  <a:cubicBezTo>
                    <a:pt x="900" y="278"/>
                    <a:pt x="900" y="278"/>
                    <a:pt x="900" y="278"/>
                  </a:cubicBezTo>
                  <a:cubicBezTo>
                    <a:pt x="868" y="248"/>
                    <a:pt x="868" y="248"/>
                    <a:pt x="868" y="248"/>
                  </a:cubicBezTo>
                  <a:lnTo>
                    <a:pt x="868" y="248"/>
                  </a:lnTo>
                  <a:cubicBezTo>
                    <a:pt x="837" y="248"/>
                    <a:pt x="837" y="248"/>
                    <a:pt x="837" y="248"/>
                  </a:cubicBezTo>
                  <a:lnTo>
                    <a:pt x="837" y="248"/>
                  </a:lnTo>
                  <a:lnTo>
                    <a:pt x="806" y="248"/>
                  </a:lnTo>
                  <a:lnTo>
                    <a:pt x="806" y="248"/>
                  </a:lnTo>
                  <a:lnTo>
                    <a:pt x="806" y="248"/>
                  </a:lnTo>
                  <a:cubicBezTo>
                    <a:pt x="775" y="248"/>
                    <a:pt x="775" y="248"/>
                    <a:pt x="775" y="248"/>
                  </a:cubicBezTo>
                  <a:lnTo>
                    <a:pt x="775" y="217"/>
                  </a:lnTo>
                  <a:lnTo>
                    <a:pt x="775" y="217"/>
                  </a:lnTo>
                  <a:cubicBezTo>
                    <a:pt x="775" y="186"/>
                    <a:pt x="744" y="186"/>
                    <a:pt x="744" y="186"/>
                  </a:cubicBezTo>
                  <a:cubicBezTo>
                    <a:pt x="744" y="186"/>
                    <a:pt x="744" y="186"/>
                    <a:pt x="713" y="186"/>
                  </a:cubicBezTo>
                  <a:cubicBezTo>
                    <a:pt x="713" y="186"/>
                    <a:pt x="713" y="186"/>
                    <a:pt x="682" y="186"/>
                  </a:cubicBezTo>
                  <a:cubicBezTo>
                    <a:pt x="682" y="186"/>
                    <a:pt x="682" y="217"/>
                    <a:pt x="682" y="248"/>
                  </a:cubicBezTo>
                  <a:cubicBezTo>
                    <a:pt x="682" y="248"/>
                    <a:pt x="652" y="248"/>
                    <a:pt x="652" y="278"/>
                  </a:cubicBezTo>
                  <a:lnTo>
                    <a:pt x="652" y="278"/>
                  </a:lnTo>
                  <a:cubicBezTo>
                    <a:pt x="652" y="278"/>
                    <a:pt x="652" y="278"/>
                    <a:pt x="620" y="310"/>
                  </a:cubicBezTo>
                  <a:lnTo>
                    <a:pt x="620" y="310"/>
                  </a:lnTo>
                  <a:cubicBezTo>
                    <a:pt x="620" y="310"/>
                    <a:pt x="620" y="310"/>
                    <a:pt x="589" y="310"/>
                  </a:cubicBezTo>
                  <a:lnTo>
                    <a:pt x="589" y="310"/>
                  </a:lnTo>
                  <a:cubicBezTo>
                    <a:pt x="589" y="310"/>
                    <a:pt x="589" y="310"/>
                    <a:pt x="558" y="310"/>
                  </a:cubicBezTo>
                  <a:cubicBezTo>
                    <a:pt x="558" y="341"/>
                    <a:pt x="558" y="372"/>
                    <a:pt x="558" y="372"/>
                  </a:cubicBezTo>
                  <a:cubicBezTo>
                    <a:pt x="558" y="526"/>
                    <a:pt x="558" y="526"/>
                    <a:pt x="558" y="526"/>
                  </a:cubicBezTo>
                  <a:cubicBezTo>
                    <a:pt x="528" y="402"/>
                    <a:pt x="528" y="402"/>
                    <a:pt x="528" y="402"/>
                  </a:cubicBezTo>
                  <a:cubicBezTo>
                    <a:pt x="528" y="372"/>
                    <a:pt x="528" y="372"/>
                    <a:pt x="496" y="372"/>
                  </a:cubicBezTo>
                  <a:lnTo>
                    <a:pt x="496" y="372"/>
                  </a:lnTo>
                  <a:lnTo>
                    <a:pt x="496" y="372"/>
                  </a:lnTo>
                  <a:lnTo>
                    <a:pt x="496" y="372"/>
                  </a:lnTo>
                  <a:lnTo>
                    <a:pt x="496" y="372"/>
                  </a:lnTo>
                  <a:lnTo>
                    <a:pt x="496" y="402"/>
                  </a:lnTo>
                  <a:cubicBezTo>
                    <a:pt x="496" y="434"/>
                    <a:pt x="496" y="434"/>
                    <a:pt x="465" y="465"/>
                  </a:cubicBezTo>
                  <a:lnTo>
                    <a:pt x="465" y="465"/>
                  </a:lnTo>
                  <a:cubicBezTo>
                    <a:pt x="465" y="465"/>
                    <a:pt x="434" y="496"/>
                    <a:pt x="404" y="526"/>
                  </a:cubicBezTo>
                  <a:cubicBezTo>
                    <a:pt x="404" y="558"/>
                    <a:pt x="404" y="558"/>
                    <a:pt x="372" y="558"/>
                  </a:cubicBezTo>
                  <a:lnTo>
                    <a:pt x="372" y="558"/>
                  </a:lnTo>
                  <a:lnTo>
                    <a:pt x="372" y="558"/>
                  </a:lnTo>
                  <a:cubicBezTo>
                    <a:pt x="341" y="558"/>
                    <a:pt x="341" y="558"/>
                    <a:pt x="341" y="558"/>
                  </a:cubicBezTo>
                  <a:cubicBezTo>
                    <a:pt x="310" y="558"/>
                    <a:pt x="310" y="558"/>
                    <a:pt x="310" y="558"/>
                  </a:cubicBezTo>
                  <a:cubicBezTo>
                    <a:pt x="280" y="558"/>
                    <a:pt x="280" y="589"/>
                    <a:pt x="248" y="589"/>
                  </a:cubicBezTo>
                  <a:cubicBezTo>
                    <a:pt x="248" y="620"/>
                    <a:pt x="217" y="620"/>
                    <a:pt x="217" y="620"/>
                  </a:cubicBezTo>
                  <a:cubicBezTo>
                    <a:pt x="186" y="620"/>
                    <a:pt x="186" y="620"/>
                    <a:pt x="186" y="620"/>
                  </a:cubicBezTo>
                  <a:lnTo>
                    <a:pt x="186" y="620"/>
                  </a:lnTo>
                  <a:lnTo>
                    <a:pt x="156" y="620"/>
                  </a:lnTo>
                  <a:lnTo>
                    <a:pt x="156" y="620"/>
                  </a:lnTo>
                  <a:cubicBezTo>
                    <a:pt x="124" y="650"/>
                    <a:pt x="93" y="682"/>
                    <a:pt x="62" y="682"/>
                  </a:cubicBezTo>
                  <a:cubicBezTo>
                    <a:pt x="62" y="682"/>
                    <a:pt x="62" y="682"/>
                    <a:pt x="62" y="713"/>
                  </a:cubicBezTo>
                  <a:cubicBezTo>
                    <a:pt x="62" y="713"/>
                    <a:pt x="62" y="713"/>
                    <a:pt x="32" y="713"/>
                  </a:cubicBezTo>
                  <a:lnTo>
                    <a:pt x="32" y="713"/>
                  </a:lnTo>
                  <a:cubicBezTo>
                    <a:pt x="32" y="744"/>
                    <a:pt x="32" y="744"/>
                    <a:pt x="32" y="744"/>
                  </a:cubicBezTo>
                  <a:cubicBezTo>
                    <a:pt x="32" y="774"/>
                    <a:pt x="32" y="774"/>
                    <a:pt x="0" y="806"/>
                  </a:cubicBezTo>
                  <a:lnTo>
                    <a:pt x="0" y="806"/>
                  </a:lnTo>
                  <a:cubicBezTo>
                    <a:pt x="0" y="837"/>
                    <a:pt x="0" y="837"/>
                    <a:pt x="32" y="868"/>
                  </a:cubicBezTo>
                  <a:cubicBezTo>
                    <a:pt x="32" y="868"/>
                    <a:pt x="62" y="898"/>
                    <a:pt x="62" y="930"/>
                  </a:cubicBezTo>
                  <a:cubicBezTo>
                    <a:pt x="32" y="930"/>
                    <a:pt x="32" y="961"/>
                    <a:pt x="32" y="961"/>
                  </a:cubicBezTo>
                  <a:cubicBezTo>
                    <a:pt x="32" y="961"/>
                    <a:pt x="32" y="961"/>
                    <a:pt x="0" y="961"/>
                  </a:cubicBezTo>
                  <a:cubicBezTo>
                    <a:pt x="0" y="992"/>
                    <a:pt x="32" y="992"/>
                    <a:pt x="32" y="992"/>
                  </a:cubicBezTo>
                  <a:cubicBezTo>
                    <a:pt x="32" y="992"/>
                    <a:pt x="32" y="1022"/>
                    <a:pt x="32" y="1054"/>
                  </a:cubicBezTo>
                  <a:lnTo>
                    <a:pt x="62" y="1085"/>
                  </a:lnTo>
                  <a:cubicBezTo>
                    <a:pt x="62" y="1116"/>
                    <a:pt x="93" y="1116"/>
                    <a:pt x="93" y="1146"/>
                  </a:cubicBezTo>
                  <a:lnTo>
                    <a:pt x="93" y="1209"/>
                  </a:lnTo>
                  <a:cubicBezTo>
                    <a:pt x="93" y="1209"/>
                    <a:pt x="93" y="1240"/>
                    <a:pt x="124" y="1302"/>
                  </a:cubicBezTo>
                  <a:lnTo>
                    <a:pt x="124" y="1302"/>
                  </a:lnTo>
                  <a:cubicBezTo>
                    <a:pt x="124" y="1333"/>
                    <a:pt x="124" y="1364"/>
                    <a:pt x="124" y="1364"/>
                  </a:cubicBezTo>
                  <a:cubicBezTo>
                    <a:pt x="124" y="1394"/>
                    <a:pt x="124" y="1394"/>
                    <a:pt x="124" y="1394"/>
                  </a:cubicBezTo>
                  <a:cubicBezTo>
                    <a:pt x="124" y="1426"/>
                    <a:pt x="124" y="1426"/>
                    <a:pt x="93" y="1426"/>
                  </a:cubicBezTo>
                  <a:cubicBezTo>
                    <a:pt x="93" y="1457"/>
                    <a:pt x="124" y="1457"/>
                    <a:pt x="124" y="1457"/>
                  </a:cubicBezTo>
                  <a:lnTo>
                    <a:pt x="124" y="1487"/>
                  </a:lnTo>
                  <a:cubicBezTo>
                    <a:pt x="156" y="1487"/>
                    <a:pt x="186" y="1487"/>
                    <a:pt x="186" y="1487"/>
                  </a:cubicBezTo>
                  <a:cubicBezTo>
                    <a:pt x="186" y="1487"/>
                    <a:pt x="186" y="1487"/>
                    <a:pt x="217" y="1487"/>
                  </a:cubicBezTo>
                  <a:lnTo>
                    <a:pt x="217" y="1487"/>
                  </a:lnTo>
                  <a:lnTo>
                    <a:pt x="248" y="1487"/>
                  </a:lnTo>
                  <a:lnTo>
                    <a:pt x="248" y="1487"/>
                  </a:lnTo>
                  <a:cubicBezTo>
                    <a:pt x="248" y="1457"/>
                    <a:pt x="310" y="1426"/>
                    <a:pt x="372" y="1426"/>
                  </a:cubicBezTo>
                  <a:cubicBezTo>
                    <a:pt x="372" y="1426"/>
                    <a:pt x="372" y="1426"/>
                    <a:pt x="404" y="1426"/>
                  </a:cubicBezTo>
                  <a:cubicBezTo>
                    <a:pt x="434" y="1426"/>
                    <a:pt x="465" y="1426"/>
                    <a:pt x="465" y="1426"/>
                  </a:cubicBezTo>
                  <a:lnTo>
                    <a:pt x="465" y="1426"/>
                  </a:lnTo>
                  <a:cubicBezTo>
                    <a:pt x="465" y="1426"/>
                    <a:pt x="496" y="1426"/>
                    <a:pt x="528" y="1426"/>
                  </a:cubicBezTo>
                  <a:lnTo>
                    <a:pt x="528" y="1426"/>
                  </a:lnTo>
                  <a:cubicBezTo>
                    <a:pt x="528" y="1426"/>
                    <a:pt x="528" y="1426"/>
                    <a:pt x="558" y="1426"/>
                  </a:cubicBezTo>
                  <a:cubicBezTo>
                    <a:pt x="558" y="1394"/>
                    <a:pt x="558" y="1394"/>
                    <a:pt x="558" y="1394"/>
                  </a:cubicBezTo>
                  <a:cubicBezTo>
                    <a:pt x="558" y="1394"/>
                    <a:pt x="558" y="1394"/>
                    <a:pt x="558" y="1364"/>
                  </a:cubicBezTo>
                  <a:cubicBezTo>
                    <a:pt x="558" y="1364"/>
                    <a:pt x="589" y="1333"/>
                    <a:pt x="652" y="1333"/>
                  </a:cubicBezTo>
                  <a:lnTo>
                    <a:pt x="652" y="1333"/>
                  </a:lnTo>
                  <a:cubicBezTo>
                    <a:pt x="682" y="1333"/>
                    <a:pt x="713" y="1302"/>
                    <a:pt x="775" y="1302"/>
                  </a:cubicBezTo>
                  <a:lnTo>
                    <a:pt x="806" y="1302"/>
                  </a:lnTo>
                  <a:cubicBezTo>
                    <a:pt x="806" y="1270"/>
                    <a:pt x="837" y="1270"/>
                    <a:pt x="837" y="1270"/>
                  </a:cubicBezTo>
                  <a:cubicBezTo>
                    <a:pt x="868" y="1270"/>
                    <a:pt x="868" y="1270"/>
                    <a:pt x="868" y="1270"/>
                  </a:cubicBezTo>
                  <a:lnTo>
                    <a:pt x="900" y="1270"/>
                  </a:lnTo>
                  <a:lnTo>
                    <a:pt x="900" y="1270"/>
                  </a:lnTo>
                  <a:lnTo>
                    <a:pt x="930" y="1270"/>
                  </a:lnTo>
                  <a:lnTo>
                    <a:pt x="961" y="1270"/>
                  </a:lnTo>
                  <a:cubicBezTo>
                    <a:pt x="992" y="1270"/>
                    <a:pt x="992" y="1270"/>
                    <a:pt x="1023" y="1270"/>
                  </a:cubicBezTo>
                  <a:cubicBezTo>
                    <a:pt x="1023" y="1302"/>
                    <a:pt x="1054" y="1302"/>
                    <a:pt x="1085" y="1302"/>
                  </a:cubicBezTo>
                  <a:cubicBezTo>
                    <a:pt x="1116" y="1302"/>
                    <a:pt x="1147" y="1333"/>
                    <a:pt x="1147" y="1364"/>
                  </a:cubicBezTo>
                  <a:lnTo>
                    <a:pt x="1178" y="1364"/>
                  </a:lnTo>
                  <a:cubicBezTo>
                    <a:pt x="1178" y="1394"/>
                    <a:pt x="1209" y="1426"/>
                    <a:pt x="1209" y="1457"/>
                  </a:cubicBezTo>
                  <a:cubicBezTo>
                    <a:pt x="1209" y="1457"/>
                    <a:pt x="1209" y="1457"/>
                    <a:pt x="1240" y="1457"/>
                  </a:cubicBezTo>
                  <a:cubicBezTo>
                    <a:pt x="1240" y="1426"/>
                    <a:pt x="1271" y="1394"/>
                    <a:pt x="1302" y="1394"/>
                  </a:cubicBezTo>
                  <a:lnTo>
                    <a:pt x="1302" y="1364"/>
                  </a:lnTo>
                  <a:cubicBezTo>
                    <a:pt x="1302" y="1333"/>
                    <a:pt x="1302" y="1333"/>
                    <a:pt x="1302" y="1333"/>
                  </a:cubicBezTo>
                  <a:cubicBezTo>
                    <a:pt x="1364" y="1333"/>
                    <a:pt x="1364" y="1333"/>
                    <a:pt x="1364" y="1333"/>
                  </a:cubicBezTo>
                  <a:cubicBezTo>
                    <a:pt x="1364" y="1364"/>
                    <a:pt x="1364" y="1364"/>
                    <a:pt x="1364" y="1364"/>
                  </a:cubicBezTo>
                  <a:cubicBezTo>
                    <a:pt x="1364" y="1394"/>
                    <a:pt x="1364" y="1394"/>
                    <a:pt x="1364" y="1426"/>
                  </a:cubicBezTo>
                  <a:lnTo>
                    <a:pt x="1364" y="1426"/>
                  </a:lnTo>
                  <a:cubicBezTo>
                    <a:pt x="1364" y="1457"/>
                    <a:pt x="1395" y="1487"/>
                    <a:pt x="1395" y="1487"/>
                  </a:cubicBezTo>
                  <a:cubicBezTo>
                    <a:pt x="1395" y="1518"/>
                    <a:pt x="1395" y="1518"/>
                    <a:pt x="1395" y="1518"/>
                  </a:cubicBezTo>
                  <a:lnTo>
                    <a:pt x="1426" y="1550"/>
                  </a:lnTo>
                  <a:cubicBezTo>
                    <a:pt x="1457" y="1581"/>
                    <a:pt x="1457" y="1611"/>
                    <a:pt x="1457" y="1642"/>
                  </a:cubicBezTo>
                  <a:lnTo>
                    <a:pt x="1457" y="1642"/>
                  </a:lnTo>
                  <a:lnTo>
                    <a:pt x="1488" y="1674"/>
                  </a:lnTo>
                  <a:cubicBezTo>
                    <a:pt x="1488" y="1674"/>
                    <a:pt x="1488" y="1705"/>
                    <a:pt x="1519" y="1705"/>
                  </a:cubicBezTo>
                  <a:cubicBezTo>
                    <a:pt x="1519" y="1705"/>
                    <a:pt x="1519" y="1705"/>
                    <a:pt x="1550" y="1705"/>
                  </a:cubicBezTo>
                  <a:cubicBezTo>
                    <a:pt x="1581" y="1705"/>
                    <a:pt x="1581" y="1705"/>
                    <a:pt x="1581" y="1705"/>
                  </a:cubicBezTo>
                  <a:lnTo>
                    <a:pt x="1581" y="1705"/>
                  </a:lnTo>
                  <a:cubicBezTo>
                    <a:pt x="1612" y="1705"/>
                    <a:pt x="1612" y="1705"/>
                    <a:pt x="1643" y="1735"/>
                  </a:cubicBezTo>
                  <a:lnTo>
                    <a:pt x="1643" y="1735"/>
                  </a:lnTo>
                  <a:cubicBezTo>
                    <a:pt x="1643" y="1735"/>
                    <a:pt x="1643" y="1735"/>
                    <a:pt x="1674" y="1735"/>
                  </a:cubicBezTo>
                  <a:lnTo>
                    <a:pt x="1674" y="1705"/>
                  </a:lnTo>
                  <a:cubicBezTo>
                    <a:pt x="1705" y="1705"/>
                    <a:pt x="1705" y="1705"/>
                    <a:pt x="1736" y="1705"/>
                  </a:cubicBezTo>
                  <a:lnTo>
                    <a:pt x="1736" y="1705"/>
                  </a:lnTo>
                  <a:lnTo>
                    <a:pt x="1736" y="1705"/>
                  </a:lnTo>
                  <a:cubicBezTo>
                    <a:pt x="1767" y="1705"/>
                    <a:pt x="1767" y="1705"/>
                    <a:pt x="1798" y="1735"/>
                  </a:cubicBezTo>
                  <a:lnTo>
                    <a:pt x="1798" y="1735"/>
                  </a:lnTo>
                  <a:cubicBezTo>
                    <a:pt x="1829" y="1735"/>
                    <a:pt x="1829" y="1705"/>
                    <a:pt x="1860" y="1705"/>
                  </a:cubicBezTo>
                  <a:lnTo>
                    <a:pt x="1860" y="1705"/>
                  </a:lnTo>
                  <a:cubicBezTo>
                    <a:pt x="1860" y="1674"/>
                    <a:pt x="1891" y="1674"/>
                    <a:pt x="1922" y="1674"/>
                  </a:cubicBezTo>
                  <a:lnTo>
                    <a:pt x="1922" y="1674"/>
                  </a:lnTo>
                  <a:lnTo>
                    <a:pt x="1922" y="1674"/>
                  </a:lnTo>
                  <a:cubicBezTo>
                    <a:pt x="1953" y="1674"/>
                    <a:pt x="1953" y="1674"/>
                    <a:pt x="1953" y="1674"/>
                  </a:cubicBezTo>
                  <a:cubicBezTo>
                    <a:pt x="1984" y="1674"/>
                    <a:pt x="1984" y="1674"/>
                    <a:pt x="1984" y="1674"/>
                  </a:cubicBezTo>
                  <a:cubicBezTo>
                    <a:pt x="1984" y="1674"/>
                    <a:pt x="1984" y="1674"/>
                    <a:pt x="1984" y="1642"/>
                  </a:cubicBezTo>
                  <a:lnTo>
                    <a:pt x="1984" y="1642"/>
                  </a:lnTo>
                  <a:cubicBezTo>
                    <a:pt x="1984" y="1642"/>
                    <a:pt x="1984" y="1611"/>
                    <a:pt x="1984" y="1581"/>
                  </a:cubicBezTo>
                  <a:cubicBezTo>
                    <a:pt x="2015" y="1518"/>
                    <a:pt x="2046" y="1487"/>
                    <a:pt x="2046" y="1457"/>
                  </a:cubicBezTo>
                  <a:lnTo>
                    <a:pt x="2046" y="1426"/>
                  </a:lnTo>
                  <a:lnTo>
                    <a:pt x="2046" y="1426"/>
                  </a:lnTo>
                  <a:cubicBezTo>
                    <a:pt x="2046" y="1394"/>
                    <a:pt x="2077" y="1364"/>
                    <a:pt x="2108" y="1364"/>
                  </a:cubicBezTo>
                  <a:cubicBezTo>
                    <a:pt x="2108" y="1333"/>
                    <a:pt x="2108" y="1333"/>
                    <a:pt x="2139" y="1333"/>
                  </a:cubicBezTo>
                  <a:cubicBezTo>
                    <a:pt x="2139" y="1302"/>
                    <a:pt x="2139" y="1270"/>
                    <a:pt x="2139" y="1270"/>
                  </a:cubicBezTo>
                  <a:cubicBezTo>
                    <a:pt x="2170" y="1240"/>
                    <a:pt x="2170" y="1209"/>
                    <a:pt x="2170" y="1209"/>
                  </a:cubicBezTo>
                  <a:cubicBezTo>
                    <a:pt x="2170" y="1209"/>
                    <a:pt x="2170" y="1146"/>
                    <a:pt x="2170" y="1116"/>
                  </a:cubicBezTo>
                  <a:lnTo>
                    <a:pt x="2170" y="1116"/>
                  </a:lnTo>
                  <a:lnTo>
                    <a:pt x="2170" y="1085"/>
                  </a:lnTo>
                  <a:cubicBezTo>
                    <a:pt x="2170" y="1085"/>
                    <a:pt x="2170" y="1085"/>
                    <a:pt x="2170" y="1054"/>
                  </a:cubicBez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4" name="Freeform 143"/>
            <p:cNvSpPr>
              <a:spLocks noChangeArrowheads="1"/>
            </p:cNvSpPr>
            <p:nvPr/>
          </p:nvSpPr>
          <p:spPr bwMode="auto">
            <a:xfrm>
              <a:off x="5565775" y="2538413"/>
              <a:ext cx="201613" cy="246062"/>
            </a:xfrm>
            <a:custGeom>
              <a:avLst/>
              <a:gdLst>
                <a:gd name="T0" fmla="*/ 465 w 559"/>
                <a:gd name="T1" fmla="*/ 403 h 683"/>
                <a:gd name="T2" fmla="*/ 434 w 559"/>
                <a:gd name="T3" fmla="*/ 372 h 683"/>
                <a:gd name="T4" fmla="*/ 434 w 559"/>
                <a:gd name="T5" fmla="*/ 310 h 683"/>
                <a:gd name="T6" fmla="*/ 404 w 559"/>
                <a:gd name="T7" fmla="*/ 279 h 683"/>
                <a:gd name="T8" fmla="*/ 372 w 559"/>
                <a:gd name="T9" fmla="*/ 279 h 683"/>
                <a:gd name="T10" fmla="*/ 341 w 559"/>
                <a:gd name="T11" fmla="*/ 248 h 683"/>
                <a:gd name="T12" fmla="*/ 341 w 559"/>
                <a:gd name="T13" fmla="*/ 217 h 683"/>
                <a:gd name="T14" fmla="*/ 341 w 559"/>
                <a:gd name="T15" fmla="*/ 217 h 683"/>
                <a:gd name="T16" fmla="*/ 280 w 559"/>
                <a:gd name="T17" fmla="*/ 186 h 683"/>
                <a:gd name="T18" fmla="*/ 217 w 559"/>
                <a:gd name="T19" fmla="*/ 124 h 683"/>
                <a:gd name="T20" fmla="*/ 155 w 559"/>
                <a:gd name="T21" fmla="*/ 62 h 683"/>
                <a:gd name="T22" fmla="*/ 124 w 559"/>
                <a:gd name="T23" fmla="*/ 31 h 683"/>
                <a:gd name="T24" fmla="*/ 93 w 559"/>
                <a:gd name="T25" fmla="*/ 0 h 683"/>
                <a:gd name="T26" fmla="*/ 93 w 559"/>
                <a:gd name="T27" fmla="*/ 0 h 683"/>
                <a:gd name="T28" fmla="*/ 32 w 559"/>
                <a:gd name="T29" fmla="*/ 0 h 683"/>
                <a:gd name="T30" fmla="*/ 0 w 559"/>
                <a:gd name="T31" fmla="*/ 0 h 683"/>
                <a:gd name="T32" fmla="*/ 32 w 559"/>
                <a:gd name="T33" fmla="*/ 31 h 683"/>
                <a:gd name="T34" fmla="*/ 63 w 559"/>
                <a:gd name="T35" fmla="*/ 62 h 683"/>
                <a:gd name="T36" fmla="*/ 93 w 559"/>
                <a:gd name="T37" fmla="*/ 93 h 683"/>
                <a:gd name="T38" fmla="*/ 124 w 559"/>
                <a:gd name="T39" fmla="*/ 155 h 683"/>
                <a:gd name="T40" fmla="*/ 187 w 559"/>
                <a:gd name="T41" fmla="*/ 186 h 683"/>
                <a:gd name="T42" fmla="*/ 217 w 559"/>
                <a:gd name="T43" fmla="*/ 248 h 683"/>
                <a:gd name="T44" fmla="*/ 217 w 559"/>
                <a:gd name="T45" fmla="*/ 279 h 683"/>
                <a:gd name="T46" fmla="*/ 310 w 559"/>
                <a:gd name="T47" fmla="*/ 403 h 683"/>
                <a:gd name="T48" fmla="*/ 372 w 559"/>
                <a:gd name="T49" fmla="*/ 527 h 683"/>
                <a:gd name="T50" fmla="*/ 434 w 559"/>
                <a:gd name="T51" fmla="*/ 589 h 683"/>
                <a:gd name="T52" fmla="*/ 465 w 559"/>
                <a:gd name="T53" fmla="*/ 620 h 683"/>
                <a:gd name="T54" fmla="*/ 496 w 559"/>
                <a:gd name="T55" fmla="*/ 651 h 683"/>
                <a:gd name="T56" fmla="*/ 528 w 559"/>
                <a:gd name="T57" fmla="*/ 651 h 683"/>
                <a:gd name="T58" fmla="*/ 558 w 559"/>
                <a:gd name="T59" fmla="*/ 651 h 683"/>
                <a:gd name="T60" fmla="*/ 558 w 559"/>
                <a:gd name="T61" fmla="*/ 589 h 683"/>
                <a:gd name="T62" fmla="*/ 558 w 559"/>
                <a:gd name="T63" fmla="*/ 558 h 683"/>
                <a:gd name="T64" fmla="*/ 528 w 559"/>
                <a:gd name="T65" fmla="*/ 527 h 683"/>
                <a:gd name="T66" fmla="*/ 528 w 559"/>
                <a:gd name="T67" fmla="*/ 496 h 683"/>
                <a:gd name="T68" fmla="*/ 496 w 559"/>
                <a:gd name="T69" fmla="*/ 46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683">
                  <a:moveTo>
                    <a:pt x="465" y="403"/>
                  </a:moveTo>
                  <a:lnTo>
                    <a:pt x="465" y="403"/>
                  </a:lnTo>
                  <a:lnTo>
                    <a:pt x="465" y="403"/>
                  </a:lnTo>
                  <a:cubicBezTo>
                    <a:pt x="465" y="403"/>
                    <a:pt x="434" y="403"/>
                    <a:pt x="434" y="372"/>
                  </a:cubicBezTo>
                  <a:cubicBezTo>
                    <a:pt x="434" y="372"/>
                    <a:pt x="434" y="372"/>
                    <a:pt x="434" y="341"/>
                  </a:cubicBezTo>
                  <a:cubicBezTo>
                    <a:pt x="434" y="341"/>
                    <a:pt x="404" y="341"/>
                    <a:pt x="434" y="310"/>
                  </a:cubicBezTo>
                  <a:lnTo>
                    <a:pt x="434" y="310"/>
                  </a:lnTo>
                  <a:cubicBezTo>
                    <a:pt x="404" y="310"/>
                    <a:pt x="404" y="310"/>
                    <a:pt x="404" y="279"/>
                  </a:cubicBezTo>
                  <a:lnTo>
                    <a:pt x="404" y="279"/>
                  </a:lnTo>
                  <a:lnTo>
                    <a:pt x="372" y="279"/>
                  </a:lnTo>
                  <a:lnTo>
                    <a:pt x="372" y="279"/>
                  </a:lnTo>
                  <a:cubicBezTo>
                    <a:pt x="341" y="248"/>
                    <a:pt x="341" y="248"/>
                    <a:pt x="341" y="248"/>
                  </a:cubicBezTo>
                  <a:lnTo>
                    <a:pt x="341" y="248"/>
                  </a:lnTo>
                  <a:lnTo>
                    <a:pt x="341" y="217"/>
                  </a:lnTo>
                  <a:lnTo>
                    <a:pt x="341" y="217"/>
                  </a:lnTo>
                  <a:lnTo>
                    <a:pt x="341" y="217"/>
                  </a:lnTo>
                  <a:cubicBezTo>
                    <a:pt x="310" y="217"/>
                    <a:pt x="310" y="186"/>
                    <a:pt x="310" y="186"/>
                  </a:cubicBezTo>
                  <a:cubicBezTo>
                    <a:pt x="280" y="186"/>
                    <a:pt x="280" y="186"/>
                    <a:pt x="280" y="186"/>
                  </a:cubicBezTo>
                  <a:cubicBezTo>
                    <a:pt x="280" y="186"/>
                    <a:pt x="248" y="186"/>
                    <a:pt x="217" y="186"/>
                  </a:cubicBezTo>
                  <a:cubicBezTo>
                    <a:pt x="217" y="155"/>
                    <a:pt x="217" y="155"/>
                    <a:pt x="217" y="124"/>
                  </a:cubicBezTo>
                  <a:lnTo>
                    <a:pt x="217" y="124"/>
                  </a:lnTo>
                  <a:cubicBezTo>
                    <a:pt x="187" y="124"/>
                    <a:pt x="155" y="93"/>
                    <a:pt x="155" y="62"/>
                  </a:cubicBezTo>
                  <a:cubicBezTo>
                    <a:pt x="124" y="62"/>
                    <a:pt x="124" y="62"/>
                    <a:pt x="124" y="31"/>
                  </a:cubicBezTo>
                  <a:lnTo>
                    <a:pt x="124" y="31"/>
                  </a:lnTo>
                  <a:cubicBezTo>
                    <a:pt x="124" y="31"/>
                    <a:pt x="124" y="31"/>
                    <a:pt x="93" y="0"/>
                  </a:cubicBezTo>
                  <a:lnTo>
                    <a:pt x="93" y="0"/>
                  </a:lnTo>
                  <a:lnTo>
                    <a:pt x="93" y="0"/>
                  </a:lnTo>
                  <a:lnTo>
                    <a:pt x="93" y="0"/>
                  </a:lnTo>
                  <a:cubicBezTo>
                    <a:pt x="93" y="0"/>
                    <a:pt x="93" y="0"/>
                    <a:pt x="63" y="0"/>
                  </a:cubicBezTo>
                  <a:cubicBezTo>
                    <a:pt x="63" y="0"/>
                    <a:pt x="63" y="0"/>
                    <a:pt x="32" y="0"/>
                  </a:cubicBezTo>
                  <a:lnTo>
                    <a:pt x="0" y="0"/>
                  </a:lnTo>
                  <a:lnTo>
                    <a:pt x="0" y="0"/>
                  </a:lnTo>
                  <a:lnTo>
                    <a:pt x="0" y="0"/>
                  </a:lnTo>
                  <a:cubicBezTo>
                    <a:pt x="32" y="0"/>
                    <a:pt x="32" y="0"/>
                    <a:pt x="32" y="31"/>
                  </a:cubicBezTo>
                  <a:cubicBezTo>
                    <a:pt x="32" y="31"/>
                    <a:pt x="32" y="62"/>
                    <a:pt x="63" y="62"/>
                  </a:cubicBezTo>
                  <a:lnTo>
                    <a:pt x="63" y="62"/>
                  </a:lnTo>
                  <a:lnTo>
                    <a:pt x="93" y="62"/>
                  </a:lnTo>
                  <a:lnTo>
                    <a:pt x="93" y="93"/>
                  </a:lnTo>
                  <a:cubicBezTo>
                    <a:pt x="124" y="124"/>
                    <a:pt x="124" y="124"/>
                    <a:pt x="124" y="155"/>
                  </a:cubicBezTo>
                  <a:lnTo>
                    <a:pt x="124" y="155"/>
                  </a:lnTo>
                  <a:lnTo>
                    <a:pt x="155" y="155"/>
                  </a:lnTo>
                  <a:lnTo>
                    <a:pt x="187" y="186"/>
                  </a:lnTo>
                  <a:lnTo>
                    <a:pt x="187" y="186"/>
                  </a:lnTo>
                  <a:cubicBezTo>
                    <a:pt x="187" y="217"/>
                    <a:pt x="217" y="217"/>
                    <a:pt x="217" y="248"/>
                  </a:cubicBezTo>
                  <a:lnTo>
                    <a:pt x="217" y="248"/>
                  </a:lnTo>
                  <a:lnTo>
                    <a:pt x="217" y="279"/>
                  </a:lnTo>
                  <a:cubicBezTo>
                    <a:pt x="217" y="279"/>
                    <a:pt x="217" y="279"/>
                    <a:pt x="248" y="310"/>
                  </a:cubicBezTo>
                  <a:cubicBezTo>
                    <a:pt x="248" y="310"/>
                    <a:pt x="280" y="372"/>
                    <a:pt x="310" y="403"/>
                  </a:cubicBezTo>
                  <a:cubicBezTo>
                    <a:pt x="310" y="434"/>
                    <a:pt x="310" y="465"/>
                    <a:pt x="310" y="465"/>
                  </a:cubicBezTo>
                  <a:cubicBezTo>
                    <a:pt x="310" y="465"/>
                    <a:pt x="341" y="496"/>
                    <a:pt x="372" y="527"/>
                  </a:cubicBezTo>
                  <a:lnTo>
                    <a:pt x="404" y="589"/>
                  </a:lnTo>
                  <a:cubicBezTo>
                    <a:pt x="434" y="589"/>
                    <a:pt x="434" y="589"/>
                    <a:pt x="434" y="589"/>
                  </a:cubicBezTo>
                  <a:lnTo>
                    <a:pt x="465" y="620"/>
                  </a:lnTo>
                  <a:lnTo>
                    <a:pt x="465" y="620"/>
                  </a:lnTo>
                  <a:lnTo>
                    <a:pt x="465" y="620"/>
                  </a:lnTo>
                  <a:cubicBezTo>
                    <a:pt x="465" y="651"/>
                    <a:pt x="496" y="651"/>
                    <a:pt x="496" y="651"/>
                  </a:cubicBezTo>
                  <a:lnTo>
                    <a:pt x="496" y="682"/>
                  </a:lnTo>
                  <a:cubicBezTo>
                    <a:pt x="528" y="682"/>
                    <a:pt x="528" y="651"/>
                    <a:pt x="528" y="651"/>
                  </a:cubicBezTo>
                  <a:cubicBezTo>
                    <a:pt x="528" y="651"/>
                    <a:pt x="528" y="651"/>
                    <a:pt x="558" y="651"/>
                  </a:cubicBezTo>
                  <a:lnTo>
                    <a:pt x="558" y="651"/>
                  </a:lnTo>
                  <a:lnTo>
                    <a:pt x="558" y="651"/>
                  </a:lnTo>
                  <a:cubicBezTo>
                    <a:pt x="558" y="651"/>
                    <a:pt x="558" y="620"/>
                    <a:pt x="558" y="589"/>
                  </a:cubicBezTo>
                  <a:lnTo>
                    <a:pt x="558" y="589"/>
                  </a:lnTo>
                  <a:lnTo>
                    <a:pt x="558" y="558"/>
                  </a:lnTo>
                  <a:lnTo>
                    <a:pt x="558" y="558"/>
                  </a:lnTo>
                  <a:cubicBezTo>
                    <a:pt x="528" y="527"/>
                    <a:pt x="528" y="527"/>
                    <a:pt x="528" y="527"/>
                  </a:cubicBezTo>
                  <a:cubicBezTo>
                    <a:pt x="558" y="527"/>
                    <a:pt x="558" y="527"/>
                    <a:pt x="558" y="527"/>
                  </a:cubicBezTo>
                  <a:cubicBezTo>
                    <a:pt x="528" y="527"/>
                    <a:pt x="528" y="496"/>
                    <a:pt x="528" y="496"/>
                  </a:cubicBezTo>
                  <a:lnTo>
                    <a:pt x="528" y="496"/>
                  </a:lnTo>
                  <a:cubicBezTo>
                    <a:pt x="528" y="496"/>
                    <a:pt x="496" y="496"/>
                    <a:pt x="496" y="465"/>
                  </a:cubicBezTo>
                  <a:cubicBezTo>
                    <a:pt x="465" y="465"/>
                    <a:pt x="465" y="434"/>
                    <a:pt x="465" y="40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5" name="Freeform 144"/>
            <p:cNvSpPr>
              <a:spLocks noChangeArrowheads="1"/>
            </p:cNvSpPr>
            <p:nvPr/>
          </p:nvSpPr>
          <p:spPr bwMode="auto">
            <a:xfrm>
              <a:off x="3513138" y="1377950"/>
              <a:ext cx="33337" cy="11113"/>
            </a:xfrm>
            <a:custGeom>
              <a:avLst/>
              <a:gdLst>
                <a:gd name="T0" fmla="*/ 62 w 94"/>
                <a:gd name="T1" fmla="*/ 0 h 33"/>
                <a:gd name="T2" fmla="*/ 62 w 94"/>
                <a:gd name="T3" fmla="*/ 0 h 33"/>
                <a:gd name="T4" fmla="*/ 62 w 94"/>
                <a:gd name="T5" fmla="*/ 0 h 33"/>
                <a:gd name="T6" fmla="*/ 32 w 94"/>
                <a:gd name="T7" fmla="*/ 0 h 33"/>
                <a:gd name="T8" fmla="*/ 32 w 94"/>
                <a:gd name="T9" fmla="*/ 0 h 33"/>
                <a:gd name="T10" fmla="*/ 32 w 94"/>
                <a:gd name="T11" fmla="*/ 0 h 33"/>
                <a:gd name="T12" fmla="*/ 0 w 94"/>
                <a:gd name="T13" fmla="*/ 0 h 33"/>
                <a:gd name="T14" fmla="*/ 0 w 94"/>
                <a:gd name="T15" fmla="*/ 0 h 33"/>
                <a:gd name="T16" fmla="*/ 0 w 94"/>
                <a:gd name="T17" fmla="*/ 0 h 33"/>
                <a:gd name="T18" fmla="*/ 0 w 94"/>
                <a:gd name="T19" fmla="*/ 32 h 33"/>
                <a:gd name="T20" fmla="*/ 0 w 94"/>
                <a:gd name="T21" fmla="*/ 32 h 33"/>
                <a:gd name="T22" fmla="*/ 0 w 94"/>
                <a:gd name="T23" fmla="*/ 32 h 33"/>
                <a:gd name="T24" fmla="*/ 0 w 94"/>
                <a:gd name="T25" fmla="*/ 32 h 33"/>
                <a:gd name="T26" fmla="*/ 32 w 94"/>
                <a:gd name="T27" fmla="*/ 32 h 33"/>
                <a:gd name="T28" fmla="*/ 62 w 94"/>
                <a:gd name="T29" fmla="*/ 32 h 33"/>
                <a:gd name="T30" fmla="*/ 62 w 94"/>
                <a:gd name="T31" fmla="*/ 32 h 33"/>
                <a:gd name="T32" fmla="*/ 93 w 94"/>
                <a:gd name="T33" fmla="*/ 32 h 33"/>
                <a:gd name="T34" fmla="*/ 93 w 94"/>
                <a:gd name="T35" fmla="*/ 32 h 33"/>
                <a:gd name="T36" fmla="*/ 62 w 94"/>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33">
                  <a:moveTo>
                    <a:pt x="62" y="0"/>
                  </a:moveTo>
                  <a:lnTo>
                    <a:pt x="62" y="0"/>
                  </a:lnTo>
                  <a:lnTo>
                    <a:pt x="62" y="0"/>
                  </a:lnTo>
                  <a:lnTo>
                    <a:pt x="32" y="0"/>
                  </a:lnTo>
                  <a:lnTo>
                    <a:pt x="32" y="0"/>
                  </a:lnTo>
                  <a:lnTo>
                    <a:pt x="32" y="0"/>
                  </a:lnTo>
                  <a:lnTo>
                    <a:pt x="0" y="0"/>
                  </a:lnTo>
                  <a:lnTo>
                    <a:pt x="0" y="0"/>
                  </a:lnTo>
                  <a:lnTo>
                    <a:pt x="0" y="0"/>
                  </a:lnTo>
                  <a:lnTo>
                    <a:pt x="0" y="32"/>
                  </a:lnTo>
                  <a:lnTo>
                    <a:pt x="0" y="32"/>
                  </a:lnTo>
                  <a:lnTo>
                    <a:pt x="0" y="32"/>
                  </a:lnTo>
                  <a:lnTo>
                    <a:pt x="0" y="32"/>
                  </a:lnTo>
                  <a:cubicBezTo>
                    <a:pt x="32" y="32"/>
                    <a:pt x="32" y="32"/>
                    <a:pt x="32" y="32"/>
                  </a:cubicBezTo>
                  <a:cubicBezTo>
                    <a:pt x="62" y="32"/>
                    <a:pt x="62" y="32"/>
                    <a:pt x="62" y="32"/>
                  </a:cubicBezTo>
                  <a:lnTo>
                    <a:pt x="62" y="32"/>
                  </a:lnTo>
                  <a:lnTo>
                    <a:pt x="93" y="32"/>
                  </a:lnTo>
                  <a:lnTo>
                    <a:pt x="93" y="32"/>
                  </a:lnTo>
                  <a:cubicBezTo>
                    <a:pt x="93" y="32"/>
                    <a:pt x="62" y="32"/>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6" name="Freeform 145"/>
            <p:cNvSpPr>
              <a:spLocks noChangeArrowheads="1"/>
            </p:cNvSpPr>
            <p:nvPr/>
          </p:nvSpPr>
          <p:spPr bwMode="auto">
            <a:xfrm>
              <a:off x="3467100" y="1401763"/>
              <a:ext cx="66675" cy="55562"/>
            </a:xfrm>
            <a:custGeom>
              <a:avLst/>
              <a:gdLst>
                <a:gd name="T0" fmla="*/ 186 w 187"/>
                <a:gd name="T1" fmla="*/ 62 h 155"/>
                <a:gd name="T2" fmla="*/ 186 w 187"/>
                <a:gd name="T3" fmla="*/ 62 h 155"/>
                <a:gd name="T4" fmla="*/ 186 w 187"/>
                <a:gd name="T5" fmla="*/ 30 h 155"/>
                <a:gd name="T6" fmla="*/ 156 w 187"/>
                <a:gd name="T7" fmla="*/ 30 h 155"/>
                <a:gd name="T8" fmla="*/ 124 w 187"/>
                <a:gd name="T9" fmla="*/ 30 h 155"/>
                <a:gd name="T10" fmla="*/ 93 w 187"/>
                <a:gd name="T11" fmla="*/ 0 h 155"/>
                <a:gd name="T12" fmla="*/ 32 w 187"/>
                <a:gd name="T13" fmla="*/ 0 h 155"/>
                <a:gd name="T14" fmla="*/ 32 w 187"/>
                <a:gd name="T15" fmla="*/ 0 h 155"/>
                <a:gd name="T16" fmla="*/ 32 w 187"/>
                <a:gd name="T17" fmla="*/ 0 h 155"/>
                <a:gd name="T18" fmla="*/ 0 w 187"/>
                <a:gd name="T19" fmla="*/ 0 h 155"/>
                <a:gd name="T20" fmla="*/ 0 w 187"/>
                <a:gd name="T21" fmla="*/ 0 h 155"/>
                <a:gd name="T22" fmla="*/ 0 w 187"/>
                <a:gd name="T23" fmla="*/ 0 h 155"/>
                <a:gd name="T24" fmla="*/ 0 w 187"/>
                <a:gd name="T25" fmla="*/ 0 h 155"/>
                <a:gd name="T26" fmla="*/ 0 w 187"/>
                <a:gd name="T27" fmla="*/ 30 h 155"/>
                <a:gd name="T28" fmla="*/ 32 w 187"/>
                <a:gd name="T29" fmla="*/ 30 h 155"/>
                <a:gd name="T30" fmla="*/ 32 w 187"/>
                <a:gd name="T31" fmla="*/ 30 h 155"/>
                <a:gd name="T32" fmla="*/ 62 w 187"/>
                <a:gd name="T33" fmla="*/ 62 h 155"/>
                <a:gd name="T34" fmla="*/ 32 w 187"/>
                <a:gd name="T35" fmla="*/ 93 h 155"/>
                <a:gd name="T36" fmla="*/ 32 w 187"/>
                <a:gd name="T37" fmla="*/ 124 h 155"/>
                <a:gd name="T38" fmla="*/ 0 w 187"/>
                <a:gd name="T39" fmla="*/ 124 h 155"/>
                <a:gd name="T40" fmla="*/ 0 w 187"/>
                <a:gd name="T41" fmla="*/ 154 h 155"/>
                <a:gd name="T42" fmla="*/ 0 w 187"/>
                <a:gd name="T43" fmla="*/ 154 h 155"/>
                <a:gd name="T44" fmla="*/ 32 w 187"/>
                <a:gd name="T45" fmla="*/ 154 h 155"/>
                <a:gd name="T46" fmla="*/ 32 w 187"/>
                <a:gd name="T47" fmla="*/ 154 h 155"/>
                <a:gd name="T48" fmla="*/ 32 w 187"/>
                <a:gd name="T49" fmla="*/ 154 h 155"/>
                <a:gd name="T50" fmla="*/ 62 w 187"/>
                <a:gd name="T51" fmla="*/ 154 h 155"/>
                <a:gd name="T52" fmla="*/ 93 w 187"/>
                <a:gd name="T53" fmla="*/ 124 h 155"/>
                <a:gd name="T54" fmla="*/ 93 w 187"/>
                <a:gd name="T55" fmla="*/ 124 h 155"/>
                <a:gd name="T56" fmla="*/ 93 w 187"/>
                <a:gd name="T57" fmla="*/ 124 h 155"/>
                <a:gd name="T58" fmla="*/ 156 w 187"/>
                <a:gd name="T59" fmla="*/ 93 h 155"/>
                <a:gd name="T60" fmla="*/ 156 w 187"/>
                <a:gd name="T61" fmla="*/ 93 h 155"/>
                <a:gd name="T62" fmla="*/ 156 w 187"/>
                <a:gd name="T63" fmla="*/ 93 h 155"/>
                <a:gd name="T64" fmla="*/ 186 w 187"/>
                <a:gd name="T65" fmla="*/ 93 h 155"/>
                <a:gd name="T66" fmla="*/ 186 w 187"/>
                <a:gd name="T67" fmla="*/ 93 h 155"/>
                <a:gd name="T68" fmla="*/ 186 w 187"/>
                <a:gd name="T69" fmla="*/ 93 h 155"/>
                <a:gd name="T70" fmla="*/ 186 w 187"/>
                <a:gd name="T71" fmla="*/ 6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55">
                  <a:moveTo>
                    <a:pt x="186" y="62"/>
                  </a:moveTo>
                  <a:lnTo>
                    <a:pt x="186" y="62"/>
                  </a:lnTo>
                  <a:lnTo>
                    <a:pt x="186" y="30"/>
                  </a:lnTo>
                  <a:lnTo>
                    <a:pt x="156" y="30"/>
                  </a:lnTo>
                  <a:lnTo>
                    <a:pt x="124" y="30"/>
                  </a:lnTo>
                  <a:cubicBezTo>
                    <a:pt x="124" y="30"/>
                    <a:pt x="93" y="30"/>
                    <a:pt x="93" y="0"/>
                  </a:cubicBezTo>
                  <a:cubicBezTo>
                    <a:pt x="62" y="0"/>
                    <a:pt x="62" y="0"/>
                    <a:pt x="32" y="0"/>
                  </a:cubicBezTo>
                  <a:lnTo>
                    <a:pt x="32" y="0"/>
                  </a:lnTo>
                  <a:lnTo>
                    <a:pt x="32" y="0"/>
                  </a:lnTo>
                  <a:cubicBezTo>
                    <a:pt x="32" y="0"/>
                    <a:pt x="32" y="0"/>
                    <a:pt x="0" y="0"/>
                  </a:cubicBezTo>
                  <a:lnTo>
                    <a:pt x="0" y="0"/>
                  </a:lnTo>
                  <a:lnTo>
                    <a:pt x="0" y="0"/>
                  </a:lnTo>
                  <a:lnTo>
                    <a:pt x="0" y="0"/>
                  </a:lnTo>
                  <a:cubicBezTo>
                    <a:pt x="0" y="30"/>
                    <a:pt x="0" y="30"/>
                    <a:pt x="0" y="30"/>
                  </a:cubicBezTo>
                  <a:cubicBezTo>
                    <a:pt x="0" y="30"/>
                    <a:pt x="0" y="30"/>
                    <a:pt x="32" y="30"/>
                  </a:cubicBezTo>
                  <a:lnTo>
                    <a:pt x="32" y="30"/>
                  </a:lnTo>
                  <a:cubicBezTo>
                    <a:pt x="32" y="62"/>
                    <a:pt x="62" y="62"/>
                    <a:pt x="62" y="62"/>
                  </a:cubicBezTo>
                  <a:cubicBezTo>
                    <a:pt x="32" y="93"/>
                    <a:pt x="32" y="93"/>
                    <a:pt x="32" y="93"/>
                  </a:cubicBezTo>
                  <a:cubicBezTo>
                    <a:pt x="32" y="124"/>
                    <a:pt x="32" y="124"/>
                    <a:pt x="32" y="124"/>
                  </a:cubicBezTo>
                  <a:cubicBezTo>
                    <a:pt x="0" y="124"/>
                    <a:pt x="0" y="124"/>
                    <a:pt x="0" y="124"/>
                  </a:cubicBezTo>
                  <a:cubicBezTo>
                    <a:pt x="0" y="124"/>
                    <a:pt x="0" y="124"/>
                    <a:pt x="0" y="154"/>
                  </a:cubicBezTo>
                  <a:lnTo>
                    <a:pt x="0" y="154"/>
                  </a:lnTo>
                  <a:lnTo>
                    <a:pt x="32" y="154"/>
                  </a:lnTo>
                  <a:lnTo>
                    <a:pt x="32" y="154"/>
                  </a:lnTo>
                  <a:lnTo>
                    <a:pt x="32" y="154"/>
                  </a:lnTo>
                  <a:lnTo>
                    <a:pt x="62" y="154"/>
                  </a:lnTo>
                  <a:cubicBezTo>
                    <a:pt x="62" y="124"/>
                    <a:pt x="62" y="124"/>
                    <a:pt x="93" y="124"/>
                  </a:cubicBezTo>
                  <a:lnTo>
                    <a:pt x="93" y="124"/>
                  </a:lnTo>
                  <a:lnTo>
                    <a:pt x="93" y="124"/>
                  </a:lnTo>
                  <a:cubicBezTo>
                    <a:pt x="124" y="93"/>
                    <a:pt x="124" y="93"/>
                    <a:pt x="156" y="93"/>
                  </a:cubicBezTo>
                  <a:lnTo>
                    <a:pt x="156" y="93"/>
                  </a:lnTo>
                  <a:lnTo>
                    <a:pt x="156" y="93"/>
                  </a:lnTo>
                  <a:lnTo>
                    <a:pt x="186" y="93"/>
                  </a:lnTo>
                  <a:lnTo>
                    <a:pt x="186" y="93"/>
                  </a:lnTo>
                  <a:lnTo>
                    <a:pt x="186" y="93"/>
                  </a:lnTo>
                  <a:lnTo>
                    <a:pt x="186"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7" name="Freeform 146"/>
            <p:cNvSpPr>
              <a:spLocks noChangeArrowheads="1"/>
            </p:cNvSpPr>
            <p:nvPr/>
          </p:nvSpPr>
          <p:spPr bwMode="auto">
            <a:xfrm>
              <a:off x="3557588" y="1311275"/>
              <a:ext cx="134937" cy="168275"/>
            </a:xfrm>
            <a:custGeom>
              <a:avLst/>
              <a:gdLst>
                <a:gd name="T0" fmla="*/ 248 w 373"/>
                <a:gd name="T1" fmla="*/ 434 h 466"/>
                <a:gd name="T2" fmla="*/ 310 w 373"/>
                <a:gd name="T3" fmla="*/ 434 h 466"/>
                <a:gd name="T4" fmla="*/ 341 w 373"/>
                <a:gd name="T5" fmla="*/ 434 h 466"/>
                <a:gd name="T6" fmla="*/ 341 w 373"/>
                <a:gd name="T7" fmla="*/ 372 h 466"/>
                <a:gd name="T8" fmla="*/ 372 w 373"/>
                <a:gd name="T9" fmla="*/ 341 h 466"/>
                <a:gd name="T10" fmla="*/ 341 w 373"/>
                <a:gd name="T11" fmla="*/ 341 h 466"/>
                <a:gd name="T12" fmla="*/ 310 w 373"/>
                <a:gd name="T13" fmla="*/ 341 h 466"/>
                <a:gd name="T14" fmla="*/ 280 w 373"/>
                <a:gd name="T15" fmla="*/ 310 h 466"/>
                <a:gd name="T16" fmla="*/ 280 w 373"/>
                <a:gd name="T17" fmla="*/ 278 h 466"/>
                <a:gd name="T18" fmla="*/ 280 w 373"/>
                <a:gd name="T19" fmla="*/ 248 h 466"/>
                <a:gd name="T20" fmla="*/ 217 w 373"/>
                <a:gd name="T21" fmla="*/ 217 h 466"/>
                <a:gd name="T22" fmla="*/ 186 w 373"/>
                <a:gd name="T23" fmla="*/ 185 h 466"/>
                <a:gd name="T24" fmla="*/ 156 w 373"/>
                <a:gd name="T25" fmla="*/ 154 h 466"/>
                <a:gd name="T26" fmla="*/ 124 w 373"/>
                <a:gd name="T27" fmla="*/ 154 h 466"/>
                <a:gd name="T28" fmla="*/ 93 w 373"/>
                <a:gd name="T29" fmla="*/ 124 h 466"/>
                <a:gd name="T30" fmla="*/ 124 w 373"/>
                <a:gd name="T31" fmla="*/ 93 h 466"/>
                <a:gd name="T32" fmla="*/ 156 w 373"/>
                <a:gd name="T33" fmla="*/ 93 h 466"/>
                <a:gd name="T34" fmla="*/ 156 w 373"/>
                <a:gd name="T35" fmla="*/ 30 h 466"/>
                <a:gd name="T36" fmla="*/ 93 w 373"/>
                <a:gd name="T37" fmla="*/ 30 h 466"/>
                <a:gd name="T38" fmla="*/ 62 w 373"/>
                <a:gd name="T39" fmla="*/ 0 h 466"/>
                <a:gd name="T40" fmla="*/ 31 w 373"/>
                <a:gd name="T41" fmla="*/ 0 h 466"/>
                <a:gd name="T42" fmla="*/ 31 w 373"/>
                <a:gd name="T43" fmla="*/ 30 h 466"/>
                <a:gd name="T44" fmla="*/ 0 w 373"/>
                <a:gd name="T45" fmla="*/ 62 h 466"/>
                <a:gd name="T46" fmla="*/ 0 w 373"/>
                <a:gd name="T47" fmla="*/ 93 h 466"/>
                <a:gd name="T48" fmla="*/ 0 w 373"/>
                <a:gd name="T49" fmla="*/ 93 h 466"/>
                <a:gd name="T50" fmla="*/ 31 w 373"/>
                <a:gd name="T51" fmla="*/ 93 h 466"/>
                <a:gd name="T52" fmla="*/ 31 w 373"/>
                <a:gd name="T53" fmla="*/ 154 h 466"/>
                <a:gd name="T54" fmla="*/ 31 w 373"/>
                <a:gd name="T55" fmla="*/ 185 h 466"/>
                <a:gd name="T56" fmla="*/ 62 w 373"/>
                <a:gd name="T57" fmla="*/ 185 h 466"/>
                <a:gd name="T58" fmla="*/ 62 w 373"/>
                <a:gd name="T59" fmla="*/ 185 h 466"/>
                <a:gd name="T60" fmla="*/ 124 w 373"/>
                <a:gd name="T61" fmla="*/ 185 h 466"/>
                <a:gd name="T62" fmla="*/ 124 w 373"/>
                <a:gd name="T63" fmla="*/ 217 h 466"/>
                <a:gd name="T64" fmla="*/ 156 w 373"/>
                <a:gd name="T65" fmla="*/ 278 h 466"/>
                <a:gd name="T66" fmla="*/ 93 w 373"/>
                <a:gd name="T67" fmla="*/ 341 h 466"/>
                <a:gd name="T68" fmla="*/ 62 w 373"/>
                <a:gd name="T69" fmla="*/ 372 h 466"/>
                <a:gd name="T70" fmla="*/ 124 w 373"/>
                <a:gd name="T71" fmla="*/ 402 h 466"/>
                <a:gd name="T72" fmla="*/ 156 w 373"/>
                <a:gd name="T73" fmla="*/ 372 h 466"/>
                <a:gd name="T74" fmla="*/ 156 w 373"/>
                <a:gd name="T75" fmla="*/ 434 h 466"/>
                <a:gd name="T76" fmla="*/ 156 w 373"/>
                <a:gd name="T77" fmla="*/ 434 h 466"/>
                <a:gd name="T78" fmla="*/ 186 w 373"/>
                <a:gd name="T79" fmla="*/ 434 h 466"/>
                <a:gd name="T80" fmla="*/ 248 w 373"/>
                <a:gd name="T81" fmla="*/ 43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466">
                  <a:moveTo>
                    <a:pt x="248" y="434"/>
                  </a:moveTo>
                  <a:lnTo>
                    <a:pt x="248" y="434"/>
                  </a:lnTo>
                  <a:lnTo>
                    <a:pt x="280" y="434"/>
                  </a:lnTo>
                  <a:cubicBezTo>
                    <a:pt x="310" y="434"/>
                    <a:pt x="310" y="434"/>
                    <a:pt x="310" y="434"/>
                  </a:cubicBezTo>
                  <a:lnTo>
                    <a:pt x="341" y="434"/>
                  </a:lnTo>
                  <a:lnTo>
                    <a:pt x="341" y="434"/>
                  </a:lnTo>
                  <a:lnTo>
                    <a:pt x="341" y="402"/>
                  </a:lnTo>
                  <a:lnTo>
                    <a:pt x="341" y="372"/>
                  </a:lnTo>
                  <a:cubicBezTo>
                    <a:pt x="372" y="372"/>
                    <a:pt x="372" y="372"/>
                    <a:pt x="372" y="341"/>
                  </a:cubicBezTo>
                  <a:lnTo>
                    <a:pt x="372" y="341"/>
                  </a:lnTo>
                  <a:lnTo>
                    <a:pt x="372" y="341"/>
                  </a:lnTo>
                  <a:cubicBezTo>
                    <a:pt x="341" y="341"/>
                    <a:pt x="341" y="341"/>
                    <a:pt x="341" y="341"/>
                  </a:cubicBezTo>
                  <a:cubicBezTo>
                    <a:pt x="310" y="341"/>
                    <a:pt x="310" y="341"/>
                    <a:pt x="310" y="341"/>
                  </a:cubicBezTo>
                  <a:lnTo>
                    <a:pt x="310" y="341"/>
                  </a:lnTo>
                  <a:cubicBezTo>
                    <a:pt x="280" y="341"/>
                    <a:pt x="280" y="341"/>
                    <a:pt x="280" y="341"/>
                  </a:cubicBezTo>
                  <a:cubicBezTo>
                    <a:pt x="280" y="310"/>
                    <a:pt x="280" y="310"/>
                    <a:pt x="280" y="310"/>
                  </a:cubicBezTo>
                  <a:lnTo>
                    <a:pt x="280" y="310"/>
                  </a:lnTo>
                  <a:cubicBezTo>
                    <a:pt x="280" y="310"/>
                    <a:pt x="280" y="310"/>
                    <a:pt x="280" y="278"/>
                  </a:cubicBezTo>
                  <a:lnTo>
                    <a:pt x="280" y="278"/>
                  </a:lnTo>
                  <a:lnTo>
                    <a:pt x="280" y="248"/>
                  </a:lnTo>
                  <a:cubicBezTo>
                    <a:pt x="280" y="248"/>
                    <a:pt x="280" y="248"/>
                    <a:pt x="248" y="248"/>
                  </a:cubicBezTo>
                  <a:cubicBezTo>
                    <a:pt x="248" y="248"/>
                    <a:pt x="248" y="217"/>
                    <a:pt x="217" y="217"/>
                  </a:cubicBezTo>
                  <a:lnTo>
                    <a:pt x="186" y="185"/>
                  </a:lnTo>
                  <a:lnTo>
                    <a:pt x="186" y="185"/>
                  </a:lnTo>
                  <a:cubicBezTo>
                    <a:pt x="186" y="154"/>
                    <a:pt x="186" y="154"/>
                    <a:pt x="156" y="154"/>
                  </a:cubicBezTo>
                  <a:lnTo>
                    <a:pt x="156" y="154"/>
                  </a:lnTo>
                  <a:lnTo>
                    <a:pt x="124" y="154"/>
                  </a:lnTo>
                  <a:lnTo>
                    <a:pt x="124" y="154"/>
                  </a:lnTo>
                  <a:lnTo>
                    <a:pt x="93" y="154"/>
                  </a:lnTo>
                  <a:cubicBezTo>
                    <a:pt x="93" y="124"/>
                    <a:pt x="93" y="124"/>
                    <a:pt x="93" y="124"/>
                  </a:cubicBezTo>
                  <a:cubicBezTo>
                    <a:pt x="93" y="93"/>
                    <a:pt x="93" y="93"/>
                    <a:pt x="124" y="93"/>
                  </a:cubicBezTo>
                  <a:lnTo>
                    <a:pt x="124" y="93"/>
                  </a:lnTo>
                  <a:lnTo>
                    <a:pt x="124" y="93"/>
                  </a:lnTo>
                  <a:cubicBezTo>
                    <a:pt x="156" y="93"/>
                    <a:pt x="156" y="93"/>
                    <a:pt x="156" y="93"/>
                  </a:cubicBezTo>
                  <a:cubicBezTo>
                    <a:pt x="156" y="62"/>
                    <a:pt x="156" y="62"/>
                    <a:pt x="156" y="62"/>
                  </a:cubicBezTo>
                  <a:lnTo>
                    <a:pt x="156" y="30"/>
                  </a:lnTo>
                  <a:cubicBezTo>
                    <a:pt x="156" y="30"/>
                    <a:pt x="124" y="30"/>
                    <a:pt x="93" y="30"/>
                  </a:cubicBezTo>
                  <a:lnTo>
                    <a:pt x="93" y="30"/>
                  </a:lnTo>
                  <a:cubicBezTo>
                    <a:pt x="62" y="30"/>
                    <a:pt x="62" y="30"/>
                    <a:pt x="62" y="0"/>
                  </a:cubicBezTo>
                  <a:lnTo>
                    <a:pt x="62" y="0"/>
                  </a:lnTo>
                  <a:lnTo>
                    <a:pt x="62" y="0"/>
                  </a:lnTo>
                  <a:cubicBezTo>
                    <a:pt x="31" y="0"/>
                    <a:pt x="31" y="0"/>
                    <a:pt x="31" y="0"/>
                  </a:cubicBezTo>
                  <a:lnTo>
                    <a:pt x="31" y="0"/>
                  </a:lnTo>
                  <a:lnTo>
                    <a:pt x="31" y="30"/>
                  </a:lnTo>
                  <a:cubicBezTo>
                    <a:pt x="31" y="30"/>
                    <a:pt x="31" y="62"/>
                    <a:pt x="0" y="62"/>
                  </a:cubicBezTo>
                  <a:lnTo>
                    <a:pt x="0" y="62"/>
                  </a:lnTo>
                  <a:cubicBezTo>
                    <a:pt x="0" y="62"/>
                    <a:pt x="0" y="62"/>
                    <a:pt x="0" y="93"/>
                  </a:cubicBezTo>
                  <a:lnTo>
                    <a:pt x="0" y="93"/>
                  </a:lnTo>
                  <a:lnTo>
                    <a:pt x="0" y="93"/>
                  </a:lnTo>
                  <a:lnTo>
                    <a:pt x="0" y="93"/>
                  </a:lnTo>
                  <a:cubicBezTo>
                    <a:pt x="0" y="93"/>
                    <a:pt x="0" y="93"/>
                    <a:pt x="31" y="93"/>
                  </a:cubicBezTo>
                  <a:lnTo>
                    <a:pt x="31" y="93"/>
                  </a:lnTo>
                  <a:cubicBezTo>
                    <a:pt x="31" y="93"/>
                    <a:pt x="62" y="124"/>
                    <a:pt x="31" y="124"/>
                  </a:cubicBezTo>
                  <a:cubicBezTo>
                    <a:pt x="31" y="124"/>
                    <a:pt x="31" y="124"/>
                    <a:pt x="31" y="154"/>
                  </a:cubicBezTo>
                  <a:lnTo>
                    <a:pt x="31" y="154"/>
                  </a:lnTo>
                  <a:lnTo>
                    <a:pt x="31" y="185"/>
                  </a:lnTo>
                  <a:lnTo>
                    <a:pt x="31" y="185"/>
                  </a:lnTo>
                  <a:cubicBezTo>
                    <a:pt x="31" y="185"/>
                    <a:pt x="31" y="185"/>
                    <a:pt x="62" y="185"/>
                  </a:cubicBezTo>
                  <a:lnTo>
                    <a:pt x="62" y="185"/>
                  </a:lnTo>
                  <a:lnTo>
                    <a:pt x="62" y="185"/>
                  </a:lnTo>
                  <a:cubicBezTo>
                    <a:pt x="62" y="185"/>
                    <a:pt x="93" y="154"/>
                    <a:pt x="124" y="154"/>
                  </a:cubicBezTo>
                  <a:cubicBezTo>
                    <a:pt x="124" y="154"/>
                    <a:pt x="124" y="154"/>
                    <a:pt x="124" y="185"/>
                  </a:cubicBezTo>
                  <a:lnTo>
                    <a:pt x="124" y="217"/>
                  </a:lnTo>
                  <a:lnTo>
                    <a:pt x="124" y="217"/>
                  </a:lnTo>
                  <a:cubicBezTo>
                    <a:pt x="156" y="217"/>
                    <a:pt x="156" y="217"/>
                    <a:pt x="156" y="248"/>
                  </a:cubicBezTo>
                  <a:lnTo>
                    <a:pt x="156" y="278"/>
                  </a:lnTo>
                  <a:cubicBezTo>
                    <a:pt x="156" y="310"/>
                    <a:pt x="124" y="341"/>
                    <a:pt x="93" y="341"/>
                  </a:cubicBezTo>
                  <a:lnTo>
                    <a:pt x="93" y="341"/>
                  </a:lnTo>
                  <a:lnTo>
                    <a:pt x="93" y="341"/>
                  </a:lnTo>
                  <a:cubicBezTo>
                    <a:pt x="93" y="372"/>
                    <a:pt x="93" y="372"/>
                    <a:pt x="62" y="372"/>
                  </a:cubicBezTo>
                  <a:cubicBezTo>
                    <a:pt x="93" y="372"/>
                    <a:pt x="93" y="372"/>
                    <a:pt x="93" y="372"/>
                  </a:cubicBezTo>
                  <a:cubicBezTo>
                    <a:pt x="93" y="372"/>
                    <a:pt x="93" y="372"/>
                    <a:pt x="124" y="402"/>
                  </a:cubicBezTo>
                  <a:lnTo>
                    <a:pt x="124" y="372"/>
                  </a:lnTo>
                  <a:lnTo>
                    <a:pt x="156" y="372"/>
                  </a:lnTo>
                  <a:cubicBezTo>
                    <a:pt x="156" y="372"/>
                    <a:pt x="186" y="372"/>
                    <a:pt x="186" y="402"/>
                  </a:cubicBezTo>
                  <a:cubicBezTo>
                    <a:pt x="186" y="402"/>
                    <a:pt x="186" y="402"/>
                    <a:pt x="156" y="434"/>
                  </a:cubicBezTo>
                  <a:lnTo>
                    <a:pt x="156" y="434"/>
                  </a:lnTo>
                  <a:lnTo>
                    <a:pt x="156" y="434"/>
                  </a:lnTo>
                  <a:cubicBezTo>
                    <a:pt x="156" y="434"/>
                    <a:pt x="156" y="465"/>
                    <a:pt x="186" y="465"/>
                  </a:cubicBezTo>
                  <a:lnTo>
                    <a:pt x="186" y="434"/>
                  </a:lnTo>
                  <a:lnTo>
                    <a:pt x="217" y="434"/>
                  </a:lnTo>
                  <a:lnTo>
                    <a:pt x="248" y="434"/>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8" name="Freeform 147"/>
            <p:cNvSpPr>
              <a:spLocks noChangeArrowheads="1"/>
            </p:cNvSpPr>
            <p:nvPr/>
          </p:nvSpPr>
          <p:spPr bwMode="auto">
            <a:xfrm>
              <a:off x="2206625" y="2549525"/>
              <a:ext cx="758825" cy="849313"/>
            </a:xfrm>
            <a:custGeom>
              <a:avLst/>
              <a:gdLst>
                <a:gd name="T0" fmla="*/ 1085 w 2108"/>
                <a:gd name="T1" fmla="*/ 155 h 2357"/>
                <a:gd name="T2" fmla="*/ 992 w 2108"/>
                <a:gd name="T3" fmla="*/ 155 h 2357"/>
                <a:gd name="T4" fmla="*/ 898 w 2108"/>
                <a:gd name="T5" fmla="*/ 186 h 2357"/>
                <a:gd name="T6" fmla="*/ 774 w 2108"/>
                <a:gd name="T7" fmla="*/ 217 h 2357"/>
                <a:gd name="T8" fmla="*/ 713 w 2108"/>
                <a:gd name="T9" fmla="*/ 124 h 2357"/>
                <a:gd name="T10" fmla="*/ 682 w 2108"/>
                <a:gd name="T11" fmla="*/ 0 h 2357"/>
                <a:gd name="T12" fmla="*/ 620 w 2108"/>
                <a:gd name="T13" fmla="*/ 62 h 2357"/>
                <a:gd name="T14" fmla="*/ 558 w 2108"/>
                <a:gd name="T15" fmla="*/ 62 h 2357"/>
                <a:gd name="T16" fmla="*/ 526 w 2108"/>
                <a:gd name="T17" fmla="*/ 93 h 2357"/>
                <a:gd name="T18" fmla="*/ 558 w 2108"/>
                <a:gd name="T19" fmla="*/ 155 h 2357"/>
                <a:gd name="T20" fmla="*/ 496 w 2108"/>
                <a:gd name="T21" fmla="*/ 217 h 2357"/>
                <a:gd name="T22" fmla="*/ 372 w 2108"/>
                <a:gd name="T23" fmla="*/ 248 h 2357"/>
                <a:gd name="T24" fmla="*/ 310 w 2108"/>
                <a:gd name="T25" fmla="*/ 186 h 2357"/>
                <a:gd name="T26" fmla="*/ 248 w 2108"/>
                <a:gd name="T27" fmla="*/ 186 h 2357"/>
                <a:gd name="T28" fmla="*/ 217 w 2108"/>
                <a:gd name="T29" fmla="*/ 248 h 2357"/>
                <a:gd name="T30" fmla="*/ 217 w 2108"/>
                <a:gd name="T31" fmla="*/ 341 h 2357"/>
                <a:gd name="T32" fmla="*/ 186 w 2108"/>
                <a:gd name="T33" fmla="*/ 589 h 2357"/>
                <a:gd name="T34" fmla="*/ 93 w 2108"/>
                <a:gd name="T35" fmla="*/ 589 h 2357"/>
                <a:gd name="T36" fmla="*/ 30 w 2108"/>
                <a:gd name="T37" fmla="*/ 651 h 2357"/>
                <a:gd name="T38" fmla="*/ 0 w 2108"/>
                <a:gd name="T39" fmla="*/ 744 h 2357"/>
                <a:gd name="T40" fmla="*/ 0 w 2108"/>
                <a:gd name="T41" fmla="*/ 806 h 2357"/>
                <a:gd name="T42" fmla="*/ 62 w 2108"/>
                <a:gd name="T43" fmla="*/ 899 h 2357"/>
                <a:gd name="T44" fmla="*/ 154 w 2108"/>
                <a:gd name="T45" fmla="*/ 775 h 2357"/>
                <a:gd name="T46" fmla="*/ 217 w 2108"/>
                <a:gd name="T47" fmla="*/ 961 h 2357"/>
                <a:gd name="T48" fmla="*/ 248 w 2108"/>
                <a:gd name="T49" fmla="*/ 961 h 2357"/>
                <a:gd name="T50" fmla="*/ 402 w 2108"/>
                <a:gd name="T51" fmla="*/ 899 h 2357"/>
                <a:gd name="T52" fmla="*/ 465 w 2108"/>
                <a:gd name="T53" fmla="*/ 930 h 2357"/>
                <a:gd name="T54" fmla="*/ 465 w 2108"/>
                <a:gd name="T55" fmla="*/ 992 h 2357"/>
                <a:gd name="T56" fmla="*/ 496 w 2108"/>
                <a:gd name="T57" fmla="*/ 1054 h 2357"/>
                <a:gd name="T58" fmla="*/ 589 w 2108"/>
                <a:gd name="T59" fmla="*/ 1084 h 2357"/>
                <a:gd name="T60" fmla="*/ 713 w 2108"/>
                <a:gd name="T61" fmla="*/ 1178 h 2357"/>
                <a:gd name="T62" fmla="*/ 744 w 2108"/>
                <a:gd name="T63" fmla="*/ 1271 h 2357"/>
                <a:gd name="T64" fmla="*/ 806 w 2108"/>
                <a:gd name="T65" fmla="*/ 1301 h 2357"/>
                <a:gd name="T66" fmla="*/ 837 w 2108"/>
                <a:gd name="T67" fmla="*/ 1364 h 2357"/>
                <a:gd name="T68" fmla="*/ 868 w 2108"/>
                <a:gd name="T69" fmla="*/ 1425 h 2357"/>
                <a:gd name="T70" fmla="*/ 868 w 2108"/>
                <a:gd name="T71" fmla="*/ 1549 h 2357"/>
                <a:gd name="T72" fmla="*/ 868 w 2108"/>
                <a:gd name="T73" fmla="*/ 1673 h 2357"/>
                <a:gd name="T74" fmla="*/ 898 w 2108"/>
                <a:gd name="T75" fmla="*/ 1673 h 2357"/>
                <a:gd name="T76" fmla="*/ 961 w 2108"/>
                <a:gd name="T77" fmla="*/ 1673 h 2357"/>
                <a:gd name="T78" fmla="*/ 1022 w 2108"/>
                <a:gd name="T79" fmla="*/ 1767 h 2357"/>
                <a:gd name="T80" fmla="*/ 1054 w 2108"/>
                <a:gd name="T81" fmla="*/ 1860 h 2357"/>
                <a:gd name="T82" fmla="*/ 1116 w 2108"/>
                <a:gd name="T83" fmla="*/ 1984 h 2357"/>
                <a:gd name="T84" fmla="*/ 1022 w 2108"/>
                <a:gd name="T85" fmla="*/ 2077 h 2357"/>
                <a:gd name="T86" fmla="*/ 930 w 2108"/>
                <a:gd name="T87" fmla="*/ 2201 h 2357"/>
                <a:gd name="T88" fmla="*/ 992 w 2108"/>
                <a:gd name="T89" fmla="*/ 2263 h 2357"/>
                <a:gd name="T90" fmla="*/ 1116 w 2108"/>
                <a:gd name="T91" fmla="*/ 2356 h 2357"/>
                <a:gd name="T92" fmla="*/ 1364 w 2108"/>
                <a:gd name="T93" fmla="*/ 2045 h 2357"/>
                <a:gd name="T94" fmla="*/ 1394 w 2108"/>
                <a:gd name="T95" fmla="*/ 1891 h 2357"/>
                <a:gd name="T96" fmla="*/ 1518 w 2108"/>
                <a:gd name="T97" fmla="*/ 1797 h 2357"/>
                <a:gd name="T98" fmla="*/ 1674 w 2108"/>
                <a:gd name="T99" fmla="*/ 1736 h 2357"/>
                <a:gd name="T100" fmla="*/ 1798 w 2108"/>
                <a:gd name="T101" fmla="*/ 1549 h 2357"/>
                <a:gd name="T102" fmla="*/ 1890 w 2108"/>
                <a:gd name="T103" fmla="*/ 1271 h 2357"/>
                <a:gd name="T104" fmla="*/ 1922 w 2108"/>
                <a:gd name="T105" fmla="*/ 1054 h 2357"/>
                <a:gd name="T106" fmla="*/ 2046 w 2108"/>
                <a:gd name="T107" fmla="*/ 899 h 2357"/>
                <a:gd name="T108" fmla="*/ 2107 w 2108"/>
                <a:gd name="T109" fmla="*/ 682 h 2357"/>
                <a:gd name="T110" fmla="*/ 1890 w 2108"/>
                <a:gd name="T111" fmla="*/ 527 h 2357"/>
                <a:gd name="T112" fmla="*/ 1735 w 2108"/>
                <a:gd name="T113" fmla="*/ 465 h 2357"/>
                <a:gd name="T114" fmla="*/ 1611 w 2108"/>
                <a:gd name="T115" fmla="*/ 465 h 2357"/>
                <a:gd name="T116" fmla="*/ 1487 w 2108"/>
                <a:gd name="T117" fmla="*/ 372 h 2357"/>
                <a:gd name="T118" fmla="*/ 1333 w 2108"/>
                <a:gd name="T119" fmla="*/ 372 h 2357"/>
                <a:gd name="T120" fmla="*/ 1270 w 2108"/>
                <a:gd name="T121" fmla="*/ 310 h 2357"/>
                <a:gd name="T122" fmla="*/ 1209 w 2108"/>
                <a:gd name="T123" fmla="*/ 124 h 2357"/>
                <a:gd name="T124" fmla="*/ 1178 w 2108"/>
                <a:gd name="T125" fmla="*/ 93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8" h="2357">
                  <a:moveTo>
                    <a:pt x="1178" y="93"/>
                  </a:moveTo>
                  <a:lnTo>
                    <a:pt x="1178" y="93"/>
                  </a:lnTo>
                  <a:lnTo>
                    <a:pt x="1178" y="93"/>
                  </a:lnTo>
                  <a:cubicBezTo>
                    <a:pt x="1178" y="124"/>
                    <a:pt x="1178" y="124"/>
                    <a:pt x="1146" y="155"/>
                  </a:cubicBezTo>
                  <a:lnTo>
                    <a:pt x="1146" y="155"/>
                  </a:lnTo>
                  <a:lnTo>
                    <a:pt x="1116" y="155"/>
                  </a:lnTo>
                  <a:cubicBezTo>
                    <a:pt x="1085" y="155"/>
                    <a:pt x="1085" y="155"/>
                    <a:pt x="1085" y="155"/>
                  </a:cubicBezTo>
                  <a:lnTo>
                    <a:pt x="1085" y="155"/>
                  </a:lnTo>
                  <a:lnTo>
                    <a:pt x="1085" y="155"/>
                  </a:lnTo>
                  <a:cubicBezTo>
                    <a:pt x="1054" y="155"/>
                    <a:pt x="1054" y="155"/>
                    <a:pt x="1054" y="155"/>
                  </a:cubicBezTo>
                  <a:lnTo>
                    <a:pt x="1054" y="155"/>
                  </a:lnTo>
                  <a:cubicBezTo>
                    <a:pt x="1054" y="155"/>
                    <a:pt x="1054" y="155"/>
                    <a:pt x="1022" y="155"/>
                  </a:cubicBezTo>
                  <a:cubicBezTo>
                    <a:pt x="1022" y="155"/>
                    <a:pt x="1022" y="155"/>
                    <a:pt x="992" y="155"/>
                  </a:cubicBezTo>
                  <a:lnTo>
                    <a:pt x="992" y="155"/>
                  </a:lnTo>
                  <a:lnTo>
                    <a:pt x="992" y="155"/>
                  </a:lnTo>
                  <a:lnTo>
                    <a:pt x="992" y="155"/>
                  </a:lnTo>
                  <a:cubicBezTo>
                    <a:pt x="961" y="155"/>
                    <a:pt x="961" y="186"/>
                    <a:pt x="961" y="186"/>
                  </a:cubicBezTo>
                  <a:cubicBezTo>
                    <a:pt x="930" y="186"/>
                    <a:pt x="930" y="186"/>
                    <a:pt x="930" y="186"/>
                  </a:cubicBezTo>
                  <a:lnTo>
                    <a:pt x="930" y="186"/>
                  </a:lnTo>
                  <a:cubicBezTo>
                    <a:pt x="930" y="186"/>
                    <a:pt x="930" y="186"/>
                    <a:pt x="898" y="186"/>
                  </a:cubicBezTo>
                  <a:lnTo>
                    <a:pt x="898" y="186"/>
                  </a:lnTo>
                  <a:cubicBezTo>
                    <a:pt x="898" y="186"/>
                    <a:pt x="898" y="186"/>
                    <a:pt x="868" y="186"/>
                  </a:cubicBezTo>
                  <a:lnTo>
                    <a:pt x="868" y="186"/>
                  </a:lnTo>
                  <a:cubicBezTo>
                    <a:pt x="868" y="217"/>
                    <a:pt x="868" y="217"/>
                    <a:pt x="837" y="217"/>
                  </a:cubicBezTo>
                  <a:lnTo>
                    <a:pt x="837" y="217"/>
                  </a:lnTo>
                  <a:cubicBezTo>
                    <a:pt x="837" y="217"/>
                    <a:pt x="837" y="217"/>
                    <a:pt x="806" y="217"/>
                  </a:cubicBezTo>
                  <a:lnTo>
                    <a:pt x="806" y="217"/>
                  </a:lnTo>
                  <a:cubicBezTo>
                    <a:pt x="806" y="217"/>
                    <a:pt x="806" y="217"/>
                    <a:pt x="774" y="217"/>
                  </a:cubicBezTo>
                  <a:cubicBezTo>
                    <a:pt x="774" y="217"/>
                    <a:pt x="774" y="217"/>
                    <a:pt x="744" y="217"/>
                  </a:cubicBezTo>
                  <a:lnTo>
                    <a:pt x="744" y="217"/>
                  </a:lnTo>
                  <a:lnTo>
                    <a:pt x="744" y="217"/>
                  </a:lnTo>
                  <a:cubicBezTo>
                    <a:pt x="713" y="186"/>
                    <a:pt x="713" y="186"/>
                    <a:pt x="713" y="155"/>
                  </a:cubicBezTo>
                  <a:lnTo>
                    <a:pt x="713" y="155"/>
                  </a:lnTo>
                  <a:lnTo>
                    <a:pt x="713" y="155"/>
                  </a:lnTo>
                  <a:lnTo>
                    <a:pt x="713" y="124"/>
                  </a:lnTo>
                  <a:lnTo>
                    <a:pt x="713" y="124"/>
                  </a:lnTo>
                  <a:lnTo>
                    <a:pt x="713" y="93"/>
                  </a:lnTo>
                  <a:lnTo>
                    <a:pt x="713" y="93"/>
                  </a:lnTo>
                  <a:lnTo>
                    <a:pt x="713" y="93"/>
                  </a:lnTo>
                  <a:lnTo>
                    <a:pt x="713" y="62"/>
                  </a:lnTo>
                  <a:lnTo>
                    <a:pt x="713" y="31"/>
                  </a:lnTo>
                  <a:cubicBezTo>
                    <a:pt x="713" y="31"/>
                    <a:pt x="713" y="31"/>
                    <a:pt x="682" y="0"/>
                  </a:cubicBezTo>
                  <a:cubicBezTo>
                    <a:pt x="682" y="31"/>
                    <a:pt x="682" y="31"/>
                    <a:pt x="682" y="31"/>
                  </a:cubicBezTo>
                  <a:lnTo>
                    <a:pt x="650" y="31"/>
                  </a:lnTo>
                  <a:lnTo>
                    <a:pt x="650" y="31"/>
                  </a:lnTo>
                  <a:lnTo>
                    <a:pt x="650" y="31"/>
                  </a:lnTo>
                  <a:lnTo>
                    <a:pt x="620" y="62"/>
                  </a:lnTo>
                  <a:lnTo>
                    <a:pt x="620" y="62"/>
                  </a:lnTo>
                  <a:lnTo>
                    <a:pt x="620" y="62"/>
                  </a:lnTo>
                  <a:cubicBezTo>
                    <a:pt x="589" y="62"/>
                    <a:pt x="589" y="62"/>
                    <a:pt x="589" y="62"/>
                  </a:cubicBezTo>
                  <a:lnTo>
                    <a:pt x="589" y="62"/>
                  </a:lnTo>
                  <a:lnTo>
                    <a:pt x="589" y="62"/>
                  </a:lnTo>
                  <a:lnTo>
                    <a:pt x="589" y="93"/>
                  </a:lnTo>
                  <a:lnTo>
                    <a:pt x="589" y="93"/>
                  </a:lnTo>
                  <a:cubicBezTo>
                    <a:pt x="558" y="93"/>
                    <a:pt x="558" y="93"/>
                    <a:pt x="558" y="93"/>
                  </a:cubicBezTo>
                  <a:lnTo>
                    <a:pt x="558" y="62"/>
                  </a:lnTo>
                  <a:lnTo>
                    <a:pt x="558" y="62"/>
                  </a:lnTo>
                  <a:cubicBezTo>
                    <a:pt x="558" y="62"/>
                    <a:pt x="558" y="62"/>
                    <a:pt x="526" y="62"/>
                  </a:cubicBezTo>
                  <a:lnTo>
                    <a:pt x="526" y="62"/>
                  </a:lnTo>
                  <a:lnTo>
                    <a:pt x="526" y="62"/>
                  </a:lnTo>
                  <a:lnTo>
                    <a:pt x="526" y="62"/>
                  </a:lnTo>
                  <a:lnTo>
                    <a:pt x="526" y="62"/>
                  </a:lnTo>
                  <a:lnTo>
                    <a:pt x="526" y="93"/>
                  </a:lnTo>
                  <a:lnTo>
                    <a:pt x="526" y="93"/>
                  </a:lnTo>
                  <a:lnTo>
                    <a:pt x="558" y="93"/>
                  </a:lnTo>
                  <a:lnTo>
                    <a:pt x="558" y="93"/>
                  </a:lnTo>
                  <a:lnTo>
                    <a:pt x="589" y="124"/>
                  </a:lnTo>
                  <a:lnTo>
                    <a:pt x="589" y="124"/>
                  </a:lnTo>
                  <a:lnTo>
                    <a:pt x="589" y="124"/>
                  </a:lnTo>
                  <a:lnTo>
                    <a:pt x="558" y="155"/>
                  </a:lnTo>
                  <a:lnTo>
                    <a:pt x="558" y="155"/>
                  </a:lnTo>
                  <a:lnTo>
                    <a:pt x="526" y="155"/>
                  </a:lnTo>
                  <a:lnTo>
                    <a:pt x="526" y="155"/>
                  </a:lnTo>
                  <a:cubicBezTo>
                    <a:pt x="526" y="186"/>
                    <a:pt x="526" y="186"/>
                    <a:pt x="526" y="186"/>
                  </a:cubicBezTo>
                  <a:cubicBezTo>
                    <a:pt x="526" y="186"/>
                    <a:pt x="526" y="186"/>
                    <a:pt x="526" y="217"/>
                  </a:cubicBezTo>
                  <a:cubicBezTo>
                    <a:pt x="496" y="217"/>
                    <a:pt x="496" y="217"/>
                    <a:pt x="496" y="217"/>
                  </a:cubicBezTo>
                  <a:lnTo>
                    <a:pt x="496" y="217"/>
                  </a:lnTo>
                  <a:cubicBezTo>
                    <a:pt x="465" y="217"/>
                    <a:pt x="465" y="217"/>
                    <a:pt x="465" y="248"/>
                  </a:cubicBezTo>
                  <a:lnTo>
                    <a:pt x="465" y="248"/>
                  </a:lnTo>
                  <a:lnTo>
                    <a:pt x="434" y="248"/>
                  </a:lnTo>
                  <a:lnTo>
                    <a:pt x="434" y="248"/>
                  </a:lnTo>
                  <a:lnTo>
                    <a:pt x="402" y="248"/>
                  </a:lnTo>
                  <a:cubicBezTo>
                    <a:pt x="402" y="248"/>
                    <a:pt x="402" y="248"/>
                    <a:pt x="372" y="248"/>
                  </a:cubicBezTo>
                  <a:lnTo>
                    <a:pt x="372" y="248"/>
                  </a:lnTo>
                  <a:cubicBezTo>
                    <a:pt x="372" y="248"/>
                    <a:pt x="372" y="248"/>
                    <a:pt x="341" y="248"/>
                  </a:cubicBezTo>
                  <a:lnTo>
                    <a:pt x="341" y="248"/>
                  </a:lnTo>
                  <a:lnTo>
                    <a:pt x="341" y="248"/>
                  </a:lnTo>
                  <a:cubicBezTo>
                    <a:pt x="341" y="248"/>
                    <a:pt x="341" y="248"/>
                    <a:pt x="310" y="217"/>
                  </a:cubicBezTo>
                  <a:lnTo>
                    <a:pt x="310" y="217"/>
                  </a:lnTo>
                  <a:cubicBezTo>
                    <a:pt x="310" y="186"/>
                    <a:pt x="310" y="186"/>
                    <a:pt x="310" y="186"/>
                  </a:cubicBezTo>
                  <a:lnTo>
                    <a:pt x="310" y="186"/>
                  </a:lnTo>
                  <a:lnTo>
                    <a:pt x="310" y="186"/>
                  </a:lnTo>
                  <a:lnTo>
                    <a:pt x="310" y="186"/>
                  </a:lnTo>
                  <a:cubicBezTo>
                    <a:pt x="310" y="186"/>
                    <a:pt x="310" y="186"/>
                    <a:pt x="278" y="186"/>
                  </a:cubicBezTo>
                  <a:lnTo>
                    <a:pt x="278" y="186"/>
                  </a:lnTo>
                  <a:lnTo>
                    <a:pt x="278" y="186"/>
                  </a:lnTo>
                  <a:lnTo>
                    <a:pt x="248" y="186"/>
                  </a:lnTo>
                  <a:lnTo>
                    <a:pt x="248" y="186"/>
                  </a:lnTo>
                  <a:cubicBezTo>
                    <a:pt x="248" y="217"/>
                    <a:pt x="248" y="217"/>
                    <a:pt x="248" y="217"/>
                  </a:cubicBezTo>
                  <a:lnTo>
                    <a:pt x="248" y="248"/>
                  </a:lnTo>
                  <a:lnTo>
                    <a:pt x="248" y="248"/>
                  </a:lnTo>
                  <a:lnTo>
                    <a:pt x="217" y="248"/>
                  </a:lnTo>
                  <a:lnTo>
                    <a:pt x="217" y="248"/>
                  </a:lnTo>
                  <a:lnTo>
                    <a:pt x="217" y="248"/>
                  </a:lnTo>
                  <a:lnTo>
                    <a:pt x="217" y="248"/>
                  </a:lnTo>
                  <a:cubicBezTo>
                    <a:pt x="217" y="279"/>
                    <a:pt x="186" y="279"/>
                    <a:pt x="186" y="279"/>
                  </a:cubicBezTo>
                  <a:lnTo>
                    <a:pt x="186" y="279"/>
                  </a:lnTo>
                  <a:lnTo>
                    <a:pt x="186" y="279"/>
                  </a:lnTo>
                  <a:lnTo>
                    <a:pt x="186" y="279"/>
                  </a:lnTo>
                  <a:cubicBezTo>
                    <a:pt x="217" y="279"/>
                    <a:pt x="217" y="310"/>
                    <a:pt x="217" y="341"/>
                  </a:cubicBezTo>
                  <a:lnTo>
                    <a:pt x="217" y="341"/>
                  </a:lnTo>
                  <a:lnTo>
                    <a:pt x="217" y="341"/>
                  </a:lnTo>
                  <a:cubicBezTo>
                    <a:pt x="217" y="372"/>
                    <a:pt x="217" y="434"/>
                    <a:pt x="217" y="527"/>
                  </a:cubicBezTo>
                  <a:lnTo>
                    <a:pt x="217" y="527"/>
                  </a:lnTo>
                  <a:cubicBezTo>
                    <a:pt x="217" y="527"/>
                    <a:pt x="217" y="527"/>
                    <a:pt x="217" y="558"/>
                  </a:cubicBezTo>
                  <a:cubicBezTo>
                    <a:pt x="248" y="558"/>
                    <a:pt x="248" y="558"/>
                    <a:pt x="248" y="558"/>
                  </a:cubicBezTo>
                  <a:cubicBezTo>
                    <a:pt x="186" y="558"/>
                    <a:pt x="186" y="558"/>
                    <a:pt x="186" y="558"/>
                  </a:cubicBezTo>
                  <a:cubicBezTo>
                    <a:pt x="186" y="558"/>
                    <a:pt x="186" y="558"/>
                    <a:pt x="186" y="589"/>
                  </a:cubicBezTo>
                  <a:lnTo>
                    <a:pt x="186" y="589"/>
                  </a:lnTo>
                  <a:lnTo>
                    <a:pt x="154" y="589"/>
                  </a:lnTo>
                  <a:lnTo>
                    <a:pt x="154" y="589"/>
                  </a:lnTo>
                  <a:lnTo>
                    <a:pt x="154" y="589"/>
                  </a:lnTo>
                  <a:lnTo>
                    <a:pt x="154" y="589"/>
                  </a:lnTo>
                  <a:lnTo>
                    <a:pt x="154" y="589"/>
                  </a:lnTo>
                  <a:cubicBezTo>
                    <a:pt x="124" y="589"/>
                    <a:pt x="124" y="589"/>
                    <a:pt x="93" y="589"/>
                  </a:cubicBezTo>
                  <a:lnTo>
                    <a:pt x="93" y="589"/>
                  </a:lnTo>
                  <a:lnTo>
                    <a:pt x="93" y="589"/>
                  </a:lnTo>
                  <a:cubicBezTo>
                    <a:pt x="62" y="589"/>
                    <a:pt x="62" y="589"/>
                    <a:pt x="62" y="589"/>
                  </a:cubicBezTo>
                  <a:lnTo>
                    <a:pt x="62" y="589"/>
                  </a:lnTo>
                  <a:cubicBezTo>
                    <a:pt x="62" y="620"/>
                    <a:pt x="30" y="620"/>
                    <a:pt x="30" y="620"/>
                  </a:cubicBezTo>
                  <a:lnTo>
                    <a:pt x="30" y="620"/>
                  </a:lnTo>
                  <a:cubicBezTo>
                    <a:pt x="30" y="651"/>
                    <a:pt x="30" y="651"/>
                    <a:pt x="30" y="651"/>
                  </a:cubicBezTo>
                  <a:lnTo>
                    <a:pt x="30" y="651"/>
                  </a:lnTo>
                  <a:cubicBezTo>
                    <a:pt x="30" y="651"/>
                    <a:pt x="30" y="651"/>
                    <a:pt x="30" y="682"/>
                  </a:cubicBezTo>
                  <a:lnTo>
                    <a:pt x="30" y="682"/>
                  </a:lnTo>
                  <a:lnTo>
                    <a:pt x="30" y="682"/>
                  </a:lnTo>
                  <a:lnTo>
                    <a:pt x="30" y="682"/>
                  </a:lnTo>
                  <a:lnTo>
                    <a:pt x="30" y="682"/>
                  </a:lnTo>
                  <a:cubicBezTo>
                    <a:pt x="30" y="713"/>
                    <a:pt x="30" y="713"/>
                    <a:pt x="0" y="744"/>
                  </a:cubicBezTo>
                  <a:lnTo>
                    <a:pt x="0" y="744"/>
                  </a:lnTo>
                  <a:lnTo>
                    <a:pt x="0" y="744"/>
                  </a:lnTo>
                  <a:lnTo>
                    <a:pt x="0" y="744"/>
                  </a:lnTo>
                  <a:lnTo>
                    <a:pt x="0" y="775"/>
                  </a:lnTo>
                  <a:lnTo>
                    <a:pt x="0" y="775"/>
                  </a:lnTo>
                  <a:lnTo>
                    <a:pt x="0" y="806"/>
                  </a:lnTo>
                  <a:lnTo>
                    <a:pt x="0" y="806"/>
                  </a:lnTo>
                  <a:lnTo>
                    <a:pt x="0" y="806"/>
                  </a:lnTo>
                  <a:lnTo>
                    <a:pt x="0" y="806"/>
                  </a:lnTo>
                  <a:cubicBezTo>
                    <a:pt x="30" y="837"/>
                    <a:pt x="30" y="837"/>
                    <a:pt x="30" y="868"/>
                  </a:cubicBezTo>
                  <a:lnTo>
                    <a:pt x="30" y="868"/>
                  </a:lnTo>
                  <a:lnTo>
                    <a:pt x="30" y="868"/>
                  </a:lnTo>
                  <a:lnTo>
                    <a:pt x="62" y="868"/>
                  </a:lnTo>
                  <a:cubicBezTo>
                    <a:pt x="62" y="899"/>
                    <a:pt x="62" y="899"/>
                    <a:pt x="62" y="899"/>
                  </a:cubicBezTo>
                  <a:lnTo>
                    <a:pt x="62" y="899"/>
                  </a:lnTo>
                  <a:lnTo>
                    <a:pt x="62" y="899"/>
                  </a:lnTo>
                  <a:cubicBezTo>
                    <a:pt x="93" y="899"/>
                    <a:pt x="93" y="899"/>
                    <a:pt x="93" y="899"/>
                  </a:cubicBezTo>
                  <a:lnTo>
                    <a:pt x="93" y="899"/>
                  </a:lnTo>
                  <a:lnTo>
                    <a:pt x="93" y="899"/>
                  </a:lnTo>
                  <a:cubicBezTo>
                    <a:pt x="93" y="899"/>
                    <a:pt x="93" y="899"/>
                    <a:pt x="124" y="868"/>
                  </a:cubicBezTo>
                  <a:lnTo>
                    <a:pt x="124" y="868"/>
                  </a:lnTo>
                  <a:cubicBezTo>
                    <a:pt x="154" y="775"/>
                    <a:pt x="154" y="775"/>
                    <a:pt x="154" y="775"/>
                  </a:cubicBezTo>
                  <a:cubicBezTo>
                    <a:pt x="154" y="899"/>
                    <a:pt x="154" y="899"/>
                    <a:pt x="154" y="899"/>
                  </a:cubicBezTo>
                  <a:cubicBezTo>
                    <a:pt x="154" y="899"/>
                    <a:pt x="154" y="930"/>
                    <a:pt x="154" y="961"/>
                  </a:cubicBezTo>
                  <a:lnTo>
                    <a:pt x="186" y="961"/>
                  </a:lnTo>
                  <a:lnTo>
                    <a:pt x="186" y="961"/>
                  </a:lnTo>
                  <a:lnTo>
                    <a:pt x="186" y="961"/>
                  </a:lnTo>
                  <a:cubicBezTo>
                    <a:pt x="217" y="961"/>
                    <a:pt x="217" y="961"/>
                    <a:pt x="217" y="961"/>
                  </a:cubicBezTo>
                  <a:lnTo>
                    <a:pt x="217" y="961"/>
                  </a:lnTo>
                  <a:lnTo>
                    <a:pt x="217" y="961"/>
                  </a:lnTo>
                  <a:lnTo>
                    <a:pt x="217" y="961"/>
                  </a:lnTo>
                  <a:cubicBezTo>
                    <a:pt x="217" y="961"/>
                    <a:pt x="217" y="961"/>
                    <a:pt x="248" y="961"/>
                  </a:cubicBezTo>
                  <a:lnTo>
                    <a:pt x="248" y="961"/>
                  </a:lnTo>
                  <a:lnTo>
                    <a:pt x="248" y="961"/>
                  </a:lnTo>
                  <a:lnTo>
                    <a:pt x="248" y="961"/>
                  </a:lnTo>
                  <a:lnTo>
                    <a:pt x="248" y="961"/>
                  </a:lnTo>
                  <a:lnTo>
                    <a:pt x="248" y="961"/>
                  </a:lnTo>
                  <a:cubicBezTo>
                    <a:pt x="278" y="961"/>
                    <a:pt x="278" y="930"/>
                    <a:pt x="278" y="930"/>
                  </a:cubicBezTo>
                  <a:lnTo>
                    <a:pt x="278" y="930"/>
                  </a:lnTo>
                  <a:cubicBezTo>
                    <a:pt x="310" y="930"/>
                    <a:pt x="310" y="899"/>
                    <a:pt x="341" y="899"/>
                  </a:cubicBezTo>
                  <a:lnTo>
                    <a:pt x="341" y="899"/>
                  </a:lnTo>
                  <a:cubicBezTo>
                    <a:pt x="341" y="868"/>
                    <a:pt x="372" y="868"/>
                    <a:pt x="372" y="868"/>
                  </a:cubicBezTo>
                  <a:cubicBezTo>
                    <a:pt x="372" y="868"/>
                    <a:pt x="402" y="868"/>
                    <a:pt x="402" y="899"/>
                  </a:cubicBezTo>
                  <a:lnTo>
                    <a:pt x="402" y="899"/>
                  </a:lnTo>
                  <a:cubicBezTo>
                    <a:pt x="402" y="868"/>
                    <a:pt x="402" y="868"/>
                    <a:pt x="434" y="868"/>
                  </a:cubicBezTo>
                  <a:lnTo>
                    <a:pt x="434" y="868"/>
                  </a:lnTo>
                  <a:cubicBezTo>
                    <a:pt x="434" y="868"/>
                    <a:pt x="434" y="868"/>
                    <a:pt x="465" y="899"/>
                  </a:cubicBezTo>
                  <a:lnTo>
                    <a:pt x="465" y="899"/>
                  </a:lnTo>
                  <a:lnTo>
                    <a:pt x="465" y="899"/>
                  </a:lnTo>
                  <a:cubicBezTo>
                    <a:pt x="465" y="930"/>
                    <a:pt x="465" y="930"/>
                    <a:pt x="465" y="930"/>
                  </a:cubicBezTo>
                  <a:lnTo>
                    <a:pt x="465" y="930"/>
                  </a:lnTo>
                  <a:lnTo>
                    <a:pt x="465" y="961"/>
                  </a:lnTo>
                  <a:cubicBezTo>
                    <a:pt x="465" y="961"/>
                    <a:pt x="465" y="961"/>
                    <a:pt x="465" y="992"/>
                  </a:cubicBezTo>
                  <a:lnTo>
                    <a:pt x="465" y="992"/>
                  </a:lnTo>
                  <a:lnTo>
                    <a:pt x="465" y="992"/>
                  </a:lnTo>
                  <a:lnTo>
                    <a:pt x="465" y="992"/>
                  </a:lnTo>
                  <a:lnTo>
                    <a:pt x="465" y="992"/>
                  </a:lnTo>
                  <a:cubicBezTo>
                    <a:pt x="465" y="1023"/>
                    <a:pt x="465" y="1023"/>
                    <a:pt x="465" y="1023"/>
                  </a:cubicBezTo>
                  <a:lnTo>
                    <a:pt x="465" y="1023"/>
                  </a:lnTo>
                  <a:lnTo>
                    <a:pt x="465" y="1023"/>
                  </a:lnTo>
                  <a:lnTo>
                    <a:pt x="465" y="1023"/>
                  </a:lnTo>
                  <a:lnTo>
                    <a:pt x="496" y="1023"/>
                  </a:lnTo>
                  <a:lnTo>
                    <a:pt x="496" y="1054"/>
                  </a:lnTo>
                  <a:lnTo>
                    <a:pt x="496" y="1054"/>
                  </a:lnTo>
                  <a:lnTo>
                    <a:pt x="496" y="1054"/>
                  </a:lnTo>
                  <a:cubicBezTo>
                    <a:pt x="526" y="1054"/>
                    <a:pt x="526" y="1054"/>
                    <a:pt x="526" y="1054"/>
                  </a:cubicBezTo>
                  <a:lnTo>
                    <a:pt x="526" y="1054"/>
                  </a:lnTo>
                  <a:cubicBezTo>
                    <a:pt x="526" y="1084"/>
                    <a:pt x="558" y="1084"/>
                    <a:pt x="558" y="1084"/>
                  </a:cubicBezTo>
                  <a:lnTo>
                    <a:pt x="558" y="1084"/>
                  </a:lnTo>
                  <a:lnTo>
                    <a:pt x="589" y="1084"/>
                  </a:lnTo>
                  <a:lnTo>
                    <a:pt x="589" y="1084"/>
                  </a:lnTo>
                  <a:cubicBezTo>
                    <a:pt x="620" y="1084"/>
                    <a:pt x="620" y="1084"/>
                    <a:pt x="620" y="1084"/>
                  </a:cubicBezTo>
                  <a:lnTo>
                    <a:pt x="620" y="1084"/>
                  </a:lnTo>
                  <a:cubicBezTo>
                    <a:pt x="620" y="1084"/>
                    <a:pt x="620" y="1116"/>
                    <a:pt x="650" y="1116"/>
                  </a:cubicBezTo>
                  <a:lnTo>
                    <a:pt x="650" y="1116"/>
                  </a:lnTo>
                  <a:lnTo>
                    <a:pt x="650" y="1116"/>
                  </a:lnTo>
                  <a:cubicBezTo>
                    <a:pt x="682" y="1116"/>
                    <a:pt x="682" y="1116"/>
                    <a:pt x="682" y="1116"/>
                  </a:cubicBezTo>
                  <a:cubicBezTo>
                    <a:pt x="713" y="1116"/>
                    <a:pt x="713" y="1147"/>
                    <a:pt x="713" y="1178"/>
                  </a:cubicBezTo>
                  <a:lnTo>
                    <a:pt x="713" y="1178"/>
                  </a:lnTo>
                  <a:cubicBezTo>
                    <a:pt x="744" y="1178"/>
                    <a:pt x="744" y="1178"/>
                    <a:pt x="744" y="1209"/>
                  </a:cubicBezTo>
                  <a:lnTo>
                    <a:pt x="744" y="1209"/>
                  </a:lnTo>
                  <a:cubicBezTo>
                    <a:pt x="744" y="1209"/>
                    <a:pt x="713" y="1209"/>
                    <a:pt x="713" y="1240"/>
                  </a:cubicBezTo>
                  <a:lnTo>
                    <a:pt x="713" y="1240"/>
                  </a:lnTo>
                  <a:cubicBezTo>
                    <a:pt x="744" y="1240"/>
                    <a:pt x="744" y="1240"/>
                    <a:pt x="744" y="1240"/>
                  </a:cubicBezTo>
                  <a:cubicBezTo>
                    <a:pt x="744" y="1271"/>
                    <a:pt x="744" y="1271"/>
                    <a:pt x="744" y="1271"/>
                  </a:cubicBezTo>
                  <a:lnTo>
                    <a:pt x="744" y="1271"/>
                  </a:lnTo>
                  <a:lnTo>
                    <a:pt x="744" y="1301"/>
                  </a:lnTo>
                  <a:lnTo>
                    <a:pt x="744" y="1301"/>
                  </a:lnTo>
                  <a:lnTo>
                    <a:pt x="744" y="1301"/>
                  </a:lnTo>
                  <a:lnTo>
                    <a:pt x="744" y="1301"/>
                  </a:lnTo>
                  <a:lnTo>
                    <a:pt x="774" y="1301"/>
                  </a:lnTo>
                  <a:cubicBezTo>
                    <a:pt x="806" y="1301"/>
                    <a:pt x="806" y="1301"/>
                    <a:pt x="806" y="1301"/>
                  </a:cubicBezTo>
                  <a:cubicBezTo>
                    <a:pt x="837" y="1301"/>
                    <a:pt x="837" y="1301"/>
                    <a:pt x="837" y="1301"/>
                  </a:cubicBezTo>
                  <a:lnTo>
                    <a:pt x="837" y="1333"/>
                  </a:lnTo>
                  <a:lnTo>
                    <a:pt x="837" y="1333"/>
                  </a:lnTo>
                  <a:lnTo>
                    <a:pt x="837" y="1364"/>
                  </a:lnTo>
                  <a:lnTo>
                    <a:pt x="837" y="1364"/>
                  </a:lnTo>
                  <a:lnTo>
                    <a:pt x="837" y="1364"/>
                  </a:lnTo>
                  <a:lnTo>
                    <a:pt x="837" y="1364"/>
                  </a:lnTo>
                  <a:lnTo>
                    <a:pt x="837" y="1364"/>
                  </a:lnTo>
                  <a:lnTo>
                    <a:pt x="837" y="1364"/>
                  </a:lnTo>
                  <a:lnTo>
                    <a:pt x="837" y="1364"/>
                  </a:lnTo>
                  <a:lnTo>
                    <a:pt x="837" y="1364"/>
                  </a:lnTo>
                  <a:lnTo>
                    <a:pt x="868" y="1364"/>
                  </a:lnTo>
                  <a:cubicBezTo>
                    <a:pt x="868" y="1395"/>
                    <a:pt x="868" y="1395"/>
                    <a:pt x="868" y="1425"/>
                  </a:cubicBezTo>
                  <a:lnTo>
                    <a:pt x="868" y="1425"/>
                  </a:lnTo>
                  <a:lnTo>
                    <a:pt x="898" y="1457"/>
                  </a:lnTo>
                  <a:lnTo>
                    <a:pt x="898" y="1457"/>
                  </a:lnTo>
                  <a:lnTo>
                    <a:pt x="898" y="1457"/>
                  </a:lnTo>
                  <a:cubicBezTo>
                    <a:pt x="898" y="1488"/>
                    <a:pt x="898" y="1488"/>
                    <a:pt x="868" y="1488"/>
                  </a:cubicBezTo>
                  <a:lnTo>
                    <a:pt x="868" y="1519"/>
                  </a:lnTo>
                  <a:cubicBezTo>
                    <a:pt x="868" y="1549"/>
                    <a:pt x="868" y="1549"/>
                    <a:pt x="868" y="1549"/>
                  </a:cubicBezTo>
                  <a:lnTo>
                    <a:pt x="868" y="1549"/>
                  </a:lnTo>
                  <a:lnTo>
                    <a:pt x="868" y="1549"/>
                  </a:lnTo>
                  <a:lnTo>
                    <a:pt x="868" y="1549"/>
                  </a:lnTo>
                  <a:lnTo>
                    <a:pt x="868" y="1549"/>
                  </a:lnTo>
                  <a:cubicBezTo>
                    <a:pt x="868" y="1581"/>
                    <a:pt x="868" y="1581"/>
                    <a:pt x="868" y="1612"/>
                  </a:cubicBezTo>
                  <a:lnTo>
                    <a:pt x="868" y="1612"/>
                  </a:lnTo>
                  <a:lnTo>
                    <a:pt x="868" y="1643"/>
                  </a:lnTo>
                  <a:lnTo>
                    <a:pt x="868" y="1673"/>
                  </a:lnTo>
                  <a:lnTo>
                    <a:pt x="868" y="1673"/>
                  </a:lnTo>
                  <a:lnTo>
                    <a:pt x="868" y="1673"/>
                  </a:lnTo>
                  <a:lnTo>
                    <a:pt x="868" y="1673"/>
                  </a:lnTo>
                  <a:lnTo>
                    <a:pt x="868" y="1673"/>
                  </a:lnTo>
                  <a:cubicBezTo>
                    <a:pt x="898" y="1673"/>
                    <a:pt x="898" y="1673"/>
                    <a:pt x="898" y="1673"/>
                  </a:cubicBezTo>
                  <a:lnTo>
                    <a:pt x="898" y="1673"/>
                  </a:lnTo>
                  <a:lnTo>
                    <a:pt x="898" y="1673"/>
                  </a:lnTo>
                  <a:lnTo>
                    <a:pt x="898" y="1673"/>
                  </a:lnTo>
                  <a:lnTo>
                    <a:pt x="898" y="1673"/>
                  </a:lnTo>
                  <a:cubicBezTo>
                    <a:pt x="898" y="1673"/>
                    <a:pt x="898" y="1673"/>
                    <a:pt x="930" y="1673"/>
                  </a:cubicBezTo>
                  <a:lnTo>
                    <a:pt x="930" y="1673"/>
                  </a:lnTo>
                  <a:lnTo>
                    <a:pt x="930" y="1673"/>
                  </a:lnTo>
                  <a:lnTo>
                    <a:pt x="930" y="1673"/>
                  </a:lnTo>
                  <a:cubicBezTo>
                    <a:pt x="930" y="1673"/>
                    <a:pt x="930" y="1673"/>
                    <a:pt x="961" y="1673"/>
                  </a:cubicBezTo>
                  <a:lnTo>
                    <a:pt x="961" y="1705"/>
                  </a:lnTo>
                  <a:lnTo>
                    <a:pt x="961" y="1705"/>
                  </a:lnTo>
                  <a:lnTo>
                    <a:pt x="992" y="1705"/>
                  </a:lnTo>
                  <a:cubicBezTo>
                    <a:pt x="992" y="1736"/>
                    <a:pt x="992" y="1767"/>
                    <a:pt x="992" y="1767"/>
                  </a:cubicBezTo>
                  <a:cubicBezTo>
                    <a:pt x="992" y="1767"/>
                    <a:pt x="992" y="1767"/>
                    <a:pt x="992" y="1797"/>
                  </a:cubicBezTo>
                  <a:cubicBezTo>
                    <a:pt x="992" y="1797"/>
                    <a:pt x="992" y="1797"/>
                    <a:pt x="992" y="1767"/>
                  </a:cubicBezTo>
                  <a:cubicBezTo>
                    <a:pt x="1022" y="1767"/>
                    <a:pt x="1022" y="1767"/>
                    <a:pt x="1022" y="1767"/>
                  </a:cubicBezTo>
                  <a:lnTo>
                    <a:pt x="1022" y="1767"/>
                  </a:lnTo>
                  <a:cubicBezTo>
                    <a:pt x="1054" y="1767"/>
                    <a:pt x="1085" y="1797"/>
                    <a:pt x="1085" y="1829"/>
                  </a:cubicBezTo>
                  <a:lnTo>
                    <a:pt x="1085" y="1829"/>
                  </a:lnTo>
                  <a:cubicBezTo>
                    <a:pt x="1085" y="1860"/>
                    <a:pt x="1054" y="1860"/>
                    <a:pt x="1054" y="1860"/>
                  </a:cubicBezTo>
                  <a:lnTo>
                    <a:pt x="1054" y="1860"/>
                  </a:lnTo>
                  <a:lnTo>
                    <a:pt x="1054" y="1860"/>
                  </a:lnTo>
                  <a:lnTo>
                    <a:pt x="1054" y="1860"/>
                  </a:lnTo>
                  <a:cubicBezTo>
                    <a:pt x="1054" y="1891"/>
                    <a:pt x="1054" y="1891"/>
                    <a:pt x="1054" y="1891"/>
                  </a:cubicBezTo>
                  <a:cubicBezTo>
                    <a:pt x="1085" y="1891"/>
                    <a:pt x="1085" y="1891"/>
                    <a:pt x="1085" y="1921"/>
                  </a:cubicBezTo>
                  <a:lnTo>
                    <a:pt x="1085" y="1953"/>
                  </a:lnTo>
                  <a:lnTo>
                    <a:pt x="1085" y="1953"/>
                  </a:lnTo>
                  <a:cubicBezTo>
                    <a:pt x="1085" y="1953"/>
                    <a:pt x="1085" y="1953"/>
                    <a:pt x="1085" y="1984"/>
                  </a:cubicBezTo>
                  <a:lnTo>
                    <a:pt x="1116" y="1984"/>
                  </a:lnTo>
                  <a:lnTo>
                    <a:pt x="1116" y="1984"/>
                  </a:lnTo>
                  <a:cubicBezTo>
                    <a:pt x="1116" y="2015"/>
                    <a:pt x="1085" y="2015"/>
                    <a:pt x="1085" y="2015"/>
                  </a:cubicBezTo>
                  <a:lnTo>
                    <a:pt x="1085" y="2015"/>
                  </a:lnTo>
                  <a:lnTo>
                    <a:pt x="1085" y="2015"/>
                  </a:lnTo>
                  <a:cubicBezTo>
                    <a:pt x="1085" y="2045"/>
                    <a:pt x="1054" y="2077"/>
                    <a:pt x="1054" y="2077"/>
                  </a:cubicBezTo>
                  <a:lnTo>
                    <a:pt x="1022" y="2077"/>
                  </a:lnTo>
                  <a:lnTo>
                    <a:pt x="1022" y="2077"/>
                  </a:lnTo>
                  <a:lnTo>
                    <a:pt x="1022" y="2077"/>
                  </a:lnTo>
                  <a:cubicBezTo>
                    <a:pt x="1022" y="2077"/>
                    <a:pt x="1022" y="2077"/>
                    <a:pt x="992" y="2108"/>
                  </a:cubicBezTo>
                  <a:cubicBezTo>
                    <a:pt x="961" y="2108"/>
                    <a:pt x="961" y="2139"/>
                    <a:pt x="961" y="2139"/>
                  </a:cubicBezTo>
                  <a:lnTo>
                    <a:pt x="930" y="2169"/>
                  </a:lnTo>
                  <a:lnTo>
                    <a:pt x="930" y="2169"/>
                  </a:lnTo>
                  <a:cubicBezTo>
                    <a:pt x="930" y="2169"/>
                    <a:pt x="930" y="2169"/>
                    <a:pt x="930" y="2201"/>
                  </a:cubicBezTo>
                  <a:lnTo>
                    <a:pt x="930" y="2201"/>
                  </a:lnTo>
                  <a:lnTo>
                    <a:pt x="930" y="2201"/>
                  </a:lnTo>
                  <a:cubicBezTo>
                    <a:pt x="961" y="2201"/>
                    <a:pt x="961" y="2232"/>
                    <a:pt x="961" y="2232"/>
                  </a:cubicBezTo>
                  <a:lnTo>
                    <a:pt x="961" y="2232"/>
                  </a:lnTo>
                  <a:lnTo>
                    <a:pt x="961" y="2232"/>
                  </a:lnTo>
                  <a:lnTo>
                    <a:pt x="961" y="2232"/>
                  </a:lnTo>
                  <a:cubicBezTo>
                    <a:pt x="992" y="2232"/>
                    <a:pt x="992" y="2232"/>
                    <a:pt x="992" y="2263"/>
                  </a:cubicBezTo>
                  <a:lnTo>
                    <a:pt x="992" y="2263"/>
                  </a:lnTo>
                  <a:lnTo>
                    <a:pt x="992" y="2263"/>
                  </a:lnTo>
                  <a:cubicBezTo>
                    <a:pt x="1022" y="2263"/>
                    <a:pt x="1054" y="2293"/>
                    <a:pt x="1054" y="2293"/>
                  </a:cubicBezTo>
                  <a:lnTo>
                    <a:pt x="1054" y="2325"/>
                  </a:lnTo>
                  <a:cubicBezTo>
                    <a:pt x="1085" y="2325"/>
                    <a:pt x="1085" y="2325"/>
                    <a:pt x="1085" y="2325"/>
                  </a:cubicBezTo>
                  <a:cubicBezTo>
                    <a:pt x="1085" y="2325"/>
                    <a:pt x="1116" y="2325"/>
                    <a:pt x="1116" y="2356"/>
                  </a:cubicBezTo>
                  <a:lnTo>
                    <a:pt x="1116" y="2356"/>
                  </a:lnTo>
                  <a:lnTo>
                    <a:pt x="1116" y="2356"/>
                  </a:lnTo>
                  <a:lnTo>
                    <a:pt x="1116" y="2356"/>
                  </a:lnTo>
                  <a:cubicBezTo>
                    <a:pt x="1146" y="2325"/>
                    <a:pt x="1178" y="2325"/>
                    <a:pt x="1178" y="2293"/>
                  </a:cubicBezTo>
                  <a:lnTo>
                    <a:pt x="1178" y="2293"/>
                  </a:lnTo>
                  <a:cubicBezTo>
                    <a:pt x="1209" y="2293"/>
                    <a:pt x="1240" y="2232"/>
                    <a:pt x="1240" y="2232"/>
                  </a:cubicBezTo>
                  <a:lnTo>
                    <a:pt x="1240" y="2232"/>
                  </a:lnTo>
                  <a:cubicBezTo>
                    <a:pt x="1270" y="2169"/>
                    <a:pt x="1270" y="2139"/>
                    <a:pt x="1301" y="2139"/>
                  </a:cubicBezTo>
                  <a:lnTo>
                    <a:pt x="1333" y="2108"/>
                  </a:lnTo>
                  <a:cubicBezTo>
                    <a:pt x="1333" y="2077"/>
                    <a:pt x="1333" y="2045"/>
                    <a:pt x="1364" y="2045"/>
                  </a:cubicBezTo>
                  <a:cubicBezTo>
                    <a:pt x="1364" y="2045"/>
                    <a:pt x="1333" y="2045"/>
                    <a:pt x="1333" y="2015"/>
                  </a:cubicBezTo>
                  <a:lnTo>
                    <a:pt x="1333" y="2015"/>
                  </a:lnTo>
                  <a:cubicBezTo>
                    <a:pt x="1333" y="1984"/>
                    <a:pt x="1333" y="1984"/>
                    <a:pt x="1333" y="1984"/>
                  </a:cubicBezTo>
                  <a:lnTo>
                    <a:pt x="1333" y="1953"/>
                  </a:lnTo>
                  <a:cubicBezTo>
                    <a:pt x="1333" y="1921"/>
                    <a:pt x="1333" y="1921"/>
                    <a:pt x="1333" y="1921"/>
                  </a:cubicBezTo>
                  <a:cubicBezTo>
                    <a:pt x="1333" y="1921"/>
                    <a:pt x="1333" y="1891"/>
                    <a:pt x="1364" y="1891"/>
                  </a:cubicBezTo>
                  <a:cubicBezTo>
                    <a:pt x="1364" y="1891"/>
                    <a:pt x="1364" y="1891"/>
                    <a:pt x="1394" y="1891"/>
                  </a:cubicBezTo>
                  <a:cubicBezTo>
                    <a:pt x="1394" y="1891"/>
                    <a:pt x="1426" y="1860"/>
                    <a:pt x="1426" y="1829"/>
                  </a:cubicBezTo>
                  <a:lnTo>
                    <a:pt x="1426" y="1829"/>
                  </a:lnTo>
                  <a:cubicBezTo>
                    <a:pt x="1457" y="1829"/>
                    <a:pt x="1457" y="1797"/>
                    <a:pt x="1487" y="1797"/>
                  </a:cubicBezTo>
                  <a:lnTo>
                    <a:pt x="1487" y="1797"/>
                  </a:lnTo>
                  <a:lnTo>
                    <a:pt x="1487" y="1797"/>
                  </a:lnTo>
                  <a:cubicBezTo>
                    <a:pt x="1518" y="1797"/>
                    <a:pt x="1518" y="1797"/>
                    <a:pt x="1518" y="1797"/>
                  </a:cubicBezTo>
                  <a:lnTo>
                    <a:pt x="1518" y="1797"/>
                  </a:lnTo>
                  <a:lnTo>
                    <a:pt x="1518" y="1797"/>
                  </a:lnTo>
                  <a:lnTo>
                    <a:pt x="1550" y="1767"/>
                  </a:lnTo>
                  <a:lnTo>
                    <a:pt x="1550" y="1767"/>
                  </a:lnTo>
                  <a:cubicBezTo>
                    <a:pt x="1581" y="1736"/>
                    <a:pt x="1581" y="1736"/>
                    <a:pt x="1611" y="1736"/>
                  </a:cubicBezTo>
                  <a:cubicBezTo>
                    <a:pt x="1611" y="1736"/>
                    <a:pt x="1642" y="1736"/>
                    <a:pt x="1642" y="1705"/>
                  </a:cubicBezTo>
                  <a:cubicBezTo>
                    <a:pt x="1674" y="1705"/>
                    <a:pt x="1674" y="1705"/>
                    <a:pt x="1674" y="1705"/>
                  </a:cubicBezTo>
                  <a:cubicBezTo>
                    <a:pt x="1674" y="1736"/>
                    <a:pt x="1674" y="1736"/>
                    <a:pt x="1674" y="1736"/>
                  </a:cubicBezTo>
                  <a:lnTo>
                    <a:pt x="1674" y="1736"/>
                  </a:lnTo>
                  <a:lnTo>
                    <a:pt x="1705" y="1736"/>
                  </a:lnTo>
                  <a:cubicBezTo>
                    <a:pt x="1705" y="1705"/>
                    <a:pt x="1735" y="1705"/>
                    <a:pt x="1735" y="1705"/>
                  </a:cubicBezTo>
                  <a:cubicBezTo>
                    <a:pt x="1735" y="1673"/>
                    <a:pt x="1735" y="1673"/>
                    <a:pt x="1766" y="1673"/>
                  </a:cubicBezTo>
                  <a:cubicBezTo>
                    <a:pt x="1766" y="1643"/>
                    <a:pt x="1766" y="1612"/>
                    <a:pt x="1798" y="1581"/>
                  </a:cubicBezTo>
                  <a:cubicBezTo>
                    <a:pt x="1798" y="1581"/>
                    <a:pt x="1798" y="1581"/>
                    <a:pt x="1798" y="1549"/>
                  </a:cubicBezTo>
                  <a:lnTo>
                    <a:pt x="1798" y="1549"/>
                  </a:lnTo>
                  <a:cubicBezTo>
                    <a:pt x="1829" y="1549"/>
                    <a:pt x="1829" y="1519"/>
                    <a:pt x="1829" y="1519"/>
                  </a:cubicBezTo>
                  <a:lnTo>
                    <a:pt x="1829" y="1519"/>
                  </a:lnTo>
                  <a:cubicBezTo>
                    <a:pt x="1829" y="1488"/>
                    <a:pt x="1829" y="1457"/>
                    <a:pt x="1829" y="1425"/>
                  </a:cubicBezTo>
                  <a:lnTo>
                    <a:pt x="1859" y="1395"/>
                  </a:lnTo>
                  <a:cubicBezTo>
                    <a:pt x="1859" y="1395"/>
                    <a:pt x="1859" y="1364"/>
                    <a:pt x="1859" y="1333"/>
                  </a:cubicBezTo>
                  <a:cubicBezTo>
                    <a:pt x="1859" y="1333"/>
                    <a:pt x="1859" y="1333"/>
                    <a:pt x="1859" y="1301"/>
                  </a:cubicBezTo>
                  <a:cubicBezTo>
                    <a:pt x="1859" y="1301"/>
                    <a:pt x="1890" y="1301"/>
                    <a:pt x="1890" y="1271"/>
                  </a:cubicBezTo>
                  <a:cubicBezTo>
                    <a:pt x="1890" y="1271"/>
                    <a:pt x="1890" y="1240"/>
                    <a:pt x="1859" y="1240"/>
                  </a:cubicBezTo>
                  <a:cubicBezTo>
                    <a:pt x="1859" y="1240"/>
                    <a:pt x="1859" y="1209"/>
                    <a:pt x="1859" y="1147"/>
                  </a:cubicBezTo>
                  <a:cubicBezTo>
                    <a:pt x="1859" y="1116"/>
                    <a:pt x="1859" y="1116"/>
                    <a:pt x="1859" y="1116"/>
                  </a:cubicBezTo>
                  <a:cubicBezTo>
                    <a:pt x="1859" y="1084"/>
                    <a:pt x="1859" y="1084"/>
                    <a:pt x="1859" y="1084"/>
                  </a:cubicBezTo>
                  <a:cubicBezTo>
                    <a:pt x="1890" y="1084"/>
                    <a:pt x="1890" y="1084"/>
                    <a:pt x="1890" y="1084"/>
                  </a:cubicBezTo>
                  <a:cubicBezTo>
                    <a:pt x="1890" y="1084"/>
                    <a:pt x="1890" y="1084"/>
                    <a:pt x="1922" y="1084"/>
                  </a:cubicBezTo>
                  <a:cubicBezTo>
                    <a:pt x="1922" y="1084"/>
                    <a:pt x="1922" y="1084"/>
                    <a:pt x="1922" y="1054"/>
                  </a:cubicBezTo>
                  <a:cubicBezTo>
                    <a:pt x="1953" y="1054"/>
                    <a:pt x="1953" y="1054"/>
                    <a:pt x="1953" y="1054"/>
                  </a:cubicBezTo>
                  <a:cubicBezTo>
                    <a:pt x="1953" y="1054"/>
                    <a:pt x="1953" y="1054"/>
                    <a:pt x="1953" y="1023"/>
                  </a:cubicBezTo>
                  <a:lnTo>
                    <a:pt x="1953" y="1023"/>
                  </a:lnTo>
                  <a:lnTo>
                    <a:pt x="1953" y="992"/>
                  </a:lnTo>
                  <a:cubicBezTo>
                    <a:pt x="1953" y="961"/>
                    <a:pt x="1983" y="961"/>
                    <a:pt x="2014" y="930"/>
                  </a:cubicBezTo>
                  <a:lnTo>
                    <a:pt x="2014" y="930"/>
                  </a:lnTo>
                  <a:cubicBezTo>
                    <a:pt x="2046" y="930"/>
                    <a:pt x="2046" y="899"/>
                    <a:pt x="2046" y="899"/>
                  </a:cubicBezTo>
                  <a:cubicBezTo>
                    <a:pt x="2046" y="868"/>
                    <a:pt x="2046" y="868"/>
                    <a:pt x="2077" y="868"/>
                  </a:cubicBezTo>
                  <a:lnTo>
                    <a:pt x="2077" y="868"/>
                  </a:lnTo>
                  <a:lnTo>
                    <a:pt x="2077" y="837"/>
                  </a:lnTo>
                  <a:cubicBezTo>
                    <a:pt x="2107" y="837"/>
                    <a:pt x="2107" y="806"/>
                    <a:pt x="2107" y="806"/>
                  </a:cubicBezTo>
                  <a:cubicBezTo>
                    <a:pt x="2107" y="806"/>
                    <a:pt x="2107" y="806"/>
                    <a:pt x="2107" y="775"/>
                  </a:cubicBezTo>
                  <a:cubicBezTo>
                    <a:pt x="2107" y="775"/>
                    <a:pt x="2107" y="744"/>
                    <a:pt x="2107" y="713"/>
                  </a:cubicBezTo>
                  <a:lnTo>
                    <a:pt x="2107" y="682"/>
                  </a:lnTo>
                  <a:lnTo>
                    <a:pt x="2107" y="682"/>
                  </a:lnTo>
                  <a:cubicBezTo>
                    <a:pt x="2077" y="682"/>
                    <a:pt x="2077" y="682"/>
                    <a:pt x="2077" y="682"/>
                  </a:cubicBezTo>
                  <a:cubicBezTo>
                    <a:pt x="2077" y="651"/>
                    <a:pt x="2077" y="651"/>
                    <a:pt x="2077" y="651"/>
                  </a:cubicBezTo>
                  <a:lnTo>
                    <a:pt x="2046" y="651"/>
                  </a:lnTo>
                  <a:cubicBezTo>
                    <a:pt x="2046" y="651"/>
                    <a:pt x="2014" y="620"/>
                    <a:pt x="1983" y="620"/>
                  </a:cubicBezTo>
                  <a:cubicBezTo>
                    <a:pt x="1953" y="589"/>
                    <a:pt x="1922" y="589"/>
                    <a:pt x="1922" y="558"/>
                  </a:cubicBezTo>
                  <a:cubicBezTo>
                    <a:pt x="1890" y="527"/>
                    <a:pt x="1890" y="527"/>
                    <a:pt x="1890" y="527"/>
                  </a:cubicBezTo>
                  <a:cubicBezTo>
                    <a:pt x="1890" y="527"/>
                    <a:pt x="1890" y="527"/>
                    <a:pt x="1859" y="527"/>
                  </a:cubicBezTo>
                  <a:cubicBezTo>
                    <a:pt x="1859" y="496"/>
                    <a:pt x="1829" y="496"/>
                    <a:pt x="1829" y="496"/>
                  </a:cubicBezTo>
                  <a:lnTo>
                    <a:pt x="1798" y="496"/>
                  </a:lnTo>
                  <a:cubicBezTo>
                    <a:pt x="1766" y="496"/>
                    <a:pt x="1766" y="496"/>
                    <a:pt x="1766" y="496"/>
                  </a:cubicBezTo>
                  <a:lnTo>
                    <a:pt x="1735" y="496"/>
                  </a:lnTo>
                  <a:lnTo>
                    <a:pt x="1735" y="465"/>
                  </a:lnTo>
                  <a:lnTo>
                    <a:pt x="1735" y="465"/>
                  </a:lnTo>
                  <a:lnTo>
                    <a:pt x="1735" y="465"/>
                  </a:lnTo>
                  <a:cubicBezTo>
                    <a:pt x="1735" y="496"/>
                    <a:pt x="1705" y="496"/>
                    <a:pt x="1705" y="496"/>
                  </a:cubicBezTo>
                  <a:lnTo>
                    <a:pt x="1705" y="496"/>
                  </a:lnTo>
                  <a:cubicBezTo>
                    <a:pt x="1674" y="496"/>
                    <a:pt x="1674" y="496"/>
                    <a:pt x="1674" y="465"/>
                  </a:cubicBezTo>
                  <a:cubicBezTo>
                    <a:pt x="1674" y="465"/>
                    <a:pt x="1674" y="465"/>
                    <a:pt x="1642" y="465"/>
                  </a:cubicBezTo>
                  <a:cubicBezTo>
                    <a:pt x="1642" y="465"/>
                    <a:pt x="1642" y="465"/>
                    <a:pt x="1611" y="465"/>
                  </a:cubicBezTo>
                  <a:lnTo>
                    <a:pt x="1611" y="465"/>
                  </a:lnTo>
                  <a:cubicBezTo>
                    <a:pt x="1518" y="589"/>
                    <a:pt x="1518" y="589"/>
                    <a:pt x="1518" y="589"/>
                  </a:cubicBezTo>
                  <a:cubicBezTo>
                    <a:pt x="1550" y="496"/>
                    <a:pt x="1550" y="496"/>
                    <a:pt x="1550" y="496"/>
                  </a:cubicBezTo>
                  <a:cubicBezTo>
                    <a:pt x="1550" y="496"/>
                    <a:pt x="1550" y="465"/>
                    <a:pt x="1550" y="434"/>
                  </a:cubicBezTo>
                  <a:cubicBezTo>
                    <a:pt x="1550" y="434"/>
                    <a:pt x="1550" y="434"/>
                    <a:pt x="1550" y="403"/>
                  </a:cubicBezTo>
                  <a:lnTo>
                    <a:pt x="1550" y="403"/>
                  </a:lnTo>
                  <a:lnTo>
                    <a:pt x="1518" y="403"/>
                  </a:lnTo>
                  <a:cubicBezTo>
                    <a:pt x="1487" y="403"/>
                    <a:pt x="1487" y="372"/>
                    <a:pt x="1487" y="372"/>
                  </a:cubicBezTo>
                  <a:cubicBezTo>
                    <a:pt x="1457" y="372"/>
                    <a:pt x="1457" y="372"/>
                    <a:pt x="1457" y="372"/>
                  </a:cubicBezTo>
                  <a:lnTo>
                    <a:pt x="1457" y="372"/>
                  </a:lnTo>
                  <a:lnTo>
                    <a:pt x="1457" y="341"/>
                  </a:lnTo>
                  <a:cubicBezTo>
                    <a:pt x="1457" y="341"/>
                    <a:pt x="1457" y="341"/>
                    <a:pt x="1426" y="341"/>
                  </a:cubicBezTo>
                  <a:lnTo>
                    <a:pt x="1394" y="341"/>
                  </a:lnTo>
                  <a:cubicBezTo>
                    <a:pt x="1394" y="372"/>
                    <a:pt x="1394" y="372"/>
                    <a:pt x="1394" y="372"/>
                  </a:cubicBezTo>
                  <a:cubicBezTo>
                    <a:pt x="1333" y="372"/>
                    <a:pt x="1333" y="372"/>
                    <a:pt x="1333" y="372"/>
                  </a:cubicBezTo>
                  <a:cubicBezTo>
                    <a:pt x="1333" y="310"/>
                    <a:pt x="1333" y="310"/>
                    <a:pt x="1333" y="310"/>
                  </a:cubicBezTo>
                  <a:lnTo>
                    <a:pt x="1333" y="310"/>
                  </a:lnTo>
                  <a:cubicBezTo>
                    <a:pt x="1301" y="341"/>
                    <a:pt x="1301" y="341"/>
                    <a:pt x="1301" y="341"/>
                  </a:cubicBezTo>
                  <a:cubicBezTo>
                    <a:pt x="1270" y="341"/>
                    <a:pt x="1270" y="310"/>
                    <a:pt x="1270" y="310"/>
                  </a:cubicBezTo>
                  <a:lnTo>
                    <a:pt x="1270" y="310"/>
                  </a:lnTo>
                  <a:lnTo>
                    <a:pt x="1270" y="310"/>
                  </a:lnTo>
                  <a:lnTo>
                    <a:pt x="1270" y="310"/>
                  </a:lnTo>
                  <a:lnTo>
                    <a:pt x="1240" y="310"/>
                  </a:lnTo>
                  <a:cubicBezTo>
                    <a:pt x="1240" y="310"/>
                    <a:pt x="1240" y="310"/>
                    <a:pt x="1209" y="279"/>
                  </a:cubicBezTo>
                  <a:lnTo>
                    <a:pt x="1240" y="248"/>
                  </a:lnTo>
                  <a:lnTo>
                    <a:pt x="1240" y="248"/>
                  </a:lnTo>
                  <a:cubicBezTo>
                    <a:pt x="1240" y="217"/>
                    <a:pt x="1240" y="217"/>
                    <a:pt x="1270" y="217"/>
                  </a:cubicBezTo>
                  <a:cubicBezTo>
                    <a:pt x="1240" y="186"/>
                    <a:pt x="1240" y="186"/>
                    <a:pt x="1240" y="186"/>
                  </a:cubicBezTo>
                  <a:cubicBezTo>
                    <a:pt x="1240" y="186"/>
                    <a:pt x="1209" y="155"/>
                    <a:pt x="1209" y="124"/>
                  </a:cubicBezTo>
                  <a:cubicBezTo>
                    <a:pt x="1209" y="93"/>
                    <a:pt x="1209" y="93"/>
                    <a:pt x="1209" y="62"/>
                  </a:cubicBezTo>
                  <a:lnTo>
                    <a:pt x="1209" y="62"/>
                  </a:lnTo>
                  <a:lnTo>
                    <a:pt x="1209" y="62"/>
                  </a:lnTo>
                  <a:lnTo>
                    <a:pt x="1178" y="62"/>
                  </a:lnTo>
                  <a:lnTo>
                    <a:pt x="1178" y="62"/>
                  </a:lnTo>
                  <a:lnTo>
                    <a:pt x="1178" y="62"/>
                  </a:lnTo>
                  <a:cubicBezTo>
                    <a:pt x="1178" y="93"/>
                    <a:pt x="1178" y="93"/>
                    <a:pt x="1178" y="93"/>
                  </a:cubicBezTo>
                </a:path>
              </a:pathLst>
            </a:custGeom>
            <a:solidFill>
              <a:srgbClr val="F04E3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89" name="Freeform 148"/>
            <p:cNvSpPr>
              <a:spLocks noChangeArrowheads="1"/>
            </p:cNvSpPr>
            <p:nvPr/>
          </p:nvSpPr>
          <p:spPr bwMode="auto">
            <a:xfrm>
              <a:off x="2574925" y="3263900"/>
              <a:ext cx="11113" cy="11113"/>
            </a:xfrm>
            <a:custGeom>
              <a:avLst/>
              <a:gdLst>
                <a:gd name="T0" fmla="*/ 0 w 33"/>
                <a:gd name="T1" fmla="*/ 31 h 32"/>
                <a:gd name="T2" fmla="*/ 0 w 33"/>
                <a:gd name="T3" fmla="*/ 31 h 32"/>
                <a:gd name="T4" fmla="*/ 0 w 33"/>
                <a:gd name="T5" fmla="*/ 31 h 32"/>
                <a:gd name="T6" fmla="*/ 0 w 33"/>
                <a:gd name="T7" fmla="*/ 31 h 32"/>
                <a:gd name="T8" fmla="*/ 32 w 33"/>
                <a:gd name="T9" fmla="*/ 31 h 32"/>
                <a:gd name="T10" fmla="*/ 32 w 33"/>
                <a:gd name="T11" fmla="*/ 0 h 32"/>
                <a:gd name="T12" fmla="*/ 32 w 33"/>
                <a:gd name="T13" fmla="*/ 0 h 32"/>
                <a:gd name="T14" fmla="*/ 32 w 33"/>
                <a:gd name="T15" fmla="*/ 0 h 32"/>
                <a:gd name="T16" fmla="*/ 0 w 33"/>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2">
                  <a:moveTo>
                    <a:pt x="0" y="31"/>
                  </a:moveTo>
                  <a:lnTo>
                    <a:pt x="0" y="31"/>
                  </a:lnTo>
                  <a:lnTo>
                    <a:pt x="0" y="31"/>
                  </a:lnTo>
                  <a:lnTo>
                    <a:pt x="0" y="31"/>
                  </a:lnTo>
                  <a:cubicBezTo>
                    <a:pt x="32" y="31"/>
                    <a:pt x="32" y="31"/>
                    <a:pt x="32" y="31"/>
                  </a:cubicBezTo>
                  <a:lnTo>
                    <a:pt x="32" y="0"/>
                  </a:lnTo>
                  <a:lnTo>
                    <a:pt x="32" y="0"/>
                  </a:lnTo>
                  <a:lnTo>
                    <a:pt x="32" y="0"/>
                  </a:lnTo>
                  <a:cubicBezTo>
                    <a:pt x="32" y="0"/>
                    <a:pt x="32" y="0"/>
                    <a:pt x="0"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0" name="Freeform 149"/>
            <p:cNvSpPr>
              <a:spLocks noChangeArrowheads="1"/>
            </p:cNvSpPr>
            <p:nvPr/>
          </p:nvSpPr>
          <p:spPr bwMode="auto">
            <a:xfrm>
              <a:off x="2206625" y="3175000"/>
              <a:ext cx="346075" cy="669925"/>
            </a:xfrm>
            <a:custGeom>
              <a:avLst/>
              <a:gdLst>
                <a:gd name="T0" fmla="*/ 837 w 962"/>
                <a:gd name="T1" fmla="*/ 837 h 1861"/>
                <a:gd name="T2" fmla="*/ 806 w 962"/>
                <a:gd name="T3" fmla="*/ 713 h 1861"/>
                <a:gd name="T4" fmla="*/ 806 w 962"/>
                <a:gd name="T5" fmla="*/ 557 h 1861"/>
                <a:gd name="T6" fmla="*/ 806 w 962"/>
                <a:gd name="T7" fmla="*/ 496 h 1861"/>
                <a:gd name="T8" fmla="*/ 837 w 962"/>
                <a:gd name="T9" fmla="*/ 465 h 1861"/>
                <a:gd name="T10" fmla="*/ 930 w 962"/>
                <a:gd name="T11" fmla="*/ 372 h 1861"/>
                <a:gd name="T12" fmla="*/ 868 w 962"/>
                <a:gd name="T13" fmla="*/ 341 h 1861"/>
                <a:gd name="T14" fmla="*/ 806 w 962"/>
                <a:gd name="T15" fmla="*/ 309 h 1861"/>
                <a:gd name="T16" fmla="*/ 774 w 962"/>
                <a:gd name="T17" fmla="*/ 279 h 1861"/>
                <a:gd name="T18" fmla="*/ 806 w 962"/>
                <a:gd name="T19" fmla="*/ 248 h 1861"/>
                <a:gd name="T20" fmla="*/ 837 w 962"/>
                <a:gd name="T21" fmla="*/ 185 h 1861"/>
                <a:gd name="T22" fmla="*/ 713 w 962"/>
                <a:gd name="T23" fmla="*/ 124 h 1861"/>
                <a:gd name="T24" fmla="*/ 620 w 962"/>
                <a:gd name="T25" fmla="*/ 61 h 1861"/>
                <a:gd name="T26" fmla="*/ 589 w 962"/>
                <a:gd name="T27" fmla="*/ 31 h 1861"/>
                <a:gd name="T28" fmla="*/ 526 w 962"/>
                <a:gd name="T29" fmla="*/ 0 h 1861"/>
                <a:gd name="T30" fmla="*/ 434 w 962"/>
                <a:gd name="T31" fmla="*/ 0 h 1861"/>
                <a:gd name="T32" fmla="*/ 372 w 962"/>
                <a:gd name="T33" fmla="*/ 0 h 1861"/>
                <a:gd name="T34" fmla="*/ 341 w 962"/>
                <a:gd name="T35" fmla="*/ 124 h 1861"/>
                <a:gd name="T36" fmla="*/ 310 w 962"/>
                <a:gd name="T37" fmla="*/ 124 h 1861"/>
                <a:gd name="T38" fmla="*/ 278 w 962"/>
                <a:gd name="T39" fmla="*/ 185 h 1861"/>
                <a:gd name="T40" fmla="*/ 278 w 962"/>
                <a:gd name="T41" fmla="*/ 217 h 1861"/>
                <a:gd name="T42" fmla="*/ 310 w 962"/>
                <a:gd name="T43" fmla="*/ 279 h 1861"/>
                <a:gd name="T44" fmla="*/ 217 w 962"/>
                <a:gd name="T45" fmla="*/ 403 h 1861"/>
                <a:gd name="T46" fmla="*/ 217 w 962"/>
                <a:gd name="T47" fmla="*/ 433 h 1861"/>
                <a:gd name="T48" fmla="*/ 186 w 962"/>
                <a:gd name="T49" fmla="*/ 527 h 1861"/>
                <a:gd name="T50" fmla="*/ 186 w 962"/>
                <a:gd name="T51" fmla="*/ 620 h 1861"/>
                <a:gd name="T52" fmla="*/ 217 w 962"/>
                <a:gd name="T53" fmla="*/ 744 h 1861"/>
                <a:gd name="T54" fmla="*/ 154 w 962"/>
                <a:gd name="T55" fmla="*/ 898 h 1861"/>
                <a:gd name="T56" fmla="*/ 124 w 962"/>
                <a:gd name="T57" fmla="*/ 929 h 1861"/>
                <a:gd name="T58" fmla="*/ 154 w 962"/>
                <a:gd name="T59" fmla="*/ 1022 h 1861"/>
                <a:gd name="T60" fmla="*/ 124 w 962"/>
                <a:gd name="T61" fmla="*/ 1085 h 1861"/>
                <a:gd name="T62" fmla="*/ 93 w 962"/>
                <a:gd name="T63" fmla="*/ 1146 h 1861"/>
                <a:gd name="T64" fmla="*/ 93 w 962"/>
                <a:gd name="T65" fmla="*/ 1270 h 1861"/>
                <a:gd name="T66" fmla="*/ 93 w 962"/>
                <a:gd name="T67" fmla="*/ 1364 h 1861"/>
                <a:gd name="T68" fmla="*/ 124 w 962"/>
                <a:gd name="T69" fmla="*/ 1425 h 1861"/>
                <a:gd name="T70" fmla="*/ 124 w 962"/>
                <a:gd name="T71" fmla="*/ 1488 h 1861"/>
                <a:gd name="T72" fmla="*/ 93 w 962"/>
                <a:gd name="T73" fmla="*/ 1518 h 1861"/>
                <a:gd name="T74" fmla="*/ 93 w 962"/>
                <a:gd name="T75" fmla="*/ 1581 h 1861"/>
                <a:gd name="T76" fmla="*/ 62 w 962"/>
                <a:gd name="T77" fmla="*/ 1612 h 1861"/>
                <a:gd name="T78" fmla="*/ 30 w 962"/>
                <a:gd name="T79" fmla="*/ 1705 h 1861"/>
                <a:gd name="T80" fmla="*/ 0 w 962"/>
                <a:gd name="T81" fmla="*/ 1766 h 1861"/>
                <a:gd name="T82" fmla="*/ 93 w 962"/>
                <a:gd name="T83" fmla="*/ 1797 h 1861"/>
                <a:gd name="T84" fmla="*/ 124 w 962"/>
                <a:gd name="T85" fmla="*/ 1860 h 1861"/>
                <a:gd name="T86" fmla="*/ 217 w 962"/>
                <a:gd name="T87" fmla="*/ 1860 h 1861"/>
                <a:gd name="T88" fmla="*/ 217 w 962"/>
                <a:gd name="T89" fmla="*/ 1766 h 1861"/>
                <a:gd name="T90" fmla="*/ 278 w 962"/>
                <a:gd name="T91" fmla="*/ 1705 h 1861"/>
                <a:gd name="T92" fmla="*/ 372 w 962"/>
                <a:gd name="T93" fmla="*/ 1581 h 1861"/>
                <a:gd name="T94" fmla="*/ 278 w 962"/>
                <a:gd name="T95" fmla="*/ 1488 h 1861"/>
                <a:gd name="T96" fmla="*/ 402 w 962"/>
                <a:gd name="T97" fmla="*/ 1425 h 1861"/>
                <a:gd name="T98" fmla="*/ 465 w 962"/>
                <a:gd name="T99" fmla="*/ 1301 h 1861"/>
                <a:gd name="T100" fmla="*/ 434 w 962"/>
                <a:gd name="T101" fmla="*/ 1209 h 1861"/>
                <a:gd name="T102" fmla="*/ 526 w 962"/>
                <a:gd name="T103" fmla="*/ 1177 h 1861"/>
                <a:gd name="T104" fmla="*/ 589 w 962"/>
                <a:gd name="T105" fmla="*/ 1146 h 1861"/>
                <a:gd name="T106" fmla="*/ 434 w 962"/>
                <a:gd name="T107" fmla="*/ 929 h 1861"/>
                <a:gd name="T108" fmla="*/ 837 w 962"/>
                <a:gd name="T109" fmla="*/ 992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2" h="1861">
                  <a:moveTo>
                    <a:pt x="868" y="898"/>
                  </a:moveTo>
                  <a:lnTo>
                    <a:pt x="868" y="898"/>
                  </a:lnTo>
                  <a:cubicBezTo>
                    <a:pt x="837" y="868"/>
                    <a:pt x="837" y="868"/>
                    <a:pt x="868" y="837"/>
                  </a:cubicBezTo>
                  <a:lnTo>
                    <a:pt x="868" y="837"/>
                  </a:lnTo>
                  <a:cubicBezTo>
                    <a:pt x="868" y="837"/>
                    <a:pt x="868" y="837"/>
                    <a:pt x="837" y="837"/>
                  </a:cubicBezTo>
                  <a:cubicBezTo>
                    <a:pt x="837" y="805"/>
                    <a:pt x="837" y="805"/>
                    <a:pt x="837" y="805"/>
                  </a:cubicBezTo>
                  <a:cubicBezTo>
                    <a:pt x="837" y="805"/>
                    <a:pt x="806" y="805"/>
                    <a:pt x="806" y="774"/>
                  </a:cubicBezTo>
                  <a:lnTo>
                    <a:pt x="806" y="744"/>
                  </a:lnTo>
                  <a:lnTo>
                    <a:pt x="774" y="713"/>
                  </a:lnTo>
                  <a:cubicBezTo>
                    <a:pt x="774" y="713"/>
                    <a:pt x="774" y="713"/>
                    <a:pt x="806" y="713"/>
                  </a:cubicBezTo>
                  <a:cubicBezTo>
                    <a:pt x="806" y="681"/>
                    <a:pt x="806" y="681"/>
                    <a:pt x="806" y="681"/>
                  </a:cubicBezTo>
                  <a:lnTo>
                    <a:pt x="806" y="681"/>
                  </a:lnTo>
                  <a:lnTo>
                    <a:pt x="806" y="681"/>
                  </a:lnTo>
                  <a:cubicBezTo>
                    <a:pt x="806" y="651"/>
                    <a:pt x="806" y="620"/>
                    <a:pt x="806" y="589"/>
                  </a:cubicBezTo>
                  <a:cubicBezTo>
                    <a:pt x="806" y="589"/>
                    <a:pt x="806" y="589"/>
                    <a:pt x="806" y="557"/>
                  </a:cubicBezTo>
                  <a:cubicBezTo>
                    <a:pt x="806" y="589"/>
                    <a:pt x="806" y="589"/>
                    <a:pt x="806" y="589"/>
                  </a:cubicBezTo>
                  <a:cubicBezTo>
                    <a:pt x="806" y="496"/>
                    <a:pt x="806" y="496"/>
                    <a:pt x="806" y="496"/>
                  </a:cubicBezTo>
                  <a:lnTo>
                    <a:pt x="806" y="496"/>
                  </a:lnTo>
                  <a:lnTo>
                    <a:pt x="806" y="496"/>
                  </a:lnTo>
                  <a:lnTo>
                    <a:pt x="806" y="496"/>
                  </a:lnTo>
                  <a:lnTo>
                    <a:pt x="806" y="496"/>
                  </a:lnTo>
                  <a:cubicBezTo>
                    <a:pt x="837" y="496"/>
                    <a:pt x="837" y="496"/>
                    <a:pt x="837" y="496"/>
                  </a:cubicBezTo>
                  <a:cubicBezTo>
                    <a:pt x="837" y="465"/>
                    <a:pt x="837" y="465"/>
                    <a:pt x="837" y="465"/>
                  </a:cubicBezTo>
                  <a:lnTo>
                    <a:pt x="837" y="465"/>
                  </a:lnTo>
                  <a:lnTo>
                    <a:pt x="837" y="465"/>
                  </a:lnTo>
                  <a:cubicBezTo>
                    <a:pt x="868" y="433"/>
                    <a:pt x="868" y="433"/>
                    <a:pt x="868" y="433"/>
                  </a:cubicBezTo>
                  <a:lnTo>
                    <a:pt x="868" y="403"/>
                  </a:lnTo>
                  <a:cubicBezTo>
                    <a:pt x="898" y="403"/>
                    <a:pt x="898" y="372"/>
                    <a:pt x="898" y="372"/>
                  </a:cubicBezTo>
                  <a:lnTo>
                    <a:pt x="898" y="372"/>
                  </a:lnTo>
                  <a:cubicBezTo>
                    <a:pt x="930" y="372"/>
                    <a:pt x="930" y="372"/>
                    <a:pt x="930" y="372"/>
                  </a:cubicBezTo>
                  <a:cubicBezTo>
                    <a:pt x="930" y="341"/>
                    <a:pt x="930" y="341"/>
                    <a:pt x="961" y="341"/>
                  </a:cubicBezTo>
                  <a:cubicBezTo>
                    <a:pt x="961" y="341"/>
                    <a:pt x="961" y="341"/>
                    <a:pt x="930" y="341"/>
                  </a:cubicBezTo>
                  <a:cubicBezTo>
                    <a:pt x="930" y="341"/>
                    <a:pt x="930" y="341"/>
                    <a:pt x="898" y="341"/>
                  </a:cubicBezTo>
                  <a:cubicBezTo>
                    <a:pt x="898" y="341"/>
                    <a:pt x="868" y="341"/>
                    <a:pt x="868" y="309"/>
                  </a:cubicBezTo>
                  <a:lnTo>
                    <a:pt x="868" y="341"/>
                  </a:lnTo>
                  <a:lnTo>
                    <a:pt x="837" y="341"/>
                  </a:lnTo>
                  <a:lnTo>
                    <a:pt x="806" y="309"/>
                  </a:lnTo>
                  <a:lnTo>
                    <a:pt x="806" y="309"/>
                  </a:lnTo>
                  <a:lnTo>
                    <a:pt x="806" y="309"/>
                  </a:lnTo>
                  <a:lnTo>
                    <a:pt x="806" y="309"/>
                  </a:lnTo>
                  <a:cubicBezTo>
                    <a:pt x="774" y="309"/>
                    <a:pt x="774" y="309"/>
                    <a:pt x="774" y="279"/>
                  </a:cubicBezTo>
                  <a:lnTo>
                    <a:pt x="774" y="279"/>
                  </a:lnTo>
                  <a:lnTo>
                    <a:pt x="774" y="279"/>
                  </a:lnTo>
                  <a:lnTo>
                    <a:pt x="774" y="279"/>
                  </a:lnTo>
                  <a:lnTo>
                    <a:pt x="774" y="279"/>
                  </a:lnTo>
                  <a:lnTo>
                    <a:pt x="774" y="279"/>
                  </a:lnTo>
                  <a:cubicBezTo>
                    <a:pt x="774" y="279"/>
                    <a:pt x="774" y="248"/>
                    <a:pt x="806" y="248"/>
                  </a:cubicBezTo>
                  <a:lnTo>
                    <a:pt x="806" y="248"/>
                  </a:lnTo>
                  <a:lnTo>
                    <a:pt x="806" y="248"/>
                  </a:lnTo>
                  <a:lnTo>
                    <a:pt x="806" y="248"/>
                  </a:lnTo>
                  <a:lnTo>
                    <a:pt x="806" y="217"/>
                  </a:lnTo>
                  <a:lnTo>
                    <a:pt x="806" y="217"/>
                  </a:lnTo>
                  <a:lnTo>
                    <a:pt x="806" y="217"/>
                  </a:lnTo>
                  <a:cubicBezTo>
                    <a:pt x="806" y="217"/>
                    <a:pt x="806" y="217"/>
                    <a:pt x="837" y="217"/>
                  </a:cubicBezTo>
                  <a:cubicBezTo>
                    <a:pt x="837" y="217"/>
                    <a:pt x="837" y="217"/>
                    <a:pt x="837" y="185"/>
                  </a:cubicBezTo>
                  <a:lnTo>
                    <a:pt x="837" y="185"/>
                  </a:lnTo>
                  <a:cubicBezTo>
                    <a:pt x="806" y="185"/>
                    <a:pt x="806" y="155"/>
                    <a:pt x="806" y="155"/>
                  </a:cubicBezTo>
                  <a:cubicBezTo>
                    <a:pt x="806" y="155"/>
                    <a:pt x="806" y="155"/>
                    <a:pt x="774" y="155"/>
                  </a:cubicBezTo>
                  <a:cubicBezTo>
                    <a:pt x="774" y="155"/>
                    <a:pt x="774" y="155"/>
                    <a:pt x="744" y="155"/>
                  </a:cubicBezTo>
                  <a:cubicBezTo>
                    <a:pt x="744" y="124"/>
                    <a:pt x="713" y="124"/>
                    <a:pt x="713" y="124"/>
                  </a:cubicBezTo>
                  <a:lnTo>
                    <a:pt x="713" y="124"/>
                  </a:lnTo>
                  <a:cubicBezTo>
                    <a:pt x="682" y="93"/>
                    <a:pt x="682" y="93"/>
                    <a:pt x="682" y="93"/>
                  </a:cubicBezTo>
                  <a:lnTo>
                    <a:pt x="682" y="93"/>
                  </a:lnTo>
                  <a:lnTo>
                    <a:pt x="650" y="93"/>
                  </a:lnTo>
                  <a:cubicBezTo>
                    <a:pt x="650" y="93"/>
                    <a:pt x="650" y="93"/>
                    <a:pt x="620" y="61"/>
                  </a:cubicBezTo>
                  <a:lnTo>
                    <a:pt x="620" y="61"/>
                  </a:lnTo>
                  <a:lnTo>
                    <a:pt x="620" y="61"/>
                  </a:lnTo>
                  <a:cubicBezTo>
                    <a:pt x="589" y="31"/>
                    <a:pt x="589" y="31"/>
                    <a:pt x="589" y="31"/>
                  </a:cubicBezTo>
                  <a:lnTo>
                    <a:pt x="589" y="31"/>
                  </a:lnTo>
                  <a:lnTo>
                    <a:pt x="589" y="31"/>
                  </a:lnTo>
                  <a:lnTo>
                    <a:pt x="589" y="31"/>
                  </a:lnTo>
                  <a:cubicBezTo>
                    <a:pt x="589" y="0"/>
                    <a:pt x="558" y="0"/>
                    <a:pt x="558" y="0"/>
                  </a:cubicBezTo>
                  <a:cubicBezTo>
                    <a:pt x="526" y="0"/>
                    <a:pt x="526" y="0"/>
                    <a:pt x="526" y="0"/>
                  </a:cubicBezTo>
                  <a:lnTo>
                    <a:pt x="526" y="0"/>
                  </a:lnTo>
                  <a:lnTo>
                    <a:pt x="526" y="0"/>
                  </a:lnTo>
                  <a:cubicBezTo>
                    <a:pt x="526" y="31"/>
                    <a:pt x="496" y="31"/>
                    <a:pt x="496" y="31"/>
                  </a:cubicBezTo>
                  <a:lnTo>
                    <a:pt x="496" y="31"/>
                  </a:lnTo>
                  <a:cubicBezTo>
                    <a:pt x="465" y="31"/>
                    <a:pt x="465" y="31"/>
                    <a:pt x="465" y="31"/>
                  </a:cubicBezTo>
                  <a:lnTo>
                    <a:pt x="465" y="31"/>
                  </a:lnTo>
                  <a:cubicBezTo>
                    <a:pt x="465" y="0"/>
                    <a:pt x="434" y="0"/>
                    <a:pt x="434" y="0"/>
                  </a:cubicBezTo>
                  <a:lnTo>
                    <a:pt x="434" y="0"/>
                  </a:lnTo>
                  <a:lnTo>
                    <a:pt x="434" y="0"/>
                  </a:lnTo>
                  <a:lnTo>
                    <a:pt x="402" y="0"/>
                  </a:lnTo>
                  <a:lnTo>
                    <a:pt x="402" y="0"/>
                  </a:lnTo>
                  <a:lnTo>
                    <a:pt x="372" y="0"/>
                  </a:lnTo>
                  <a:lnTo>
                    <a:pt x="372" y="0"/>
                  </a:lnTo>
                  <a:lnTo>
                    <a:pt x="372" y="0"/>
                  </a:lnTo>
                  <a:cubicBezTo>
                    <a:pt x="372" y="0"/>
                    <a:pt x="372" y="0"/>
                    <a:pt x="372" y="31"/>
                  </a:cubicBezTo>
                  <a:cubicBezTo>
                    <a:pt x="372" y="31"/>
                    <a:pt x="372" y="61"/>
                    <a:pt x="341" y="93"/>
                  </a:cubicBezTo>
                  <a:cubicBezTo>
                    <a:pt x="341" y="93"/>
                    <a:pt x="341" y="93"/>
                    <a:pt x="341" y="124"/>
                  </a:cubicBezTo>
                  <a:cubicBezTo>
                    <a:pt x="341" y="124"/>
                    <a:pt x="341" y="124"/>
                    <a:pt x="310" y="124"/>
                  </a:cubicBezTo>
                  <a:lnTo>
                    <a:pt x="310" y="124"/>
                  </a:lnTo>
                  <a:lnTo>
                    <a:pt x="310" y="124"/>
                  </a:lnTo>
                  <a:lnTo>
                    <a:pt x="310" y="124"/>
                  </a:lnTo>
                  <a:lnTo>
                    <a:pt x="310" y="124"/>
                  </a:lnTo>
                  <a:lnTo>
                    <a:pt x="278" y="124"/>
                  </a:lnTo>
                  <a:lnTo>
                    <a:pt x="278" y="124"/>
                  </a:lnTo>
                  <a:cubicBezTo>
                    <a:pt x="278" y="155"/>
                    <a:pt x="278" y="155"/>
                    <a:pt x="278" y="155"/>
                  </a:cubicBezTo>
                  <a:lnTo>
                    <a:pt x="278" y="155"/>
                  </a:lnTo>
                  <a:cubicBezTo>
                    <a:pt x="278" y="155"/>
                    <a:pt x="278" y="155"/>
                    <a:pt x="278" y="185"/>
                  </a:cubicBezTo>
                  <a:lnTo>
                    <a:pt x="278" y="185"/>
                  </a:lnTo>
                  <a:lnTo>
                    <a:pt x="278" y="185"/>
                  </a:lnTo>
                  <a:lnTo>
                    <a:pt x="278" y="185"/>
                  </a:lnTo>
                  <a:cubicBezTo>
                    <a:pt x="278" y="185"/>
                    <a:pt x="278" y="185"/>
                    <a:pt x="278" y="217"/>
                  </a:cubicBezTo>
                  <a:lnTo>
                    <a:pt x="278" y="217"/>
                  </a:lnTo>
                  <a:lnTo>
                    <a:pt x="278" y="217"/>
                  </a:lnTo>
                  <a:lnTo>
                    <a:pt x="278" y="217"/>
                  </a:lnTo>
                  <a:cubicBezTo>
                    <a:pt x="278" y="248"/>
                    <a:pt x="278" y="248"/>
                    <a:pt x="278" y="248"/>
                  </a:cubicBezTo>
                  <a:cubicBezTo>
                    <a:pt x="278" y="248"/>
                    <a:pt x="310" y="248"/>
                    <a:pt x="310" y="279"/>
                  </a:cubicBezTo>
                  <a:lnTo>
                    <a:pt x="310" y="279"/>
                  </a:lnTo>
                  <a:lnTo>
                    <a:pt x="310" y="279"/>
                  </a:lnTo>
                  <a:cubicBezTo>
                    <a:pt x="278" y="309"/>
                    <a:pt x="278" y="309"/>
                    <a:pt x="278" y="309"/>
                  </a:cubicBezTo>
                  <a:cubicBezTo>
                    <a:pt x="278" y="309"/>
                    <a:pt x="278" y="309"/>
                    <a:pt x="248" y="309"/>
                  </a:cubicBezTo>
                  <a:lnTo>
                    <a:pt x="248" y="341"/>
                  </a:lnTo>
                  <a:cubicBezTo>
                    <a:pt x="217" y="372"/>
                    <a:pt x="217" y="372"/>
                    <a:pt x="217" y="403"/>
                  </a:cubicBezTo>
                  <a:cubicBezTo>
                    <a:pt x="217" y="403"/>
                    <a:pt x="217" y="403"/>
                    <a:pt x="217" y="433"/>
                  </a:cubicBezTo>
                  <a:lnTo>
                    <a:pt x="217" y="433"/>
                  </a:lnTo>
                  <a:lnTo>
                    <a:pt x="217" y="433"/>
                  </a:lnTo>
                  <a:lnTo>
                    <a:pt x="217" y="433"/>
                  </a:lnTo>
                  <a:lnTo>
                    <a:pt x="217" y="433"/>
                  </a:lnTo>
                  <a:lnTo>
                    <a:pt x="217" y="433"/>
                  </a:lnTo>
                  <a:cubicBezTo>
                    <a:pt x="217" y="465"/>
                    <a:pt x="217" y="465"/>
                    <a:pt x="217" y="465"/>
                  </a:cubicBezTo>
                  <a:cubicBezTo>
                    <a:pt x="217" y="465"/>
                    <a:pt x="217" y="465"/>
                    <a:pt x="217" y="496"/>
                  </a:cubicBezTo>
                  <a:lnTo>
                    <a:pt x="217" y="496"/>
                  </a:lnTo>
                  <a:lnTo>
                    <a:pt x="186" y="527"/>
                  </a:lnTo>
                  <a:lnTo>
                    <a:pt x="186" y="527"/>
                  </a:lnTo>
                  <a:cubicBezTo>
                    <a:pt x="186" y="557"/>
                    <a:pt x="186" y="557"/>
                    <a:pt x="154" y="557"/>
                  </a:cubicBezTo>
                  <a:cubicBezTo>
                    <a:pt x="154" y="557"/>
                    <a:pt x="186" y="557"/>
                    <a:pt x="186" y="589"/>
                  </a:cubicBezTo>
                  <a:lnTo>
                    <a:pt x="186" y="589"/>
                  </a:lnTo>
                  <a:cubicBezTo>
                    <a:pt x="186" y="589"/>
                    <a:pt x="186" y="589"/>
                    <a:pt x="186" y="620"/>
                  </a:cubicBezTo>
                  <a:lnTo>
                    <a:pt x="186" y="651"/>
                  </a:lnTo>
                  <a:lnTo>
                    <a:pt x="186" y="651"/>
                  </a:lnTo>
                  <a:lnTo>
                    <a:pt x="186" y="651"/>
                  </a:lnTo>
                  <a:cubicBezTo>
                    <a:pt x="217" y="651"/>
                    <a:pt x="217" y="681"/>
                    <a:pt x="217" y="713"/>
                  </a:cubicBezTo>
                  <a:cubicBezTo>
                    <a:pt x="217" y="713"/>
                    <a:pt x="217" y="713"/>
                    <a:pt x="217" y="744"/>
                  </a:cubicBezTo>
                  <a:cubicBezTo>
                    <a:pt x="217" y="744"/>
                    <a:pt x="186" y="774"/>
                    <a:pt x="186" y="805"/>
                  </a:cubicBezTo>
                  <a:lnTo>
                    <a:pt x="186" y="805"/>
                  </a:lnTo>
                  <a:lnTo>
                    <a:pt x="186" y="837"/>
                  </a:lnTo>
                  <a:lnTo>
                    <a:pt x="186" y="837"/>
                  </a:lnTo>
                  <a:cubicBezTo>
                    <a:pt x="186" y="868"/>
                    <a:pt x="186" y="868"/>
                    <a:pt x="154" y="898"/>
                  </a:cubicBezTo>
                  <a:lnTo>
                    <a:pt x="154" y="898"/>
                  </a:lnTo>
                  <a:lnTo>
                    <a:pt x="154" y="898"/>
                  </a:lnTo>
                  <a:cubicBezTo>
                    <a:pt x="154" y="898"/>
                    <a:pt x="154" y="898"/>
                    <a:pt x="124" y="898"/>
                  </a:cubicBezTo>
                  <a:lnTo>
                    <a:pt x="124" y="929"/>
                  </a:lnTo>
                  <a:lnTo>
                    <a:pt x="124" y="929"/>
                  </a:lnTo>
                  <a:lnTo>
                    <a:pt x="124" y="929"/>
                  </a:lnTo>
                  <a:lnTo>
                    <a:pt x="124" y="929"/>
                  </a:lnTo>
                  <a:lnTo>
                    <a:pt x="124" y="929"/>
                  </a:lnTo>
                  <a:lnTo>
                    <a:pt x="124" y="961"/>
                  </a:lnTo>
                  <a:cubicBezTo>
                    <a:pt x="154" y="961"/>
                    <a:pt x="154" y="992"/>
                    <a:pt x="154" y="1022"/>
                  </a:cubicBezTo>
                  <a:lnTo>
                    <a:pt x="154" y="1022"/>
                  </a:lnTo>
                  <a:cubicBezTo>
                    <a:pt x="154" y="1053"/>
                    <a:pt x="124" y="1053"/>
                    <a:pt x="124" y="1053"/>
                  </a:cubicBezTo>
                  <a:cubicBezTo>
                    <a:pt x="124" y="1085"/>
                    <a:pt x="124" y="1085"/>
                    <a:pt x="124" y="1085"/>
                  </a:cubicBezTo>
                  <a:lnTo>
                    <a:pt x="124" y="1085"/>
                  </a:lnTo>
                  <a:lnTo>
                    <a:pt x="124" y="1085"/>
                  </a:lnTo>
                  <a:lnTo>
                    <a:pt x="124" y="1116"/>
                  </a:lnTo>
                  <a:cubicBezTo>
                    <a:pt x="124" y="1116"/>
                    <a:pt x="93" y="1116"/>
                    <a:pt x="93" y="1146"/>
                  </a:cubicBezTo>
                  <a:lnTo>
                    <a:pt x="93" y="1146"/>
                  </a:lnTo>
                  <a:lnTo>
                    <a:pt x="93" y="1146"/>
                  </a:lnTo>
                  <a:lnTo>
                    <a:pt x="93" y="1146"/>
                  </a:lnTo>
                  <a:lnTo>
                    <a:pt x="93" y="1146"/>
                  </a:lnTo>
                  <a:cubicBezTo>
                    <a:pt x="93" y="1177"/>
                    <a:pt x="93" y="1209"/>
                    <a:pt x="93" y="1209"/>
                  </a:cubicBezTo>
                  <a:cubicBezTo>
                    <a:pt x="93" y="1240"/>
                    <a:pt x="93" y="1240"/>
                    <a:pt x="93" y="1240"/>
                  </a:cubicBezTo>
                  <a:cubicBezTo>
                    <a:pt x="93" y="1270"/>
                    <a:pt x="93" y="1270"/>
                    <a:pt x="93" y="1270"/>
                  </a:cubicBezTo>
                  <a:lnTo>
                    <a:pt x="93" y="1270"/>
                  </a:lnTo>
                  <a:cubicBezTo>
                    <a:pt x="93" y="1301"/>
                    <a:pt x="93" y="1301"/>
                    <a:pt x="93" y="1301"/>
                  </a:cubicBezTo>
                  <a:lnTo>
                    <a:pt x="93" y="1301"/>
                  </a:lnTo>
                  <a:cubicBezTo>
                    <a:pt x="93" y="1333"/>
                    <a:pt x="93" y="1333"/>
                    <a:pt x="93" y="1333"/>
                  </a:cubicBezTo>
                  <a:lnTo>
                    <a:pt x="93" y="1364"/>
                  </a:lnTo>
                  <a:lnTo>
                    <a:pt x="93" y="1364"/>
                  </a:lnTo>
                  <a:lnTo>
                    <a:pt x="93" y="1364"/>
                  </a:lnTo>
                  <a:lnTo>
                    <a:pt x="124" y="1364"/>
                  </a:lnTo>
                  <a:lnTo>
                    <a:pt x="124" y="1394"/>
                  </a:lnTo>
                  <a:lnTo>
                    <a:pt x="124" y="1394"/>
                  </a:lnTo>
                  <a:lnTo>
                    <a:pt x="124" y="1425"/>
                  </a:lnTo>
                  <a:lnTo>
                    <a:pt x="124" y="1425"/>
                  </a:lnTo>
                  <a:cubicBezTo>
                    <a:pt x="124" y="1425"/>
                    <a:pt x="124" y="1425"/>
                    <a:pt x="124" y="1457"/>
                  </a:cubicBezTo>
                  <a:lnTo>
                    <a:pt x="124" y="1457"/>
                  </a:lnTo>
                  <a:lnTo>
                    <a:pt x="124" y="1457"/>
                  </a:lnTo>
                  <a:lnTo>
                    <a:pt x="124" y="1488"/>
                  </a:lnTo>
                  <a:lnTo>
                    <a:pt x="124" y="1488"/>
                  </a:lnTo>
                  <a:lnTo>
                    <a:pt x="124" y="1488"/>
                  </a:lnTo>
                  <a:cubicBezTo>
                    <a:pt x="124" y="1518"/>
                    <a:pt x="93" y="1518"/>
                    <a:pt x="93" y="1518"/>
                  </a:cubicBezTo>
                  <a:lnTo>
                    <a:pt x="93" y="1518"/>
                  </a:lnTo>
                  <a:lnTo>
                    <a:pt x="93" y="1518"/>
                  </a:lnTo>
                  <a:cubicBezTo>
                    <a:pt x="93" y="1549"/>
                    <a:pt x="93" y="1549"/>
                    <a:pt x="93" y="1549"/>
                  </a:cubicBezTo>
                  <a:lnTo>
                    <a:pt x="93" y="1549"/>
                  </a:lnTo>
                  <a:lnTo>
                    <a:pt x="93" y="1549"/>
                  </a:lnTo>
                  <a:lnTo>
                    <a:pt x="93" y="1549"/>
                  </a:lnTo>
                  <a:cubicBezTo>
                    <a:pt x="93" y="1581"/>
                    <a:pt x="93" y="1581"/>
                    <a:pt x="93" y="1581"/>
                  </a:cubicBezTo>
                  <a:lnTo>
                    <a:pt x="93" y="1581"/>
                  </a:lnTo>
                  <a:lnTo>
                    <a:pt x="93" y="1581"/>
                  </a:lnTo>
                  <a:lnTo>
                    <a:pt x="93" y="1612"/>
                  </a:lnTo>
                  <a:cubicBezTo>
                    <a:pt x="62" y="1612"/>
                    <a:pt x="62" y="1612"/>
                    <a:pt x="62" y="1612"/>
                  </a:cubicBezTo>
                  <a:lnTo>
                    <a:pt x="62" y="1612"/>
                  </a:lnTo>
                  <a:cubicBezTo>
                    <a:pt x="93" y="1612"/>
                    <a:pt x="93" y="1642"/>
                    <a:pt x="93" y="1642"/>
                  </a:cubicBezTo>
                  <a:lnTo>
                    <a:pt x="62" y="1673"/>
                  </a:lnTo>
                  <a:lnTo>
                    <a:pt x="62" y="1673"/>
                  </a:lnTo>
                  <a:lnTo>
                    <a:pt x="62" y="1673"/>
                  </a:lnTo>
                  <a:cubicBezTo>
                    <a:pt x="30" y="1705"/>
                    <a:pt x="30" y="1705"/>
                    <a:pt x="30" y="1705"/>
                  </a:cubicBezTo>
                  <a:lnTo>
                    <a:pt x="30" y="1705"/>
                  </a:lnTo>
                  <a:lnTo>
                    <a:pt x="30" y="1705"/>
                  </a:lnTo>
                  <a:cubicBezTo>
                    <a:pt x="0" y="1705"/>
                    <a:pt x="0" y="1705"/>
                    <a:pt x="0" y="1736"/>
                  </a:cubicBezTo>
                  <a:lnTo>
                    <a:pt x="0" y="1736"/>
                  </a:lnTo>
                  <a:cubicBezTo>
                    <a:pt x="0" y="1736"/>
                    <a:pt x="0" y="1736"/>
                    <a:pt x="0" y="1766"/>
                  </a:cubicBezTo>
                  <a:lnTo>
                    <a:pt x="30" y="1766"/>
                  </a:lnTo>
                  <a:lnTo>
                    <a:pt x="30" y="1766"/>
                  </a:lnTo>
                  <a:lnTo>
                    <a:pt x="30" y="1766"/>
                  </a:lnTo>
                  <a:cubicBezTo>
                    <a:pt x="62" y="1766"/>
                    <a:pt x="62" y="1766"/>
                    <a:pt x="62" y="1766"/>
                  </a:cubicBezTo>
                  <a:cubicBezTo>
                    <a:pt x="62" y="1766"/>
                    <a:pt x="93" y="1766"/>
                    <a:pt x="93" y="1797"/>
                  </a:cubicBezTo>
                  <a:lnTo>
                    <a:pt x="93" y="1829"/>
                  </a:lnTo>
                  <a:cubicBezTo>
                    <a:pt x="62" y="1829"/>
                    <a:pt x="62" y="1829"/>
                    <a:pt x="62" y="1860"/>
                  </a:cubicBezTo>
                  <a:cubicBezTo>
                    <a:pt x="93" y="1860"/>
                    <a:pt x="93" y="1860"/>
                    <a:pt x="93" y="1860"/>
                  </a:cubicBezTo>
                  <a:lnTo>
                    <a:pt x="93" y="1860"/>
                  </a:lnTo>
                  <a:cubicBezTo>
                    <a:pt x="124" y="1860"/>
                    <a:pt x="124" y="1860"/>
                    <a:pt x="124" y="1860"/>
                  </a:cubicBezTo>
                  <a:cubicBezTo>
                    <a:pt x="154" y="1860"/>
                    <a:pt x="154" y="1860"/>
                    <a:pt x="154" y="1860"/>
                  </a:cubicBezTo>
                  <a:lnTo>
                    <a:pt x="186" y="1860"/>
                  </a:lnTo>
                  <a:lnTo>
                    <a:pt x="186" y="1860"/>
                  </a:lnTo>
                  <a:lnTo>
                    <a:pt x="186" y="1860"/>
                  </a:lnTo>
                  <a:cubicBezTo>
                    <a:pt x="217" y="1860"/>
                    <a:pt x="217" y="1860"/>
                    <a:pt x="217" y="1860"/>
                  </a:cubicBezTo>
                  <a:lnTo>
                    <a:pt x="217" y="1860"/>
                  </a:lnTo>
                  <a:lnTo>
                    <a:pt x="217" y="1860"/>
                  </a:lnTo>
                  <a:lnTo>
                    <a:pt x="217" y="1860"/>
                  </a:lnTo>
                  <a:cubicBezTo>
                    <a:pt x="217" y="1860"/>
                    <a:pt x="186" y="1829"/>
                    <a:pt x="186" y="1797"/>
                  </a:cubicBezTo>
                  <a:cubicBezTo>
                    <a:pt x="186" y="1797"/>
                    <a:pt x="217" y="1797"/>
                    <a:pt x="217" y="1766"/>
                  </a:cubicBezTo>
                  <a:cubicBezTo>
                    <a:pt x="62" y="1736"/>
                    <a:pt x="62" y="1736"/>
                    <a:pt x="62" y="1736"/>
                  </a:cubicBezTo>
                  <a:cubicBezTo>
                    <a:pt x="248" y="1736"/>
                    <a:pt x="248" y="1736"/>
                    <a:pt x="248" y="1736"/>
                  </a:cubicBezTo>
                  <a:lnTo>
                    <a:pt x="278" y="1736"/>
                  </a:lnTo>
                  <a:lnTo>
                    <a:pt x="278" y="1736"/>
                  </a:lnTo>
                  <a:cubicBezTo>
                    <a:pt x="278" y="1705"/>
                    <a:pt x="278" y="1705"/>
                    <a:pt x="278" y="1705"/>
                  </a:cubicBezTo>
                  <a:cubicBezTo>
                    <a:pt x="278" y="1673"/>
                    <a:pt x="278" y="1673"/>
                    <a:pt x="278" y="1673"/>
                  </a:cubicBezTo>
                  <a:cubicBezTo>
                    <a:pt x="310" y="1673"/>
                    <a:pt x="310" y="1673"/>
                    <a:pt x="310" y="1673"/>
                  </a:cubicBezTo>
                  <a:cubicBezTo>
                    <a:pt x="310" y="1642"/>
                    <a:pt x="310" y="1642"/>
                    <a:pt x="310" y="1642"/>
                  </a:cubicBezTo>
                  <a:cubicBezTo>
                    <a:pt x="154" y="1642"/>
                    <a:pt x="154" y="1642"/>
                    <a:pt x="154" y="1642"/>
                  </a:cubicBezTo>
                  <a:cubicBezTo>
                    <a:pt x="372" y="1581"/>
                    <a:pt x="372" y="1581"/>
                    <a:pt x="372" y="1581"/>
                  </a:cubicBezTo>
                  <a:cubicBezTo>
                    <a:pt x="372" y="1581"/>
                    <a:pt x="372" y="1581"/>
                    <a:pt x="341" y="1581"/>
                  </a:cubicBezTo>
                  <a:lnTo>
                    <a:pt x="341" y="1581"/>
                  </a:lnTo>
                  <a:cubicBezTo>
                    <a:pt x="310" y="1581"/>
                    <a:pt x="310" y="1581"/>
                    <a:pt x="310" y="1581"/>
                  </a:cubicBezTo>
                  <a:lnTo>
                    <a:pt x="310" y="1549"/>
                  </a:lnTo>
                  <a:cubicBezTo>
                    <a:pt x="278" y="1518"/>
                    <a:pt x="278" y="1488"/>
                    <a:pt x="278" y="1488"/>
                  </a:cubicBezTo>
                  <a:cubicBezTo>
                    <a:pt x="278" y="1488"/>
                    <a:pt x="278" y="1488"/>
                    <a:pt x="341" y="1425"/>
                  </a:cubicBezTo>
                  <a:lnTo>
                    <a:pt x="341" y="1425"/>
                  </a:lnTo>
                  <a:lnTo>
                    <a:pt x="341" y="1425"/>
                  </a:lnTo>
                  <a:lnTo>
                    <a:pt x="372" y="1425"/>
                  </a:lnTo>
                  <a:cubicBezTo>
                    <a:pt x="372" y="1425"/>
                    <a:pt x="372" y="1425"/>
                    <a:pt x="402" y="1425"/>
                  </a:cubicBezTo>
                  <a:cubicBezTo>
                    <a:pt x="402" y="1394"/>
                    <a:pt x="402" y="1394"/>
                    <a:pt x="402" y="1394"/>
                  </a:cubicBezTo>
                  <a:lnTo>
                    <a:pt x="402" y="1333"/>
                  </a:lnTo>
                  <a:cubicBezTo>
                    <a:pt x="402" y="1301"/>
                    <a:pt x="402" y="1301"/>
                    <a:pt x="402" y="1301"/>
                  </a:cubicBezTo>
                  <a:cubicBezTo>
                    <a:pt x="434" y="1301"/>
                    <a:pt x="434" y="1301"/>
                    <a:pt x="434" y="1301"/>
                  </a:cubicBezTo>
                  <a:cubicBezTo>
                    <a:pt x="434" y="1301"/>
                    <a:pt x="434" y="1301"/>
                    <a:pt x="465" y="1301"/>
                  </a:cubicBezTo>
                  <a:cubicBezTo>
                    <a:pt x="465" y="1301"/>
                    <a:pt x="465" y="1301"/>
                    <a:pt x="465" y="1270"/>
                  </a:cubicBezTo>
                  <a:cubicBezTo>
                    <a:pt x="434" y="1270"/>
                    <a:pt x="434" y="1270"/>
                    <a:pt x="434" y="1270"/>
                  </a:cubicBezTo>
                  <a:lnTo>
                    <a:pt x="434" y="1270"/>
                  </a:lnTo>
                  <a:cubicBezTo>
                    <a:pt x="434" y="1240"/>
                    <a:pt x="434" y="1240"/>
                    <a:pt x="434" y="1240"/>
                  </a:cubicBezTo>
                  <a:cubicBezTo>
                    <a:pt x="434" y="1240"/>
                    <a:pt x="434" y="1240"/>
                    <a:pt x="434" y="1209"/>
                  </a:cubicBezTo>
                  <a:lnTo>
                    <a:pt x="434" y="1209"/>
                  </a:lnTo>
                  <a:lnTo>
                    <a:pt x="434" y="1177"/>
                  </a:lnTo>
                  <a:cubicBezTo>
                    <a:pt x="434" y="1146"/>
                    <a:pt x="465" y="1146"/>
                    <a:pt x="465" y="1146"/>
                  </a:cubicBezTo>
                  <a:cubicBezTo>
                    <a:pt x="465" y="1146"/>
                    <a:pt x="465" y="1146"/>
                    <a:pt x="496" y="1146"/>
                  </a:cubicBezTo>
                  <a:cubicBezTo>
                    <a:pt x="496" y="1177"/>
                    <a:pt x="526" y="1177"/>
                    <a:pt x="526" y="1177"/>
                  </a:cubicBezTo>
                  <a:lnTo>
                    <a:pt x="558" y="1177"/>
                  </a:lnTo>
                  <a:lnTo>
                    <a:pt x="558" y="1177"/>
                  </a:lnTo>
                  <a:lnTo>
                    <a:pt x="589" y="1146"/>
                  </a:lnTo>
                  <a:lnTo>
                    <a:pt x="589" y="1146"/>
                  </a:lnTo>
                  <a:lnTo>
                    <a:pt x="589" y="1146"/>
                  </a:lnTo>
                  <a:cubicBezTo>
                    <a:pt x="589" y="1146"/>
                    <a:pt x="589" y="1146"/>
                    <a:pt x="589" y="1116"/>
                  </a:cubicBezTo>
                  <a:lnTo>
                    <a:pt x="589" y="1116"/>
                  </a:lnTo>
                  <a:lnTo>
                    <a:pt x="589" y="1085"/>
                  </a:lnTo>
                  <a:cubicBezTo>
                    <a:pt x="589" y="1085"/>
                    <a:pt x="589" y="1085"/>
                    <a:pt x="589" y="1053"/>
                  </a:cubicBezTo>
                  <a:cubicBezTo>
                    <a:pt x="434" y="929"/>
                    <a:pt x="434" y="929"/>
                    <a:pt x="434" y="929"/>
                  </a:cubicBezTo>
                  <a:cubicBezTo>
                    <a:pt x="620" y="1022"/>
                    <a:pt x="620" y="1022"/>
                    <a:pt x="620" y="1022"/>
                  </a:cubicBezTo>
                  <a:lnTo>
                    <a:pt x="650" y="1022"/>
                  </a:lnTo>
                  <a:cubicBezTo>
                    <a:pt x="650" y="1022"/>
                    <a:pt x="713" y="1022"/>
                    <a:pt x="744" y="1022"/>
                  </a:cubicBezTo>
                  <a:lnTo>
                    <a:pt x="774" y="1022"/>
                  </a:lnTo>
                  <a:cubicBezTo>
                    <a:pt x="806" y="992"/>
                    <a:pt x="837" y="992"/>
                    <a:pt x="837" y="992"/>
                  </a:cubicBezTo>
                  <a:lnTo>
                    <a:pt x="837" y="992"/>
                  </a:lnTo>
                  <a:lnTo>
                    <a:pt x="868" y="961"/>
                  </a:lnTo>
                  <a:cubicBezTo>
                    <a:pt x="868" y="961"/>
                    <a:pt x="868" y="929"/>
                    <a:pt x="898" y="929"/>
                  </a:cubicBezTo>
                  <a:cubicBezTo>
                    <a:pt x="868" y="929"/>
                    <a:pt x="868" y="898"/>
                    <a:pt x="868" y="89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1" name="Freeform 150"/>
            <p:cNvSpPr>
              <a:spLocks noChangeArrowheads="1"/>
            </p:cNvSpPr>
            <p:nvPr/>
          </p:nvSpPr>
          <p:spPr bwMode="auto">
            <a:xfrm>
              <a:off x="2508250" y="3352800"/>
              <a:ext cx="77788" cy="100013"/>
            </a:xfrm>
            <a:custGeom>
              <a:avLst/>
              <a:gdLst>
                <a:gd name="T0" fmla="*/ 217 w 218"/>
                <a:gd name="T1" fmla="*/ 124 h 279"/>
                <a:gd name="T2" fmla="*/ 217 w 218"/>
                <a:gd name="T3" fmla="*/ 124 h 279"/>
                <a:gd name="T4" fmla="*/ 155 w 218"/>
                <a:gd name="T5" fmla="*/ 93 h 279"/>
                <a:gd name="T6" fmla="*/ 155 w 218"/>
                <a:gd name="T7" fmla="*/ 93 h 279"/>
                <a:gd name="T8" fmla="*/ 124 w 218"/>
                <a:gd name="T9" fmla="*/ 61 h 279"/>
                <a:gd name="T10" fmla="*/ 124 w 218"/>
                <a:gd name="T11" fmla="*/ 61 h 279"/>
                <a:gd name="T12" fmla="*/ 124 w 218"/>
                <a:gd name="T13" fmla="*/ 61 h 279"/>
                <a:gd name="T14" fmla="*/ 124 w 218"/>
                <a:gd name="T15" fmla="*/ 61 h 279"/>
                <a:gd name="T16" fmla="*/ 124 w 218"/>
                <a:gd name="T17" fmla="*/ 61 h 279"/>
                <a:gd name="T18" fmla="*/ 124 w 218"/>
                <a:gd name="T19" fmla="*/ 61 h 279"/>
                <a:gd name="T20" fmla="*/ 93 w 218"/>
                <a:gd name="T21" fmla="*/ 61 h 279"/>
                <a:gd name="T22" fmla="*/ 93 w 218"/>
                <a:gd name="T23" fmla="*/ 31 h 279"/>
                <a:gd name="T24" fmla="*/ 93 w 218"/>
                <a:gd name="T25" fmla="*/ 31 h 279"/>
                <a:gd name="T26" fmla="*/ 61 w 218"/>
                <a:gd name="T27" fmla="*/ 0 h 279"/>
                <a:gd name="T28" fmla="*/ 61 w 218"/>
                <a:gd name="T29" fmla="*/ 0 h 279"/>
                <a:gd name="T30" fmla="*/ 61 w 218"/>
                <a:gd name="T31" fmla="*/ 0 h 279"/>
                <a:gd name="T32" fmla="*/ 61 w 218"/>
                <a:gd name="T33" fmla="*/ 31 h 279"/>
                <a:gd name="T34" fmla="*/ 31 w 218"/>
                <a:gd name="T35" fmla="*/ 31 h 279"/>
                <a:gd name="T36" fmla="*/ 31 w 218"/>
                <a:gd name="T37" fmla="*/ 31 h 279"/>
                <a:gd name="T38" fmla="*/ 31 w 218"/>
                <a:gd name="T39" fmla="*/ 61 h 279"/>
                <a:gd name="T40" fmla="*/ 31 w 218"/>
                <a:gd name="T41" fmla="*/ 61 h 279"/>
                <a:gd name="T42" fmla="*/ 31 w 218"/>
                <a:gd name="T43" fmla="*/ 93 h 279"/>
                <a:gd name="T44" fmla="*/ 31 w 218"/>
                <a:gd name="T45" fmla="*/ 93 h 279"/>
                <a:gd name="T46" fmla="*/ 31 w 218"/>
                <a:gd name="T47" fmla="*/ 124 h 279"/>
                <a:gd name="T48" fmla="*/ 0 w 218"/>
                <a:gd name="T49" fmla="*/ 185 h 279"/>
                <a:gd name="T50" fmla="*/ 0 w 218"/>
                <a:gd name="T51" fmla="*/ 217 h 279"/>
                <a:gd name="T52" fmla="*/ 0 w 218"/>
                <a:gd name="T53" fmla="*/ 217 h 279"/>
                <a:gd name="T54" fmla="*/ 0 w 218"/>
                <a:gd name="T55" fmla="*/ 217 h 279"/>
                <a:gd name="T56" fmla="*/ 0 w 218"/>
                <a:gd name="T57" fmla="*/ 217 h 279"/>
                <a:gd name="T58" fmla="*/ 31 w 218"/>
                <a:gd name="T59" fmla="*/ 248 h 279"/>
                <a:gd name="T60" fmla="*/ 31 w 218"/>
                <a:gd name="T61" fmla="*/ 248 h 279"/>
                <a:gd name="T62" fmla="*/ 61 w 218"/>
                <a:gd name="T63" fmla="*/ 278 h 279"/>
                <a:gd name="T64" fmla="*/ 93 w 218"/>
                <a:gd name="T65" fmla="*/ 278 h 279"/>
                <a:gd name="T66" fmla="*/ 93 w 218"/>
                <a:gd name="T67" fmla="*/ 278 h 279"/>
                <a:gd name="T68" fmla="*/ 124 w 218"/>
                <a:gd name="T69" fmla="*/ 278 h 279"/>
                <a:gd name="T70" fmla="*/ 155 w 218"/>
                <a:gd name="T71" fmla="*/ 278 h 279"/>
                <a:gd name="T72" fmla="*/ 185 w 218"/>
                <a:gd name="T73" fmla="*/ 278 h 279"/>
                <a:gd name="T74" fmla="*/ 185 w 218"/>
                <a:gd name="T75" fmla="*/ 278 h 279"/>
                <a:gd name="T76" fmla="*/ 217 w 218"/>
                <a:gd name="T77" fmla="*/ 248 h 279"/>
                <a:gd name="T78" fmla="*/ 217 w 218"/>
                <a:gd name="T79" fmla="*/ 217 h 279"/>
                <a:gd name="T80" fmla="*/ 217 w 218"/>
                <a:gd name="T81" fmla="*/ 217 h 279"/>
                <a:gd name="T82" fmla="*/ 217 w 218"/>
                <a:gd name="T83" fmla="*/ 185 h 279"/>
                <a:gd name="T84" fmla="*/ 217 w 218"/>
                <a:gd name="T85" fmla="*/ 155 h 279"/>
                <a:gd name="T86" fmla="*/ 217 w 218"/>
                <a:gd name="T87" fmla="*/ 1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79">
                  <a:moveTo>
                    <a:pt x="217" y="124"/>
                  </a:moveTo>
                  <a:lnTo>
                    <a:pt x="217" y="124"/>
                  </a:lnTo>
                  <a:cubicBezTo>
                    <a:pt x="185" y="124"/>
                    <a:pt x="185" y="124"/>
                    <a:pt x="155" y="93"/>
                  </a:cubicBezTo>
                  <a:lnTo>
                    <a:pt x="155" y="93"/>
                  </a:lnTo>
                  <a:cubicBezTo>
                    <a:pt x="155" y="93"/>
                    <a:pt x="124" y="93"/>
                    <a:pt x="124" y="61"/>
                  </a:cubicBezTo>
                  <a:lnTo>
                    <a:pt x="124" y="61"/>
                  </a:lnTo>
                  <a:lnTo>
                    <a:pt x="124" y="61"/>
                  </a:lnTo>
                  <a:lnTo>
                    <a:pt x="124" y="61"/>
                  </a:lnTo>
                  <a:lnTo>
                    <a:pt x="124" y="61"/>
                  </a:lnTo>
                  <a:lnTo>
                    <a:pt x="124" y="61"/>
                  </a:lnTo>
                  <a:cubicBezTo>
                    <a:pt x="93" y="61"/>
                    <a:pt x="93" y="61"/>
                    <a:pt x="93" y="61"/>
                  </a:cubicBezTo>
                  <a:lnTo>
                    <a:pt x="93" y="31"/>
                  </a:lnTo>
                  <a:lnTo>
                    <a:pt x="93" y="31"/>
                  </a:lnTo>
                  <a:cubicBezTo>
                    <a:pt x="61" y="31"/>
                    <a:pt x="61" y="31"/>
                    <a:pt x="61" y="0"/>
                  </a:cubicBezTo>
                  <a:lnTo>
                    <a:pt x="61" y="0"/>
                  </a:lnTo>
                  <a:lnTo>
                    <a:pt x="61" y="0"/>
                  </a:lnTo>
                  <a:lnTo>
                    <a:pt x="61" y="31"/>
                  </a:lnTo>
                  <a:lnTo>
                    <a:pt x="31" y="31"/>
                  </a:lnTo>
                  <a:lnTo>
                    <a:pt x="31" y="31"/>
                  </a:lnTo>
                  <a:cubicBezTo>
                    <a:pt x="31" y="31"/>
                    <a:pt x="31" y="31"/>
                    <a:pt x="31" y="61"/>
                  </a:cubicBezTo>
                  <a:lnTo>
                    <a:pt x="31" y="61"/>
                  </a:lnTo>
                  <a:cubicBezTo>
                    <a:pt x="31" y="93"/>
                    <a:pt x="31" y="93"/>
                    <a:pt x="31" y="93"/>
                  </a:cubicBezTo>
                  <a:lnTo>
                    <a:pt x="31" y="93"/>
                  </a:lnTo>
                  <a:lnTo>
                    <a:pt x="31" y="124"/>
                  </a:lnTo>
                  <a:cubicBezTo>
                    <a:pt x="0" y="155"/>
                    <a:pt x="0" y="155"/>
                    <a:pt x="0" y="185"/>
                  </a:cubicBezTo>
                  <a:lnTo>
                    <a:pt x="0" y="217"/>
                  </a:lnTo>
                  <a:lnTo>
                    <a:pt x="0" y="217"/>
                  </a:lnTo>
                  <a:lnTo>
                    <a:pt x="0" y="217"/>
                  </a:lnTo>
                  <a:lnTo>
                    <a:pt x="0" y="217"/>
                  </a:lnTo>
                  <a:cubicBezTo>
                    <a:pt x="0" y="217"/>
                    <a:pt x="0" y="217"/>
                    <a:pt x="31" y="248"/>
                  </a:cubicBezTo>
                  <a:lnTo>
                    <a:pt x="31" y="248"/>
                  </a:lnTo>
                  <a:cubicBezTo>
                    <a:pt x="31" y="248"/>
                    <a:pt x="61" y="248"/>
                    <a:pt x="61" y="278"/>
                  </a:cubicBezTo>
                  <a:cubicBezTo>
                    <a:pt x="93" y="278"/>
                    <a:pt x="93" y="278"/>
                    <a:pt x="93" y="278"/>
                  </a:cubicBezTo>
                  <a:lnTo>
                    <a:pt x="93" y="278"/>
                  </a:lnTo>
                  <a:cubicBezTo>
                    <a:pt x="124" y="278"/>
                    <a:pt x="124" y="278"/>
                    <a:pt x="124" y="278"/>
                  </a:cubicBezTo>
                  <a:cubicBezTo>
                    <a:pt x="155" y="278"/>
                    <a:pt x="155" y="278"/>
                    <a:pt x="155" y="278"/>
                  </a:cubicBezTo>
                  <a:lnTo>
                    <a:pt x="185" y="278"/>
                  </a:lnTo>
                  <a:lnTo>
                    <a:pt x="185" y="278"/>
                  </a:lnTo>
                  <a:cubicBezTo>
                    <a:pt x="185" y="248"/>
                    <a:pt x="217" y="248"/>
                    <a:pt x="217" y="248"/>
                  </a:cubicBezTo>
                  <a:lnTo>
                    <a:pt x="217" y="217"/>
                  </a:lnTo>
                  <a:lnTo>
                    <a:pt x="217" y="217"/>
                  </a:lnTo>
                  <a:lnTo>
                    <a:pt x="217" y="185"/>
                  </a:lnTo>
                  <a:lnTo>
                    <a:pt x="217" y="155"/>
                  </a:lnTo>
                  <a:cubicBezTo>
                    <a:pt x="217" y="155"/>
                    <a:pt x="217" y="155"/>
                    <a:pt x="217"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2" name="Freeform 151"/>
            <p:cNvSpPr>
              <a:spLocks noChangeArrowheads="1"/>
            </p:cNvSpPr>
            <p:nvPr/>
          </p:nvSpPr>
          <p:spPr bwMode="auto">
            <a:xfrm>
              <a:off x="2430463" y="3106738"/>
              <a:ext cx="144462" cy="168275"/>
            </a:xfrm>
            <a:custGeom>
              <a:avLst/>
              <a:gdLst>
                <a:gd name="T0" fmla="*/ 186 w 403"/>
                <a:gd name="T1" fmla="*/ 124 h 467"/>
                <a:gd name="T2" fmla="*/ 186 w 403"/>
                <a:gd name="T3" fmla="*/ 94 h 467"/>
                <a:gd name="T4" fmla="*/ 186 w 403"/>
                <a:gd name="T5" fmla="*/ 63 h 467"/>
                <a:gd name="T6" fmla="*/ 186 w 403"/>
                <a:gd name="T7" fmla="*/ 0 h 467"/>
                <a:gd name="T8" fmla="*/ 186 w 403"/>
                <a:gd name="T9" fmla="*/ 0 h 467"/>
                <a:gd name="T10" fmla="*/ 124 w 403"/>
                <a:gd name="T11" fmla="*/ 0 h 467"/>
                <a:gd name="T12" fmla="*/ 124 w 403"/>
                <a:gd name="T13" fmla="*/ 0 h 467"/>
                <a:gd name="T14" fmla="*/ 93 w 403"/>
                <a:gd name="T15" fmla="*/ 0 h 467"/>
                <a:gd name="T16" fmla="*/ 30 w 403"/>
                <a:gd name="T17" fmla="*/ 32 h 467"/>
                <a:gd name="T18" fmla="*/ 0 w 403"/>
                <a:gd name="T19" fmla="*/ 94 h 467"/>
                <a:gd name="T20" fmla="*/ 0 w 403"/>
                <a:gd name="T21" fmla="*/ 124 h 467"/>
                <a:gd name="T22" fmla="*/ 0 w 403"/>
                <a:gd name="T23" fmla="*/ 156 h 467"/>
                <a:gd name="T24" fmla="*/ 0 w 403"/>
                <a:gd name="T25" fmla="*/ 156 h 467"/>
                <a:gd name="T26" fmla="*/ 0 w 403"/>
                <a:gd name="T27" fmla="*/ 156 h 467"/>
                <a:gd name="T28" fmla="*/ 0 w 403"/>
                <a:gd name="T29" fmla="*/ 187 h 467"/>
                <a:gd name="T30" fmla="*/ 62 w 403"/>
                <a:gd name="T31" fmla="*/ 218 h 467"/>
                <a:gd name="T32" fmla="*/ 62 w 403"/>
                <a:gd name="T33" fmla="*/ 218 h 467"/>
                <a:gd name="T34" fmla="*/ 62 w 403"/>
                <a:gd name="T35" fmla="*/ 218 h 467"/>
                <a:gd name="T36" fmla="*/ 93 w 403"/>
                <a:gd name="T37" fmla="*/ 248 h 467"/>
                <a:gd name="T38" fmla="*/ 154 w 403"/>
                <a:gd name="T39" fmla="*/ 280 h 467"/>
                <a:gd name="T40" fmla="*/ 186 w 403"/>
                <a:gd name="T41" fmla="*/ 311 h 467"/>
                <a:gd name="T42" fmla="*/ 217 w 403"/>
                <a:gd name="T43" fmla="*/ 311 h 467"/>
                <a:gd name="T44" fmla="*/ 248 w 403"/>
                <a:gd name="T45" fmla="*/ 311 h 467"/>
                <a:gd name="T46" fmla="*/ 278 w 403"/>
                <a:gd name="T47" fmla="*/ 372 h 467"/>
                <a:gd name="T48" fmla="*/ 248 w 403"/>
                <a:gd name="T49" fmla="*/ 404 h 467"/>
                <a:gd name="T50" fmla="*/ 217 w 403"/>
                <a:gd name="T51" fmla="*/ 435 h 467"/>
                <a:gd name="T52" fmla="*/ 217 w 403"/>
                <a:gd name="T53" fmla="*/ 435 h 467"/>
                <a:gd name="T54" fmla="*/ 217 w 403"/>
                <a:gd name="T55" fmla="*/ 466 h 467"/>
                <a:gd name="T56" fmla="*/ 217 w 403"/>
                <a:gd name="T57" fmla="*/ 466 h 467"/>
                <a:gd name="T58" fmla="*/ 248 w 403"/>
                <a:gd name="T59" fmla="*/ 466 h 467"/>
                <a:gd name="T60" fmla="*/ 278 w 403"/>
                <a:gd name="T61" fmla="*/ 466 h 467"/>
                <a:gd name="T62" fmla="*/ 310 w 403"/>
                <a:gd name="T63" fmla="*/ 466 h 467"/>
                <a:gd name="T64" fmla="*/ 372 w 403"/>
                <a:gd name="T65" fmla="*/ 435 h 467"/>
                <a:gd name="T66" fmla="*/ 372 w 403"/>
                <a:gd name="T67" fmla="*/ 435 h 467"/>
                <a:gd name="T68" fmla="*/ 372 w 403"/>
                <a:gd name="T69" fmla="*/ 435 h 467"/>
                <a:gd name="T70" fmla="*/ 372 w 403"/>
                <a:gd name="T71" fmla="*/ 404 h 467"/>
                <a:gd name="T72" fmla="*/ 372 w 403"/>
                <a:gd name="T73" fmla="*/ 372 h 467"/>
                <a:gd name="T74" fmla="*/ 402 w 403"/>
                <a:gd name="T75" fmla="*/ 311 h 467"/>
                <a:gd name="T76" fmla="*/ 402 w 403"/>
                <a:gd name="T77" fmla="*/ 311 h 467"/>
                <a:gd name="T78" fmla="*/ 402 w 403"/>
                <a:gd name="T79" fmla="*/ 311 h 467"/>
                <a:gd name="T80" fmla="*/ 341 w 403"/>
                <a:gd name="T81" fmla="*/ 280 h 467"/>
                <a:gd name="T82" fmla="*/ 341 w 403"/>
                <a:gd name="T83" fmla="*/ 248 h 467"/>
                <a:gd name="T84" fmla="*/ 341 w 403"/>
                <a:gd name="T85" fmla="*/ 218 h 467"/>
                <a:gd name="T86" fmla="*/ 310 w 403"/>
                <a:gd name="T87" fmla="*/ 187 h 467"/>
                <a:gd name="T88" fmla="*/ 310 w 403"/>
                <a:gd name="T89" fmla="*/ 187 h 467"/>
                <a:gd name="T90" fmla="*/ 278 w 403"/>
                <a:gd name="T91" fmla="*/ 187 h 467"/>
                <a:gd name="T92" fmla="*/ 278 w 403"/>
                <a:gd name="T93" fmla="*/ 187 h 467"/>
                <a:gd name="T94" fmla="*/ 278 w 403"/>
                <a:gd name="T95" fmla="*/ 187 h 467"/>
                <a:gd name="T96" fmla="*/ 248 w 403"/>
                <a:gd name="T97" fmla="*/ 187 h 467"/>
                <a:gd name="T98" fmla="*/ 217 w 403"/>
                <a:gd name="T99" fmla="*/ 156 h 467"/>
                <a:gd name="T100" fmla="*/ 186 w 403"/>
                <a:gd name="T101" fmla="*/ 15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3" h="467">
                  <a:moveTo>
                    <a:pt x="186" y="124"/>
                  </a:moveTo>
                  <a:lnTo>
                    <a:pt x="186" y="124"/>
                  </a:lnTo>
                  <a:lnTo>
                    <a:pt x="186" y="124"/>
                  </a:lnTo>
                  <a:lnTo>
                    <a:pt x="186" y="94"/>
                  </a:lnTo>
                  <a:lnTo>
                    <a:pt x="186" y="94"/>
                  </a:lnTo>
                  <a:cubicBezTo>
                    <a:pt x="186" y="94"/>
                    <a:pt x="186" y="94"/>
                    <a:pt x="186" y="63"/>
                  </a:cubicBezTo>
                  <a:lnTo>
                    <a:pt x="186" y="63"/>
                  </a:lnTo>
                  <a:cubicBezTo>
                    <a:pt x="186" y="63"/>
                    <a:pt x="186" y="32"/>
                    <a:pt x="186" y="0"/>
                  </a:cubicBezTo>
                  <a:lnTo>
                    <a:pt x="186" y="0"/>
                  </a:lnTo>
                  <a:lnTo>
                    <a:pt x="186" y="0"/>
                  </a:lnTo>
                  <a:cubicBezTo>
                    <a:pt x="186" y="0"/>
                    <a:pt x="154" y="0"/>
                    <a:pt x="124" y="0"/>
                  </a:cubicBezTo>
                  <a:lnTo>
                    <a:pt x="124" y="0"/>
                  </a:lnTo>
                  <a:lnTo>
                    <a:pt x="124" y="0"/>
                  </a:lnTo>
                  <a:lnTo>
                    <a:pt x="124" y="0"/>
                  </a:lnTo>
                  <a:lnTo>
                    <a:pt x="124" y="0"/>
                  </a:lnTo>
                  <a:lnTo>
                    <a:pt x="93" y="0"/>
                  </a:lnTo>
                  <a:cubicBezTo>
                    <a:pt x="62" y="0"/>
                    <a:pt x="30" y="0"/>
                    <a:pt x="30" y="0"/>
                  </a:cubicBezTo>
                  <a:cubicBezTo>
                    <a:pt x="30" y="32"/>
                    <a:pt x="30" y="32"/>
                    <a:pt x="30" y="32"/>
                  </a:cubicBezTo>
                  <a:cubicBezTo>
                    <a:pt x="30" y="63"/>
                    <a:pt x="0" y="63"/>
                    <a:pt x="0" y="63"/>
                  </a:cubicBezTo>
                  <a:cubicBezTo>
                    <a:pt x="0" y="63"/>
                    <a:pt x="0" y="63"/>
                    <a:pt x="0" y="94"/>
                  </a:cubicBezTo>
                  <a:cubicBezTo>
                    <a:pt x="0" y="94"/>
                    <a:pt x="0" y="94"/>
                    <a:pt x="0" y="124"/>
                  </a:cubicBezTo>
                  <a:lnTo>
                    <a:pt x="0" y="124"/>
                  </a:lnTo>
                  <a:lnTo>
                    <a:pt x="0" y="124"/>
                  </a:lnTo>
                  <a:cubicBezTo>
                    <a:pt x="0" y="124"/>
                    <a:pt x="0" y="124"/>
                    <a:pt x="0" y="156"/>
                  </a:cubicBezTo>
                  <a:lnTo>
                    <a:pt x="0" y="156"/>
                  </a:lnTo>
                  <a:lnTo>
                    <a:pt x="0" y="156"/>
                  </a:lnTo>
                  <a:lnTo>
                    <a:pt x="0" y="156"/>
                  </a:lnTo>
                  <a:lnTo>
                    <a:pt x="0" y="156"/>
                  </a:lnTo>
                  <a:lnTo>
                    <a:pt x="0" y="187"/>
                  </a:lnTo>
                  <a:lnTo>
                    <a:pt x="0" y="187"/>
                  </a:lnTo>
                  <a:cubicBezTo>
                    <a:pt x="30" y="187"/>
                    <a:pt x="30" y="187"/>
                    <a:pt x="30" y="187"/>
                  </a:cubicBezTo>
                  <a:cubicBezTo>
                    <a:pt x="30" y="187"/>
                    <a:pt x="30" y="187"/>
                    <a:pt x="62" y="218"/>
                  </a:cubicBezTo>
                  <a:lnTo>
                    <a:pt x="62" y="218"/>
                  </a:lnTo>
                  <a:lnTo>
                    <a:pt x="62" y="218"/>
                  </a:lnTo>
                  <a:lnTo>
                    <a:pt x="62" y="218"/>
                  </a:lnTo>
                  <a:lnTo>
                    <a:pt x="62" y="218"/>
                  </a:lnTo>
                  <a:cubicBezTo>
                    <a:pt x="93" y="218"/>
                    <a:pt x="93" y="218"/>
                    <a:pt x="93" y="218"/>
                  </a:cubicBezTo>
                  <a:lnTo>
                    <a:pt x="93" y="248"/>
                  </a:lnTo>
                  <a:cubicBezTo>
                    <a:pt x="124" y="248"/>
                    <a:pt x="124" y="248"/>
                    <a:pt x="124" y="248"/>
                  </a:cubicBezTo>
                  <a:cubicBezTo>
                    <a:pt x="124" y="248"/>
                    <a:pt x="124" y="280"/>
                    <a:pt x="154" y="280"/>
                  </a:cubicBezTo>
                  <a:lnTo>
                    <a:pt x="186" y="280"/>
                  </a:lnTo>
                  <a:lnTo>
                    <a:pt x="186" y="311"/>
                  </a:lnTo>
                  <a:cubicBezTo>
                    <a:pt x="217" y="311"/>
                    <a:pt x="217" y="311"/>
                    <a:pt x="217" y="311"/>
                  </a:cubicBezTo>
                  <a:lnTo>
                    <a:pt x="217" y="311"/>
                  </a:lnTo>
                  <a:cubicBezTo>
                    <a:pt x="248" y="311"/>
                    <a:pt x="248" y="311"/>
                    <a:pt x="248" y="311"/>
                  </a:cubicBezTo>
                  <a:lnTo>
                    <a:pt x="248" y="311"/>
                  </a:lnTo>
                  <a:cubicBezTo>
                    <a:pt x="248" y="311"/>
                    <a:pt x="248" y="342"/>
                    <a:pt x="278" y="342"/>
                  </a:cubicBezTo>
                  <a:cubicBezTo>
                    <a:pt x="278" y="342"/>
                    <a:pt x="278" y="342"/>
                    <a:pt x="278" y="372"/>
                  </a:cubicBezTo>
                  <a:cubicBezTo>
                    <a:pt x="278" y="372"/>
                    <a:pt x="278" y="372"/>
                    <a:pt x="248" y="404"/>
                  </a:cubicBezTo>
                  <a:lnTo>
                    <a:pt x="248" y="404"/>
                  </a:lnTo>
                  <a:lnTo>
                    <a:pt x="248" y="404"/>
                  </a:lnTo>
                  <a:cubicBezTo>
                    <a:pt x="248" y="435"/>
                    <a:pt x="248" y="435"/>
                    <a:pt x="217" y="435"/>
                  </a:cubicBezTo>
                  <a:lnTo>
                    <a:pt x="217" y="435"/>
                  </a:lnTo>
                  <a:lnTo>
                    <a:pt x="217" y="435"/>
                  </a:lnTo>
                  <a:lnTo>
                    <a:pt x="217" y="466"/>
                  </a:lnTo>
                  <a:lnTo>
                    <a:pt x="217" y="466"/>
                  </a:lnTo>
                  <a:lnTo>
                    <a:pt x="217" y="466"/>
                  </a:lnTo>
                  <a:lnTo>
                    <a:pt x="217" y="466"/>
                  </a:lnTo>
                  <a:cubicBezTo>
                    <a:pt x="248" y="466"/>
                    <a:pt x="248" y="466"/>
                    <a:pt x="248" y="466"/>
                  </a:cubicBezTo>
                  <a:lnTo>
                    <a:pt x="248" y="466"/>
                  </a:lnTo>
                  <a:lnTo>
                    <a:pt x="248" y="466"/>
                  </a:lnTo>
                  <a:cubicBezTo>
                    <a:pt x="278" y="466"/>
                    <a:pt x="278" y="466"/>
                    <a:pt x="278" y="466"/>
                  </a:cubicBezTo>
                  <a:lnTo>
                    <a:pt x="278" y="466"/>
                  </a:lnTo>
                  <a:cubicBezTo>
                    <a:pt x="310" y="466"/>
                    <a:pt x="310" y="466"/>
                    <a:pt x="310" y="466"/>
                  </a:cubicBezTo>
                  <a:cubicBezTo>
                    <a:pt x="341" y="466"/>
                    <a:pt x="341" y="466"/>
                    <a:pt x="341" y="466"/>
                  </a:cubicBezTo>
                  <a:cubicBezTo>
                    <a:pt x="341" y="435"/>
                    <a:pt x="341" y="435"/>
                    <a:pt x="372" y="435"/>
                  </a:cubicBezTo>
                  <a:lnTo>
                    <a:pt x="372" y="435"/>
                  </a:lnTo>
                  <a:lnTo>
                    <a:pt x="372" y="435"/>
                  </a:lnTo>
                  <a:lnTo>
                    <a:pt x="372" y="435"/>
                  </a:lnTo>
                  <a:lnTo>
                    <a:pt x="372" y="435"/>
                  </a:lnTo>
                  <a:cubicBezTo>
                    <a:pt x="372" y="404"/>
                    <a:pt x="372" y="404"/>
                    <a:pt x="372" y="404"/>
                  </a:cubicBezTo>
                  <a:lnTo>
                    <a:pt x="372" y="404"/>
                  </a:lnTo>
                  <a:lnTo>
                    <a:pt x="372" y="404"/>
                  </a:lnTo>
                  <a:lnTo>
                    <a:pt x="372" y="372"/>
                  </a:lnTo>
                  <a:cubicBezTo>
                    <a:pt x="372" y="372"/>
                    <a:pt x="372" y="342"/>
                    <a:pt x="402" y="342"/>
                  </a:cubicBezTo>
                  <a:lnTo>
                    <a:pt x="402" y="311"/>
                  </a:lnTo>
                  <a:lnTo>
                    <a:pt x="402" y="311"/>
                  </a:lnTo>
                  <a:lnTo>
                    <a:pt x="402" y="311"/>
                  </a:lnTo>
                  <a:lnTo>
                    <a:pt x="402" y="311"/>
                  </a:lnTo>
                  <a:lnTo>
                    <a:pt x="402" y="311"/>
                  </a:lnTo>
                  <a:lnTo>
                    <a:pt x="372" y="311"/>
                  </a:lnTo>
                  <a:cubicBezTo>
                    <a:pt x="372" y="311"/>
                    <a:pt x="372" y="311"/>
                    <a:pt x="341" y="280"/>
                  </a:cubicBezTo>
                  <a:cubicBezTo>
                    <a:pt x="341" y="280"/>
                    <a:pt x="341" y="280"/>
                    <a:pt x="341" y="248"/>
                  </a:cubicBezTo>
                  <a:lnTo>
                    <a:pt x="341" y="248"/>
                  </a:lnTo>
                  <a:lnTo>
                    <a:pt x="341" y="248"/>
                  </a:lnTo>
                  <a:cubicBezTo>
                    <a:pt x="341" y="218"/>
                    <a:pt x="341" y="218"/>
                    <a:pt x="341" y="218"/>
                  </a:cubicBezTo>
                  <a:lnTo>
                    <a:pt x="341" y="187"/>
                  </a:lnTo>
                  <a:lnTo>
                    <a:pt x="310" y="187"/>
                  </a:lnTo>
                  <a:lnTo>
                    <a:pt x="310" y="187"/>
                  </a:lnTo>
                  <a:lnTo>
                    <a:pt x="310" y="187"/>
                  </a:lnTo>
                  <a:lnTo>
                    <a:pt x="310" y="187"/>
                  </a:lnTo>
                  <a:cubicBezTo>
                    <a:pt x="278" y="187"/>
                    <a:pt x="278" y="187"/>
                    <a:pt x="278" y="187"/>
                  </a:cubicBezTo>
                  <a:lnTo>
                    <a:pt x="278" y="187"/>
                  </a:lnTo>
                  <a:lnTo>
                    <a:pt x="278" y="187"/>
                  </a:lnTo>
                  <a:lnTo>
                    <a:pt x="278" y="187"/>
                  </a:lnTo>
                  <a:lnTo>
                    <a:pt x="278" y="187"/>
                  </a:lnTo>
                  <a:cubicBezTo>
                    <a:pt x="278" y="187"/>
                    <a:pt x="278" y="187"/>
                    <a:pt x="248" y="187"/>
                  </a:cubicBezTo>
                  <a:lnTo>
                    <a:pt x="248" y="187"/>
                  </a:lnTo>
                  <a:cubicBezTo>
                    <a:pt x="217" y="187"/>
                    <a:pt x="217" y="187"/>
                    <a:pt x="217" y="156"/>
                  </a:cubicBezTo>
                  <a:lnTo>
                    <a:pt x="217" y="156"/>
                  </a:lnTo>
                  <a:lnTo>
                    <a:pt x="217" y="156"/>
                  </a:lnTo>
                  <a:lnTo>
                    <a:pt x="186" y="156"/>
                  </a:lnTo>
                  <a:cubicBezTo>
                    <a:pt x="186" y="156"/>
                    <a:pt x="186" y="156"/>
                    <a:pt x="186"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3" name="Freeform 152"/>
            <p:cNvSpPr>
              <a:spLocks noChangeArrowheads="1"/>
            </p:cNvSpPr>
            <p:nvPr/>
          </p:nvSpPr>
          <p:spPr bwMode="auto">
            <a:xfrm>
              <a:off x="2062163" y="2627313"/>
              <a:ext cx="100012" cy="123825"/>
            </a:xfrm>
            <a:custGeom>
              <a:avLst/>
              <a:gdLst>
                <a:gd name="T0" fmla="*/ 62 w 280"/>
                <a:gd name="T1" fmla="*/ 186 h 342"/>
                <a:gd name="T2" fmla="*/ 62 w 280"/>
                <a:gd name="T3" fmla="*/ 186 h 342"/>
                <a:gd name="T4" fmla="*/ 62 w 280"/>
                <a:gd name="T5" fmla="*/ 248 h 342"/>
                <a:gd name="T6" fmla="*/ 62 w 280"/>
                <a:gd name="T7" fmla="*/ 248 h 342"/>
                <a:gd name="T8" fmla="*/ 31 w 280"/>
                <a:gd name="T9" fmla="*/ 279 h 342"/>
                <a:gd name="T10" fmla="*/ 31 w 280"/>
                <a:gd name="T11" fmla="*/ 279 h 342"/>
                <a:gd name="T12" fmla="*/ 31 w 280"/>
                <a:gd name="T13" fmla="*/ 310 h 342"/>
                <a:gd name="T14" fmla="*/ 31 w 280"/>
                <a:gd name="T15" fmla="*/ 310 h 342"/>
                <a:gd name="T16" fmla="*/ 31 w 280"/>
                <a:gd name="T17" fmla="*/ 310 h 342"/>
                <a:gd name="T18" fmla="*/ 31 w 280"/>
                <a:gd name="T19" fmla="*/ 310 h 342"/>
                <a:gd name="T20" fmla="*/ 31 w 280"/>
                <a:gd name="T21" fmla="*/ 310 h 342"/>
                <a:gd name="T22" fmla="*/ 62 w 280"/>
                <a:gd name="T23" fmla="*/ 341 h 342"/>
                <a:gd name="T24" fmla="*/ 62 w 280"/>
                <a:gd name="T25" fmla="*/ 341 h 342"/>
                <a:gd name="T26" fmla="*/ 92 w 280"/>
                <a:gd name="T27" fmla="*/ 341 h 342"/>
                <a:gd name="T28" fmla="*/ 124 w 280"/>
                <a:gd name="T29" fmla="*/ 248 h 342"/>
                <a:gd name="T30" fmla="*/ 186 w 280"/>
                <a:gd name="T31" fmla="*/ 186 h 342"/>
                <a:gd name="T32" fmla="*/ 248 w 280"/>
                <a:gd name="T33" fmla="*/ 155 h 342"/>
                <a:gd name="T34" fmla="*/ 248 w 280"/>
                <a:gd name="T35" fmla="*/ 155 h 342"/>
                <a:gd name="T36" fmla="*/ 248 w 280"/>
                <a:gd name="T37" fmla="*/ 155 h 342"/>
                <a:gd name="T38" fmla="*/ 248 w 280"/>
                <a:gd name="T39" fmla="*/ 155 h 342"/>
                <a:gd name="T40" fmla="*/ 248 w 280"/>
                <a:gd name="T41" fmla="*/ 155 h 342"/>
                <a:gd name="T42" fmla="*/ 248 w 280"/>
                <a:gd name="T43" fmla="*/ 155 h 342"/>
                <a:gd name="T44" fmla="*/ 248 w 280"/>
                <a:gd name="T45" fmla="*/ 124 h 342"/>
                <a:gd name="T46" fmla="*/ 248 w 280"/>
                <a:gd name="T47" fmla="*/ 124 h 342"/>
                <a:gd name="T48" fmla="*/ 279 w 280"/>
                <a:gd name="T49" fmla="*/ 124 h 342"/>
                <a:gd name="T50" fmla="*/ 279 w 280"/>
                <a:gd name="T51" fmla="*/ 93 h 342"/>
                <a:gd name="T52" fmla="*/ 248 w 280"/>
                <a:gd name="T53" fmla="*/ 93 h 342"/>
                <a:gd name="T54" fmla="*/ 248 w 280"/>
                <a:gd name="T55" fmla="*/ 93 h 342"/>
                <a:gd name="T56" fmla="*/ 248 w 280"/>
                <a:gd name="T57" fmla="*/ 93 h 342"/>
                <a:gd name="T58" fmla="*/ 248 w 280"/>
                <a:gd name="T59" fmla="*/ 93 h 342"/>
                <a:gd name="T60" fmla="*/ 248 w 280"/>
                <a:gd name="T61" fmla="*/ 62 h 342"/>
                <a:gd name="T62" fmla="*/ 248 w 280"/>
                <a:gd name="T63" fmla="*/ 62 h 342"/>
                <a:gd name="T64" fmla="*/ 217 w 280"/>
                <a:gd name="T65" fmla="*/ 93 h 342"/>
                <a:gd name="T66" fmla="*/ 186 w 280"/>
                <a:gd name="T67" fmla="*/ 62 h 342"/>
                <a:gd name="T68" fmla="*/ 186 w 280"/>
                <a:gd name="T69" fmla="*/ 62 h 342"/>
                <a:gd name="T70" fmla="*/ 186 w 280"/>
                <a:gd name="T71" fmla="*/ 62 h 342"/>
                <a:gd name="T72" fmla="*/ 155 w 280"/>
                <a:gd name="T73" fmla="*/ 62 h 342"/>
                <a:gd name="T74" fmla="*/ 155 w 280"/>
                <a:gd name="T75" fmla="*/ 62 h 342"/>
                <a:gd name="T76" fmla="*/ 124 w 280"/>
                <a:gd name="T77" fmla="*/ 31 h 342"/>
                <a:gd name="T78" fmla="*/ 92 w 280"/>
                <a:gd name="T79" fmla="*/ 31 h 342"/>
                <a:gd name="T80" fmla="*/ 92 w 280"/>
                <a:gd name="T81" fmla="*/ 0 h 342"/>
                <a:gd name="T82" fmla="*/ 92 w 280"/>
                <a:gd name="T83" fmla="*/ 0 h 342"/>
                <a:gd name="T84" fmla="*/ 62 w 280"/>
                <a:gd name="T85" fmla="*/ 31 h 342"/>
                <a:gd name="T86" fmla="*/ 31 w 280"/>
                <a:gd name="T87" fmla="*/ 31 h 342"/>
                <a:gd name="T88" fmla="*/ 31 w 280"/>
                <a:gd name="T89" fmla="*/ 62 h 342"/>
                <a:gd name="T90" fmla="*/ 31 w 280"/>
                <a:gd name="T91" fmla="*/ 62 h 342"/>
                <a:gd name="T92" fmla="*/ 31 w 280"/>
                <a:gd name="T93" fmla="*/ 93 h 342"/>
                <a:gd name="T94" fmla="*/ 31 w 280"/>
                <a:gd name="T95" fmla="*/ 93 h 342"/>
                <a:gd name="T96" fmla="*/ 0 w 280"/>
                <a:gd name="T97" fmla="*/ 155 h 342"/>
                <a:gd name="T98" fmla="*/ 0 w 280"/>
                <a:gd name="T99" fmla="*/ 186 h 342"/>
                <a:gd name="T100" fmla="*/ 0 w 280"/>
                <a:gd name="T101" fmla="*/ 186 h 342"/>
                <a:gd name="T102" fmla="*/ 31 w 280"/>
                <a:gd name="T103" fmla="*/ 186 h 342"/>
                <a:gd name="T104" fmla="*/ 62 w 280"/>
                <a:gd name="T105" fmla="*/ 18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342">
                  <a:moveTo>
                    <a:pt x="62" y="186"/>
                  </a:moveTo>
                  <a:lnTo>
                    <a:pt x="62" y="186"/>
                  </a:lnTo>
                  <a:cubicBezTo>
                    <a:pt x="62" y="217"/>
                    <a:pt x="62" y="217"/>
                    <a:pt x="62" y="248"/>
                  </a:cubicBezTo>
                  <a:lnTo>
                    <a:pt x="62" y="248"/>
                  </a:lnTo>
                  <a:cubicBezTo>
                    <a:pt x="31" y="248"/>
                    <a:pt x="31" y="248"/>
                    <a:pt x="31" y="279"/>
                  </a:cubicBezTo>
                  <a:lnTo>
                    <a:pt x="31" y="279"/>
                  </a:lnTo>
                  <a:cubicBezTo>
                    <a:pt x="31" y="310"/>
                    <a:pt x="31" y="310"/>
                    <a:pt x="31" y="310"/>
                  </a:cubicBezTo>
                  <a:lnTo>
                    <a:pt x="31" y="310"/>
                  </a:lnTo>
                  <a:lnTo>
                    <a:pt x="31" y="310"/>
                  </a:lnTo>
                  <a:lnTo>
                    <a:pt x="31" y="310"/>
                  </a:lnTo>
                  <a:lnTo>
                    <a:pt x="31" y="310"/>
                  </a:lnTo>
                  <a:cubicBezTo>
                    <a:pt x="62" y="310"/>
                    <a:pt x="62" y="341"/>
                    <a:pt x="62" y="341"/>
                  </a:cubicBezTo>
                  <a:lnTo>
                    <a:pt x="62" y="341"/>
                  </a:lnTo>
                  <a:cubicBezTo>
                    <a:pt x="62" y="341"/>
                    <a:pt x="62" y="341"/>
                    <a:pt x="92" y="341"/>
                  </a:cubicBezTo>
                  <a:cubicBezTo>
                    <a:pt x="92" y="310"/>
                    <a:pt x="92" y="279"/>
                    <a:pt x="124" y="248"/>
                  </a:cubicBezTo>
                  <a:cubicBezTo>
                    <a:pt x="124" y="217"/>
                    <a:pt x="155" y="217"/>
                    <a:pt x="186" y="186"/>
                  </a:cubicBezTo>
                  <a:cubicBezTo>
                    <a:pt x="217" y="186"/>
                    <a:pt x="217" y="186"/>
                    <a:pt x="248" y="155"/>
                  </a:cubicBezTo>
                  <a:lnTo>
                    <a:pt x="248" y="155"/>
                  </a:lnTo>
                  <a:lnTo>
                    <a:pt x="248" y="155"/>
                  </a:lnTo>
                  <a:lnTo>
                    <a:pt x="248" y="155"/>
                  </a:lnTo>
                  <a:lnTo>
                    <a:pt x="248" y="155"/>
                  </a:lnTo>
                  <a:lnTo>
                    <a:pt x="248" y="155"/>
                  </a:lnTo>
                  <a:lnTo>
                    <a:pt x="248" y="124"/>
                  </a:lnTo>
                  <a:lnTo>
                    <a:pt x="248" y="124"/>
                  </a:lnTo>
                  <a:cubicBezTo>
                    <a:pt x="248" y="124"/>
                    <a:pt x="248" y="124"/>
                    <a:pt x="279" y="124"/>
                  </a:cubicBezTo>
                  <a:cubicBezTo>
                    <a:pt x="279" y="124"/>
                    <a:pt x="279" y="124"/>
                    <a:pt x="279" y="93"/>
                  </a:cubicBezTo>
                  <a:lnTo>
                    <a:pt x="248" y="93"/>
                  </a:lnTo>
                  <a:lnTo>
                    <a:pt x="248" y="93"/>
                  </a:lnTo>
                  <a:lnTo>
                    <a:pt x="248" y="93"/>
                  </a:lnTo>
                  <a:lnTo>
                    <a:pt x="248" y="93"/>
                  </a:lnTo>
                  <a:lnTo>
                    <a:pt x="248" y="62"/>
                  </a:lnTo>
                  <a:lnTo>
                    <a:pt x="248" y="62"/>
                  </a:lnTo>
                  <a:cubicBezTo>
                    <a:pt x="217" y="62"/>
                    <a:pt x="217" y="93"/>
                    <a:pt x="217" y="93"/>
                  </a:cubicBezTo>
                  <a:cubicBezTo>
                    <a:pt x="217" y="93"/>
                    <a:pt x="186" y="93"/>
                    <a:pt x="186" y="62"/>
                  </a:cubicBezTo>
                  <a:lnTo>
                    <a:pt x="186" y="62"/>
                  </a:lnTo>
                  <a:lnTo>
                    <a:pt x="186" y="62"/>
                  </a:lnTo>
                  <a:cubicBezTo>
                    <a:pt x="155" y="62"/>
                    <a:pt x="155" y="62"/>
                    <a:pt x="155" y="62"/>
                  </a:cubicBezTo>
                  <a:lnTo>
                    <a:pt x="155" y="62"/>
                  </a:lnTo>
                  <a:cubicBezTo>
                    <a:pt x="155" y="62"/>
                    <a:pt x="124" y="62"/>
                    <a:pt x="124" y="31"/>
                  </a:cubicBezTo>
                  <a:cubicBezTo>
                    <a:pt x="124" y="31"/>
                    <a:pt x="124" y="31"/>
                    <a:pt x="92" y="31"/>
                  </a:cubicBezTo>
                  <a:lnTo>
                    <a:pt x="92" y="0"/>
                  </a:lnTo>
                  <a:lnTo>
                    <a:pt x="92" y="0"/>
                  </a:lnTo>
                  <a:cubicBezTo>
                    <a:pt x="62" y="0"/>
                    <a:pt x="62" y="0"/>
                    <a:pt x="62" y="31"/>
                  </a:cubicBezTo>
                  <a:lnTo>
                    <a:pt x="31" y="31"/>
                  </a:lnTo>
                  <a:cubicBezTo>
                    <a:pt x="31" y="31"/>
                    <a:pt x="31" y="31"/>
                    <a:pt x="31" y="62"/>
                  </a:cubicBezTo>
                  <a:lnTo>
                    <a:pt x="31" y="62"/>
                  </a:lnTo>
                  <a:cubicBezTo>
                    <a:pt x="31" y="93"/>
                    <a:pt x="31" y="93"/>
                    <a:pt x="31" y="93"/>
                  </a:cubicBezTo>
                  <a:lnTo>
                    <a:pt x="31" y="93"/>
                  </a:lnTo>
                  <a:cubicBezTo>
                    <a:pt x="31" y="124"/>
                    <a:pt x="0" y="124"/>
                    <a:pt x="0" y="155"/>
                  </a:cubicBezTo>
                  <a:cubicBezTo>
                    <a:pt x="0" y="155"/>
                    <a:pt x="0" y="155"/>
                    <a:pt x="0" y="186"/>
                  </a:cubicBezTo>
                  <a:lnTo>
                    <a:pt x="0" y="186"/>
                  </a:lnTo>
                  <a:lnTo>
                    <a:pt x="31" y="186"/>
                  </a:lnTo>
                  <a:cubicBezTo>
                    <a:pt x="31" y="155"/>
                    <a:pt x="31" y="186"/>
                    <a:pt x="62" y="186"/>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4" name="Freeform 153"/>
            <p:cNvSpPr>
              <a:spLocks noChangeArrowheads="1"/>
            </p:cNvSpPr>
            <p:nvPr/>
          </p:nvSpPr>
          <p:spPr bwMode="auto">
            <a:xfrm>
              <a:off x="2106613" y="2393950"/>
              <a:ext cx="201612" cy="312738"/>
            </a:xfrm>
            <a:custGeom>
              <a:avLst/>
              <a:gdLst>
                <a:gd name="T0" fmla="*/ 62 w 558"/>
                <a:gd name="T1" fmla="*/ 310 h 869"/>
                <a:gd name="T2" fmla="*/ 62 w 558"/>
                <a:gd name="T3" fmla="*/ 403 h 869"/>
                <a:gd name="T4" fmla="*/ 62 w 558"/>
                <a:gd name="T5" fmla="*/ 434 h 869"/>
                <a:gd name="T6" fmla="*/ 62 w 558"/>
                <a:gd name="T7" fmla="*/ 527 h 869"/>
                <a:gd name="T8" fmla="*/ 0 w 558"/>
                <a:gd name="T9" fmla="*/ 589 h 869"/>
                <a:gd name="T10" fmla="*/ 0 w 558"/>
                <a:gd name="T11" fmla="*/ 589 h 869"/>
                <a:gd name="T12" fmla="*/ 0 w 558"/>
                <a:gd name="T13" fmla="*/ 620 h 869"/>
                <a:gd name="T14" fmla="*/ 62 w 558"/>
                <a:gd name="T15" fmla="*/ 651 h 869"/>
                <a:gd name="T16" fmla="*/ 93 w 558"/>
                <a:gd name="T17" fmla="*/ 682 h 869"/>
                <a:gd name="T18" fmla="*/ 124 w 558"/>
                <a:gd name="T19" fmla="*/ 651 h 869"/>
                <a:gd name="T20" fmla="*/ 155 w 558"/>
                <a:gd name="T21" fmla="*/ 682 h 869"/>
                <a:gd name="T22" fmla="*/ 155 w 558"/>
                <a:gd name="T23" fmla="*/ 682 h 869"/>
                <a:gd name="T24" fmla="*/ 217 w 558"/>
                <a:gd name="T25" fmla="*/ 713 h 869"/>
                <a:gd name="T26" fmla="*/ 248 w 558"/>
                <a:gd name="T27" fmla="*/ 775 h 869"/>
                <a:gd name="T28" fmla="*/ 279 w 558"/>
                <a:gd name="T29" fmla="*/ 806 h 869"/>
                <a:gd name="T30" fmla="*/ 309 w 558"/>
                <a:gd name="T31" fmla="*/ 837 h 869"/>
                <a:gd name="T32" fmla="*/ 309 w 558"/>
                <a:gd name="T33" fmla="*/ 837 h 869"/>
                <a:gd name="T34" fmla="*/ 341 w 558"/>
                <a:gd name="T35" fmla="*/ 837 h 869"/>
                <a:gd name="T36" fmla="*/ 433 w 558"/>
                <a:gd name="T37" fmla="*/ 837 h 869"/>
                <a:gd name="T38" fmla="*/ 433 w 558"/>
                <a:gd name="T39" fmla="*/ 744 h 869"/>
                <a:gd name="T40" fmla="*/ 433 w 558"/>
                <a:gd name="T41" fmla="*/ 713 h 869"/>
                <a:gd name="T42" fmla="*/ 433 w 558"/>
                <a:gd name="T43" fmla="*/ 682 h 869"/>
                <a:gd name="T44" fmla="*/ 433 w 558"/>
                <a:gd name="T45" fmla="*/ 651 h 869"/>
                <a:gd name="T46" fmla="*/ 433 w 558"/>
                <a:gd name="T47" fmla="*/ 589 h 869"/>
                <a:gd name="T48" fmla="*/ 465 w 558"/>
                <a:gd name="T49" fmla="*/ 558 h 869"/>
                <a:gd name="T50" fmla="*/ 527 w 558"/>
                <a:gd name="T51" fmla="*/ 589 h 869"/>
                <a:gd name="T52" fmla="*/ 527 w 558"/>
                <a:gd name="T53" fmla="*/ 589 h 869"/>
                <a:gd name="T54" fmla="*/ 557 w 558"/>
                <a:gd name="T55" fmla="*/ 558 h 869"/>
                <a:gd name="T56" fmla="*/ 557 w 558"/>
                <a:gd name="T57" fmla="*/ 527 h 869"/>
                <a:gd name="T58" fmla="*/ 557 w 558"/>
                <a:gd name="T59" fmla="*/ 434 h 869"/>
                <a:gd name="T60" fmla="*/ 557 w 558"/>
                <a:gd name="T61" fmla="*/ 403 h 869"/>
                <a:gd name="T62" fmla="*/ 557 w 558"/>
                <a:gd name="T63" fmla="*/ 372 h 869"/>
                <a:gd name="T64" fmla="*/ 527 w 558"/>
                <a:gd name="T65" fmla="*/ 341 h 869"/>
                <a:gd name="T66" fmla="*/ 496 w 558"/>
                <a:gd name="T67" fmla="*/ 341 h 869"/>
                <a:gd name="T68" fmla="*/ 465 w 558"/>
                <a:gd name="T69" fmla="*/ 310 h 869"/>
                <a:gd name="T70" fmla="*/ 403 w 558"/>
                <a:gd name="T71" fmla="*/ 280 h 869"/>
                <a:gd name="T72" fmla="*/ 341 w 558"/>
                <a:gd name="T73" fmla="*/ 280 h 869"/>
                <a:gd name="T74" fmla="*/ 279 w 558"/>
                <a:gd name="T75" fmla="*/ 217 h 869"/>
                <a:gd name="T76" fmla="*/ 309 w 558"/>
                <a:gd name="T77" fmla="*/ 186 h 869"/>
                <a:gd name="T78" fmla="*/ 279 w 558"/>
                <a:gd name="T79" fmla="*/ 156 h 869"/>
                <a:gd name="T80" fmla="*/ 248 w 558"/>
                <a:gd name="T81" fmla="*/ 124 h 869"/>
                <a:gd name="T82" fmla="*/ 248 w 558"/>
                <a:gd name="T83" fmla="*/ 124 h 869"/>
                <a:gd name="T84" fmla="*/ 279 w 558"/>
                <a:gd name="T85" fmla="*/ 93 h 869"/>
                <a:gd name="T86" fmla="*/ 279 w 558"/>
                <a:gd name="T87" fmla="*/ 0 h 869"/>
                <a:gd name="T88" fmla="*/ 248 w 558"/>
                <a:gd name="T89" fmla="*/ 0 h 869"/>
                <a:gd name="T90" fmla="*/ 185 w 558"/>
                <a:gd name="T91" fmla="*/ 32 h 869"/>
                <a:gd name="T92" fmla="*/ 155 w 558"/>
                <a:gd name="T93" fmla="*/ 93 h 869"/>
                <a:gd name="T94" fmla="*/ 93 w 558"/>
                <a:gd name="T95" fmla="*/ 186 h 869"/>
                <a:gd name="T96" fmla="*/ 93 w 558"/>
                <a:gd name="T97" fmla="*/ 186 h 869"/>
                <a:gd name="T98" fmla="*/ 62 w 558"/>
                <a:gd name="T99" fmla="*/ 248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8" h="869">
                  <a:moveTo>
                    <a:pt x="31" y="248"/>
                  </a:moveTo>
                  <a:lnTo>
                    <a:pt x="31" y="248"/>
                  </a:lnTo>
                  <a:lnTo>
                    <a:pt x="62" y="310"/>
                  </a:lnTo>
                  <a:cubicBezTo>
                    <a:pt x="93" y="341"/>
                    <a:pt x="62" y="372"/>
                    <a:pt x="62" y="372"/>
                  </a:cubicBezTo>
                  <a:lnTo>
                    <a:pt x="62" y="372"/>
                  </a:lnTo>
                  <a:lnTo>
                    <a:pt x="62" y="403"/>
                  </a:lnTo>
                  <a:lnTo>
                    <a:pt x="62" y="403"/>
                  </a:lnTo>
                  <a:lnTo>
                    <a:pt x="62" y="434"/>
                  </a:lnTo>
                  <a:lnTo>
                    <a:pt x="62" y="434"/>
                  </a:lnTo>
                  <a:cubicBezTo>
                    <a:pt x="93" y="465"/>
                    <a:pt x="62" y="496"/>
                    <a:pt x="62" y="496"/>
                  </a:cubicBezTo>
                  <a:lnTo>
                    <a:pt x="62" y="496"/>
                  </a:lnTo>
                  <a:cubicBezTo>
                    <a:pt x="62" y="527"/>
                    <a:pt x="62" y="527"/>
                    <a:pt x="62" y="527"/>
                  </a:cubicBezTo>
                  <a:cubicBezTo>
                    <a:pt x="62" y="558"/>
                    <a:pt x="31" y="558"/>
                    <a:pt x="31" y="558"/>
                  </a:cubicBezTo>
                  <a:cubicBezTo>
                    <a:pt x="31" y="558"/>
                    <a:pt x="31" y="589"/>
                    <a:pt x="0" y="589"/>
                  </a:cubicBezTo>
                  <a:lnTo>
                    <a:pt x="0" y="589"/>
                  </a:lnTo>
                  <a:lnTo>
                    <a:pt x="0" y="589"/>
                  </a:lnTo>
                  <a:lnTo>
                    <a:pt x="0" y="589"/>
                  </a:lnTo>
                  <a:lnTo>
                    <a:pt x="0" y="589"/>
                  </a:lnTo>
                  <a:lnTo>
                    <a:pt x="0" y="620"/>
                  </a:lnTo>
                  <a:lnTo>
                    <a:pt x="0" y="620"/>
                  </a:lnTo>
                  <a:lnTo>
                    <a:pt x="0" y="620"/>
                  </a:lnTo>
                  <a:cubicBezTo>
                    <a:pt x="31" y="620"/>
                    <a:pt x="31" y="651"/>
                    <a:pt x="31" y="651"/>
                  </a:cubicBezTo>
                  <a:cubicBezTo>
                    <a:pt x="31" y="651"/>
                    <a:pt x="31" y="651"/>
                    <a:pt x="62" y="651"/>
                  </a:cubicBezTo>
                  <a:lnTo>
                    <a:pt x="62" y="651"/>
                  </a:lnTo>
                  <a:cubicBezTo>
                    <a:pt x="62" y="651"/>
                    <a:pt x="62" y="651"/>
                    <a:pt x="62" y="682"/>
                  </a:cubicBezTo>
                  <a:lnTo>
                    <a:pt x="62" y="682"/>
                  </a:lnTo>
                  <a:lnTo>
                    <a:pt x="93" y="682"/>
                  </a:lnTo>
                  <a:cubicBezTo>
                    <a:pt x="93" y="651"/>
                    <a:pt x="93" y="651"/>
                    <a:pt x="93" y="651"/>
                  </a:cubicBezTo>
                  <a:cubicBezTo>
                    <a:pt x="124" y="651"/>
                    <a:pt x="124" y="651"/>
                    <a:pt x="124" y="651"/>
                  </a:cubicBezTo>
                  <a:lnTo>
                    <a:pt x="124" y="651"/>
                  </a:lnTo>
                  <a:lnTo>
                    <a:pt x="155" y="682"/>
                  </a:lnTo>
                  <a:lnTo>
                    <a:pt x="155" y="682"/>
                  </a:lnTo>
                  <a:lnTo>
                    <a:pt x="155" y="682"/>
                  </a:lnTo>
                  <a:lnTo>
                    <a:pt x="155" y="682"/>
                  </a:lnTo>
                  <a:lnTo>
                    <a:pt x="155" y="682"/>
                  </a:lnTo>
                  <a:lnTo>
                    <a:pt x="155" y="682"/>
                  </a:lnTo>
                  <a:cubicBezTo>
                    <a:pt x="185" y="682"/>
                    <a:pt x="185" y="682"/>
                    <a:pt x="185" y="682"/>
                  </a:cubicBezTo>
                  <a:lnTo>
                    <a:pt x="185" y="682"/>
                  </a:lnTo>
                  <a:cubicBezTo>
                    <a:pt x="185" y="713"/>
                    <a:pt x="185" y="713"/>
                    <a:pt x="217" y="713"/>
                  </a:cubicBezTo>
                  <a:cubicBezTo>
                    <a:pt x="217" y="713"/>
                    <a:pt x="217" y="713"/>
                    <a:pt x="217" y="744"/>
                  </a:cubicBezTo>
                  <a:lnTo>
                    <a:pt x="217" y="744"/>
                  </a:lnTo>
                  <a:cubicBezTo>
                    <a:pt x="248" y="744"/>
                    <a:pt x="248" y="775"/>
                    <a:pt x="248" y="775"/>
                  </a:cubicBezTo>
                  <a:cubicBezTo>
                    <a:pt x="279" y="775"/>
                    <a:pt x="279" y="775"/>
                    <a:pt x="279" y="775"/>
                  </a:cubicBezTo>
                  <a:lnTo>
                    <a:pt x="279" y="775"/>
                  </a:lnTo>
                  <a:cubicBezTo>
                    <a:pt x="279" y="806"/>
                    <a:pt x="279" y="806"/>
                    <a:pt x="279" y="806"/>
                  </a:cubicBezTo>
                  <a:cubicBezTo>
                    <a:pt x="309" y="806"/>
                    <a:pt x="309" y="837"/>
                    <a:pt x="309" y="837"/>
                  </a:cubicBezTo>
                  <a:lnTo>
                    <a:pt x="309" y="837"/>
                  </a:lnTo>
                  <a:lnTo>
                    <a:pt x="309" y="837"/>
                  </a:lnTo>
                  <a:lnTo>
                    <a:pt x="309" y="837"/>
                  </a:lnTo>
                  <a:lnTo>
                    <a:pt x="309" y="837"/>
                  </a:lnTo>
                  <a:lnTo>
                    <a:pt x="309" y="837"/>
                  </a:lnTo>
                  <a:lnTo>
                    <a:pt x="309" y="837"/>
                  </a:lnTo>
                  <a:cubicBezTo>
                    <a:pt x="341" y="837"/>
                    <a:pt x="341" y="837"/>
                    <a:pt x="341" y="837"/>
                  </a:cubicBezTo>
                  <a:lnTo>
                    <a:pt x="341" y="837"/>
                  </a:lnTo>
                  <a:cubicBezTo>
                    <a:pt x="372" y="837"/>
                    <a:pt x="372" y="837"/>
                    <a:pt x="372" y="837"/>
                  </a:cubicBezTo>
                  <a:lnTo>
                    <a:pt x="403" y="837"/>
                  </a:lnTo>
                  <a:cubicBezTo>
                    <a:pt x="433" y="837"/>
                    <a:pt x="433" y="837"/>
                    <a:pt x="433" y="837"/>
                  </a:cubicBezTo>
                  <a:cubicBezTo>
                    <a:pt x="433" y="837"/>
                    <a:pt x="433" y="868"/>
                    <a:pt x="465" y="868"/>
                  </a:cubicBezTo>
                  <a:cubicBezTo>
                    <a:pt x="465" y="837"/>
                    <a:pt x="465" y="806"/>
                    <a:pt x="465" y="775"/>
                  </a:cubicBezTo>
                  <a:cubicBezTo>
                    <a:pt x="465" y="775"/>
                    <a:pt x="433" y="775"/>
                    <a:pt x="433" y="744"/>
                  </a:cubicBezTo>
                  <a:cubicBezTo>
                    <a:pt x="433" y="744"/>
                    <a:pt x="433" y="744"/>
                    <a:pt x="433" y="713"/>
                  </a:cubicBezTo>
                  <a:lnTo>
                    <a:pt x="433" y="713"/>
                  </a:lnTo>
                  <a:lnTo>
                    <a:pt x="433" y="713"/>
                  </a:lnTo>
                  <a:lnTo>
                    <a:pt x="433" y="713"/>
                  </a:lnTo>
                  <a:cubicBezTo>
                    <a:pt x="433" y="682"/>
                    <a:pt x="433" y="682"/>
                    <a:pt x="433" y="682"/>
                  </a:cubicBezTo>
                  <a:lnTo>
                    <a:pt x="433" y="682"/>
                  </a:lnTo>
                  <a:lnTo>
                    <a:pt x="433" y="682"/>
                  </a:lnTo>
                  <a:lnTo>
                    <a:pt x="433" y="651"/>
                  </a:lnTo>
                  <a:lnTo>
                    <a:pt x="433" y="651"/>
                  </a:lnTo>
                  <a:lnTo>
                    <a:pt x="433" y="651"/>
                  </a:lnTo>
                  <a:cubicBezTo>
                    <a:pt x="433" y="620"/>
                    <a:pt x="433" y="620"/>
                    <a:pt x="433" y="620"/>
                  </a:cubicBezTo>
                  <a:cubicBezTo>
                    <a:pt x="433" y="620"/>
                    <a:pt x="433" y="620"/>
                    <a:pt x="433" y="589"/>
                  </a:cubicBezTo>
                  <a:lnTo>
                    <a:pt x="433" y="589"/>
                  </a:lnTo>
                  <a:lnTo>
                    <a:pt x="465" y="558"/>
                  </a:lnTo>
                  <a:lnTo>
                    <a:pt x="465" y="558"/>
                  </a:lnTo>
                  <a:cubicBezTo>
                    <a:pt x="465" y="558"/>
                    <a:pt x="465" y="558"/>
                    <a:pt x="496" y="589"/>
                  </a:cubicBezTo>
                  <a:lnTo>
                    <a:pt x="496" y="589"/>
                  </a:lnTo>
                  <a:lnTo>
                    <a:pt x="527" y="589"/>
                  </a:lnTo>
                  <a:lnTo>
                    <a:pt x="527" y="589"/>
                  </a:lnTo>
                  <a:lnTo>
                    <a:pt x="527" y="589"/>
                  </a:lnTo>
                  <a:lnTo>
                    <a:pt x="527" y="589"/>
                  </a:lnTo>
                  <a:cubicBezTo>
                    <a:pt x="527" y="558"/>
                    <a:pt x="557" y="558"/>
                    <a:pt x="557" y="558"/>
                  </a:cubicBezTo>
                  <a:lnTo>
                    <a:pt x="557" y="558"/>
                  </a:lnTo>
                  <a:lnTo>
                    <a:pt x="557" y="558"/>
                  </a:lnTo>
                  <a:lnTo>
                    <a:pt x="557" y="558"/>
                  </a:lnTo>
                  <a:lnTo>
                    <a:pt x="557" y="527"/>
                  </a:lnTo>
                  <a:lnTo>
                    <a:pt x="557" y="527"/>
                  </a:lnTo>
                  <a:lnTo>
                    <a:pt x="557" y="496"/>
                  </a:lnTo>
                  <a:lnTo>
                    <a:pt x="557" y="496"/>
                  </a:lnTo>
                  <a:cubicBezTo>
                    <a:pt x="557" y="465"/>
                    <a:pt x="557" y="434"/>
                    <a:pt x="557" y="434"/>
                  </a:cubicBezTo>
                  <a:lnTo>
                    <a:pt x="557" y="403"/>
                  </a:lnTo>
                  <a:lnTo>
                    <a:pt x="557" y="403"/>
                  </a:lnTo>
                  <a:lnTo>
                    <a:pt x="557" y="403"/>
                  </a:lnTo>
                  <a:lnTo>
                    <a:pt x="557" y="372"/>
                  </a:lnTo>
                  <a:lnTo>
                    <a:pt x="557" y="372"/>
                  </a:lnTo>
                  <a:lnTo>
                    <a:pt x="557" y="372"/>
                  </a:lnTo>
                  <a:cubicBezTo>
                    <a:pt x="557" y="341"/>
                    <a:pt x="557" y="341"/>
                    <a:pt x="557" y="341"/>
                  </a:cubicBezTo>
                  <a:cubicBezTo>
                    <a:pt x="557" y="341"/>
                    <a:pt x="557" y="341"/>
                    <a:pt x="527" y="341"/>
                  </a:cubicBezTo>
                  <a:lnTo>
                    <a:pt x="527" y="341"/>
                  </a:lnTo>
                  <a:lnTo>
                    <a:pt x="527" y="341"/>
                  </a:lnTo>
                  <a:lnTo>
                    <a:pt x="527" y="341"/>
                  </a:lnTo>
                  <a:cubicBezTo>
                    <a:pt x="496" y="341"/>
                    <a:pt x="496" y="341"/>
                    <a:pt x="496" y="341"/>
                  </a:cubicBezTo>
                  <a:lnTo>
                    <a:pt x="496" y="341"/>
                  </a:lnTo>
                  <a:cubicBezTo>
                    <a:pt x="465" y="341"/>
                    <a:pt x="465" y="341"/>
                    <a:pt x="465" y="341"/>
                  </a:cubicBezTo>
                  <a:cubicBezTo>
                    <a:pt x="465" y="341"/>
                    <a:pt x="465" y="341"/>
                    <a:pt x="465" y="310"/>
                  </a:cubicBezTo>
                  <a:cubicBezTo>
                    <a:pt x="465" y="310"/>
                    <a:pt x="465" y="310"/>
                    <a:pt x="433" y="310"/>
                  </a:cubicBezTo>
                  <a:lnTo>
                    <a:pt x="433" y="280"/>
                  </a:lnTo>
                  <a:lnTo>
                    <a:pt x="403" y="280"/>
                  </a:lnTo>
                  <a:lnTo>
                    <a:pt x="403" y="280"/>
                  </a:lnTo>
                  <a:lnTo>
                    <a:pt x="372" y="310"/>
                  </a:lnTo>
                  <a:cubicBezTo>
                    <a:pt x="341" y="310"/>
                    <a:pt x="341" y="280"/>
                    <a:pt x="341" y="280"/>
                  </a:cubicBezTo>
                  <a:cubicBezTo>
                    <a:pt x="309" y="280"/>
                    <a:pt x="309" y="280"/>
                    <a:pt x="309" y="248"/>
                  </a:cubicBezTo>
                  <a:cubicBezTo>
                    <a:pt x="309" y="248"/>
                    <a:pt x="279" y="248"/>
                    <a:pt x="279" y="217"/>
                  </a:cubicBezTo>
                  <a:lnTo>
                    <a:pt x="279" y="217"/>
                  </a:lnTo>
                  <a:lnTo>
                    <a:pt x="279" y="217"/>
                  </a:lnTo>
                  <a:cubicBezTo>
                    <a:pt x="279" y="217"/>
                    <a:pt x="279" y="217"/>
                    <a:pt x="309" y="217"/>
                  </a:cubicBezTo>
                  <a:cubicBezTo>
                    <a:pt x="309" y="186"/>
                    <a:pt x="309" y="186"/>
                    <a:pt x="309" y="186"/>
                  </a:cubicBezTo>
                  <a:cubicBezTo>
                    <a:pt x="279" y="186"/>
                    <a:pt x="279" y="186"/>
                    <a:pt x="279" y="156"/>
                  </a:cubicBezTo>
                  <a:lnTo>
                    <a:pt x="279" y="156"/>
                  </a:lnTo>
                  <a:lnTo>
                    <a:pt x="279" y="156"/>
                  </a:lnTo>
                  <a:lnTo>
                    <a:pt x="279" y="156"/>
                  </a:lnTo>
                  <a:cubicBezTo>
                    <a:pt x="248" y="156"/>
                    <a:pt x="248" y="124"/>
                    <a:pt x="248" y="124"/>
                  </a:cubicBezTo>
                  <a:lnTo>
                    <a:pt x="248" y="124"/>
                  </a:lnTo>
                  <a:lnTo>
                    <a:pt x="248" y="124"/>
                  </a:lnTo>
                  <a:lnTo>
                    <a:pt x="248" y="124"/>
                  </a:lnTo>
                  <a:lnTo>
                    <a:pt x="248" y="124"/>
                  </a:lnTo>
                  <a:lnTo>
                    <a:pt x="248" y="93"/>
                  </a:lnTo>
                  <a:lnTo>
                    <a:pt x="248" y="93"/>
                  </a:lnTo>
                  <a:cubicBezTo>
                    <a:pt x="248" y="93"/>
                    <a:pt x="248" y="93"/>
                    <a:pt x="279" y="93"/>
                  </a:cubicBezTo>
                  <a:lnTo>
                    <a:pt x="279" y="62"/>
                  </a:lnTo>
                  <a:cubicBezTo>
                    <a:pt x="279" y="62"/>
                    <a:pt x="279" y="32"/>
                    <a:pt x="279" y="0"/>
                  </a:cubicBezTo>
                  <a:lnTo>
                    <a:pt x="279" y="0"/>
                  </a:lnTo>
                  <a:lnTo>
                    <a:pt x="279" y="0"/>
                  </a:lnTo>
                  <a:lnTo>
                    <a:pt x="248" y="0"/>
                  </a:lnTo>
                  <a:lnTo>
                    <a:pt x="248" y="0"/>
                  </a:lnTo>
                  <a:cubicBezTo>
                    <a:pt x="217" y="124"/>
                    <a:pt x="217" y="124"/>
                    <a:pt x="217" y="124"/>
                  </a:cubicBezTo>
                  <a:cubicBezTo>
                    <a:pt x="185" y="32"/>
                    <a:pt x="185" y="32"/>
                    <a:pt x="185" y="32"/>
                  </a:cubicBezTo>
                  <a:lnTo>
                    <a:pt x="185" y="32"/>
                  </a:lnTo>
                  <a:lnTo>
                    <a:pt x="185" y="62"/>
                  </a:lnTo>
                  <a:lnTo>
                    <a:pt x="155" y="93"/>
                  </a:lnTo>
                  <a:lnTo>
                    <a:pt x="155" y="93"/>
                  </a:lnTo>
                  <a:cubicBezTo>
                    <a:pt x="155" y="124"/>
                    <a:pt x="155" y="124"/>
                    <a:pt x="155" y="156"/>
                  </a:cubicBezTo>
                  <a:lnTo>
                    <a:pt x="124" y="156"/>
                  </a:lnTo>
                  <a:cubicBezTo>
                    <a:pt x="93" y="156"/>
                    <a:pt x="93" y="156"/>
                    <a:pt x="93" y="186"/>
                  </a:cubicBezTo>
                  <a:lnTo>
                    <a:pt x="93" y="186"/>
                  </a:lnTo>
                  <a:lnTo>
                    <a:pt x="93" y="186"/>
                  </a:lnTo>
                  <a:lnTo>
                    <a:pt x="93" y="186"/>
                  </a:lnTo>
                  <a:cubicBezTo>
                    <a:pt x="93" y="217"/>
                    <a:pt x="93" y="217"/>
                    <a:pt x="93" y="217"/>
                  </a:cubicBezTo>
                  <a:lnTo>
                    <a:pt x="93" y="217"/>
                  </a:lnTo>
                  <a:cubicBezTo>
                    <a:pt x="93" y="248"/>
                    <a:pt x="62" y="248"/>
                    <a:pt x="62" y="248"/>
                  </a:cubicBezTo>
                  <a:cubicBezTo>
                    <a:pt x="62" y="248"/>
                    <a:pt x="62" y="248"/>
                    <a:pt x="31" y="248"/>
                  </a:cubicBezTo>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5" name="Freeform 154"/>
            <p:cNvSpPr>
              <a:spLocks noChangeArrowheads="1"/>
            </p:cNvSpPr>
            <p:nvPr/>
          </p:nvSpPr>
          <p:spPr bwMode="auto">
            <a:xfrm>
              <a:off x="2228850" y="2393950"/>
              <a:ext cx="223838" cy="223838"/>
            </a:xfrm>
            <a:custGeom>
              <a:avLst/>
              <a:gdLst>
                <a:gd name="T0" fmla="*/ 62 w 621"/>
                <a:gd name="T1" fmla="*/ 124 h 621"/>
                <a:gd name="T2" fmla="*/ 0 w 621"/>
                <a:gd name="T3" fmla="*/ 124 h 621"/>
                <a:gd name="T4" fmla="*/ 0 w 621"/>
                <a:gd name="T5" fmla="*/ 186 h 621"/>
                <a:gd name="T6" fmla="*/ 0 w 621"/>
                <a:gd name="T7" fmla="*/ 217 h 621"/>
                <a:gd name="T8" fmla="*/ 31 w 621"/>
                <a:gd name="T9" fmla="*/ 248 h 621"/>
                <a:gd name="T10" fmla="*/ 92 w 621"/>
                <a:gd name="T11" fmla="*/ 248 h 621"/>
                <a:gd name="T12" fmla="*/ 155 w 621"/>
                <a:gd name="T13" fmla="*/ 280 h 621"/>
                <a:gd name="T14" fmla="*/ 186 w 621"/>
                <a:gd name="T15" fmla="*/ 280 h 621"/>
                <a:gd name="T16" fmla="*/ 248 w 621"/>
                <a:gd name="T17" fmla="*/ 280 h 621"/>
                <a:gd name="T18" fmla="*/ 279 w 621"/>
                <a:gd name="T19" fmla="*/ 310 h 621"/>
                <a:gd name="T20" fmla="*/ 279 w 621"/>
                <a:gd name="T21" fmla="*/ 341 h 621"/>
                <a:gd name="T22" fmla="*/ 248 w 621"/>
                <a:gd name="T23" fmla="*/ 403 h 621"/>
                <a:gd name="T24" fmla="*/ 279 w 621"/>
                <a:gd name="T25" fmla="*/ 465 h 621"/>
                <a:gd name="T26" fmla="*/ 279 w 621"/>
                <a:gd name="T27" fmla="*/ 527 h 621"/>
                <a:gd name="T28" fmla="*/ 279 w 621"/>
                <a:gd name="T29" fmla="*/ 527 h 621"/>
                <a:gd name="T30" fmla="*/ 279 w 621"/>
                <a:gd name="T31" fmla="*/ 589 h 621"/>
                <a:gd name="T32" fmla="*/ 310 w 621"/>
                <a:gd name="T33" fmla="*/ 620 h 621"/>
                <a:gd name="T34" fmla="*/ 310 w 621"/>
                <a:gd name="T35" fmla="*/ 620 h 621"/>
                <a:gd name="T36" fmla="*/ 372 w 621"/>
                <a:gd name="T37" fmla="*/ 620 h 621"/>
                <a:gd name="T38" fmla="*/ 372 w 621"/>
                <a:gd name="T39" fmla="*/ 620 h 621"/>
                <a:gd name="T40" fmla="*/ 434 w 621"/>
                <a:gd name="T41" fmla="*/ 558 h 621"/>
                <a:gd name="T42" fmla="*/ 403 w 621"/>
                <a:gd name="T43" fmla="*/ 496 h 621"/>
                <a:gd name="T44" fmla="*/ 403 w 621"/>
                <a:gd name="T45" fmla="*/ 465 h 621"/>
                <a:gd name="T46" fmla="*/ 403 w 621"/>
                <a:gd name="T47" fmla="*/ 434 h 621"/>
                <a:gd name="T48" fmla="*/ 434 w 621"/>
                <a:gd name="T49" fmla="*/ 403 h 621"/>
                <a:gd name="T50" fmla="*/ 464 w 621"/>
                <a:gd name="T51" fmla="*/ 403 h 621"/>
                <a:gd name="T52" fmla="*/ 464 w 621"/>
                <a:gd name="T53" fmla="*/ 434 h 621"/>
                <a:gd name="T54" fmla="*/ 527 w 621"/>
                <a:gd name="T55" fmla="*/ 434 h 621"/>
                <a:gd name="T56" fmla="*/ 527 w 621"/>
                <a:gd name="T57" fmla="*/ 434 h 621"/>
                <a:gd name="T58" fmla="*/ 558 w 621"/>
                <a:gd name="T59" fmla="*/ 434 h 621"/>
                <a:gd name="T60" fmla="*/ 588 w 621"/>
                <a:gd name="T61" fmla="*/ 403 h 621"/>
                <a:gd name="T62" fmla="*/ 588 w 621"/>
                <a:gd name="T63" fmla="*/ 403 h 621"/>
                <a:gd name="T64" fmla="*/ 588 w 621"/>
                <a:gd name="T65" fmla="*/ 403 h 621"/>
                <a:gd name="T66" fmla="*/ 588 w 621"/>
                <a:gd name="T67" fmla="*/ 372 h 621"/>
                <a:gd name="T68" fmla="*/ 558 w 621"/>
                <a:gd name="T69" fmla="*/ 310 h 621"/>
                <a:gd name="T70" fmla="*/ 588 w 621"/>
                <a:gd name="T71" fmla="*/ 280 h 621"/>
                <a:gd name="T72" fmla="*/ 620 w 621"/>
                <a:gd name="T73" fmla="*/ 217 h 621"/>
                <a:gd name="T74" fmla="*/ 588 w 621"/>
                <a:gd name="T75" fmla="*/ 156 h 621"/>
                <a:gd name="T76" fmla="*/ 588 w 621"/>
                <a:gd name="T77" fmla="*/ 124 h 621"/>
                <a:gd name="T78" fmla="*/ 496 w 621"/>
                <a:gd name="T79" fmla="*/ 62 h 621"/>
                <a:gd name="T80" fmla="*/ 464 w 621"/>
                <a:gd name="T81" fmla="*/ 62 h 621"/>
                <a:gd name="T82" fmla="*/ 403 w 621"/>
                <a:gd name="T83" fmla="*/ 93 h 621"/>
                <a:gd name="T84" fmla="*/ 310 w 621"/>
                <a:gd name="T85" fmla="*/ 62 h 621"/>
                <a:gd name="T86" fmla="*/ 248 w 621"/>
                <a:gd name="T87" fmla="*/ 62 h 621"/>
                <a:gd name="T88" fmla="*/ 186 w 621"/>
                <a:gd name="T89" fmla="*/ 0 h 621"/>
                <a:gd name="T90" fmla="*/ 92 w 621"/>
                <a:gd name="T91" fmla="*/ 0 h 621"/>
                <a:gd name="T92" fmla="*/ 62 w 621"/>
                <a:gd name="T93" fmla="*/ 3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1" h="621">
                  <a:moveTo>
                    <a:pt x="62" y="62"/>
                  </a:moveTo>
                  <a:lnTo>
                    <a:pt x="62" y="62"/>
                  </a:lnTo>
                  <a:cubicBezTo>
                    <a:pt x="62" y="93"/>
                    <a:pt x="62" y="124"/>
                    <a:pt x="62" y="124"/>
                  </a:cubicBezTo>
                  <a:lnTo>
                    <a:pt x="31" y="156"/>
                  </a:lnTo>
                  <a:lnTo>
                    <a:pt x="0" y="156"/>
                  </a:lnTo>
                  <a:cubicBezTo>
                    <a:pt x="0" y="156"/>
                    <a:pt x="0" y="156"/>
                    <a:pt x="0" y="124"/>
                  </a:cubicBezTo>
                  <a:cubicBezTo>
                    <a:pt x="0" y="156"/>
                    <a:pt x="0" y="156"/>
                    <a:pt x="0" y="156"/>
                  </a:cubicBezTo>
                  <a:lnTo>
                    <a:pt x="0" y="156"/>
                  </a:lnTo>
                  <a:cubicBezTo>
                    <a:pt x="0" y="186"/>
                    <a:pt x="0" y="186"/>
                    <a:pt x="0" y="186"/>
                  </a:cubicBezTo>
                  <a:lnTo>
                    <a:pt x="0" y="217"/>
                  </a:lnTo>
                  <a:lnTo>
                    <a:pt x="0" y="217"/>
                  </a:lnTo>
                  <a:lnTo>
                    <a:pt x="0" y="217"/>
                  </a:lnTo>
                  <a:cubicBezTo>
                    <a:pt x="0" y="217"/>
                    <a:pt x="0" y="248"/>
                    <a:pt x="31" y="248"/>
                  </a:cubicBezTo>
                  <a:lnTo>
                    <a:pt x="31" y="248"/>
                  </a:lnTo>
                  <a:lnTo>
                    <a:pt x="31" y="248"/>
                  </a:lnTo>
                  <a:cubicBezTo>
                    <a:pt x="62" y="217"/>
                    <a:pt x="62" y="217"/>
                    <a:pt x="62" y="217"/>
                  </a:cubicBezTo>
                  <a:cubicBezTo>
                    <a:pt x="62" y="217"/>
                    <a:pt x="92" y="217"/>
                    <a:pt x="92" y="248"/>
                  </a:cubicBezTo>
                  <a:lnTo>
                    <a:pt x="92" y="248"/>
                  </a:lnTo>
                  <a:cubicBezTo>
                    <a:pt x="124" y="248"/>
                    <a:pt x="155" y="280"/>
                    <a:pt x="155" y="280"/>
                  </a:cubicBezTo>
                  <a:lnTo>
                    <a:pt x="155" y="280"/>
                  </a:lnTo>
                  <a:lnTo>
                    <a:pt x="155" y="280"/>
                  </a:lnTo>
                  <a:lnTo>
                    <a:pt x="155" y="280"/>
                  </a:lnTo>
                  <a:lnTo>
                    <a:pt x="186" y="280"/>
                  </a:lnTo>
                  <a:lnTo>
                    <a:pt x="186" y="280"/>
                  </a:lnTo>
                  <a:lnTo>
                    <a:pt x="186" y="280"/>
                  </a:lnTo>
                  <a:cubicBezTo>
                    <a:pt x="216" y="280"/>
                    <a:pt x="216" y="280"/>
                    <a:pt x="216" y="280"/>
                  </a:cubicBezTo>
                  <a:cubicBezTo>
                    <a:pt x="216" y="280"/>
                    <a:pt x="216" y="280"/>
                    <a:pt x="248" y="280"/>
                  </a:cubicBezTo>
                  <a:lnTo>
                    <a:pt x="248" y="280"/>
                  </a:lnTo>
                  <a:lnTo>
                    <a:pt x="248" y="280"/>
                  </a:lnTo>
                  <a:cubicBezTo>
                    <a:pt x="248" y="280"/>
                    <a:pt x="279" y="280"/>
                    <a:pt x="279" y="310"/>
                  </a:cubicBezTo>
                  <a:lnTo>
                    <a:pt x="279" y="310"/>
                  </a:lnTo>
                  <a:cubicBezTo>
                    <a:pt x="279" y="341"/>
                    <a:pt x="279" y="341"/>
                    <a:pt x="279" y="341"/>
                  </a:cubicBezTo>
                  <a:lnTo>
                    <a:pt x="279" y="341"/>
                  </a:lnTo>
                  <a:cubicBezTo>
                    <a:pt x="279" y="372"/>
                    <a:pt x="248" y="372"/>
                    <a:pt x="248" y="372"/>
                  </a:cubicBezTo>
                  <a:lnTo>
                    <a:pt x="248" y="372"/>
                  </a:lnTo>
                  <a:lnTo>
                    <a:pt x="248" y="403"/>
                  </a:lnTo>
                  <a:lnTo>
                    <a:pt x="248" y="403"/>
                  </a:lnTo>
                  <a:cubicBezTo>
                    <a:pt x="248" y="403"/>
                    <a:pt x="248" y="403"/>
                    <a:pt x="248" y="434"/>
                  </a:cubicBezTo>
                  <a:cubicBezTo>
                    <a:pt x="248" y="434"/>
                    <a:pt x="279" y="434"/>
                    <a:pt x="279" y="465"/>
                  </a:cubicBezTo>
                  <a:lnTo>
                    <a:pt x="279" y="465"/>
                  </a:lnTo>
                  <a:cubicBezTo>
                    <a:pt x="279" y="496"/>
                    <a:pt x="279" y="496"/>
                    <a:pt x="279" y="496"/>
                  </a:cubicBezTo>
                  <a:lnTo>
                    <a:pt x="279" y="527"/>
                  </a:lnTo>
                  <a:lnTo>
                    <a:pt x="279" y="527"/>
                  </a:lnTo>
                  <a:lnTo>
                    <a:pt x="279" y="527"/>
                  </a:lnTo>
                  <a:lnTo>
                    <a:pt x="279" y="527"/>
                  </a:lnTo>
                  <a:cubicBezTo>
                    <a:pt x="279" y="558"/>
                    <a:pt x="279" y="558"/>
                    <a:pt x="279" y="558"/>
                  </a:cubicBezTo>
                  <a:cubicBezTo>
                    <a:pt x="279" y="558"/>
                    <a:pt x="279" y="558"/>
                    <a:pt x="279" y="589"/>
                  </a:cubicBezTo>
                  <a:lnTo>
                    <a:pt x="279" y="589"/>
                  </a:lnTo>
                  <a:lnTo>
                    <a:pt x="279" y="589"/>
                  </a:lnTo>
                  <a:cubicBezTo>
                    <a:pt x="310" y="589"/>
                    <a:pt x="310" y="589"/>
                    <a:pt x="310" y="620"/>
                  </a:cubicBezTo>
                  <a:lnTo>
                    <a:pt x="310" y="620"/>
                  </a:lnTo>
                  <a:lnTo>
                    <a:pt x="310" y="620"/>
                  </a:lnTo>
                  <a:lnTo>
                    <a:pt x="310" y="620"/>
                  </a:lnTo>
                  <a:lnTo>
                    <a:pt x="310" y="620"/>
                  </a:lnTo>
                  <a:cubicBezTo>
                    <a:pt x="340" y="620"/>
                    <a:pt x="340" y="620"/>
                    <a:pt x="340" y="620"/>
                  </a:cubicBezTo>
                  <a:lnTo>
                    <a:pt x="372" y="620"/>
                  </a:lnTo>
                  <a:lnTo>
                    <a:pt x="372" y="620"/>
                  </a:lnTo>
                  <a:lnTo>
                    <a:pt x="372" y="620"/>
                  </a:lnTo>
                  <a:lnTo>
                    <a:pt x="372" y="620"/>
                  </a:lnTo>
                  <a:lnTo>
                    <a:pt x="372" y="620"/>
                  </a:lnTo>
                  <a:cubicBezTo>
                    <a:pt x="403" y="589"/>
                    <a:pt x="403" y="589"/>
                    <a:pt x="403" y="589"/>
                  </a:cubicBezTo>
                  <a:lnTo>
                    <a:pt x="403" y="589"/>
                  </a:lnTo>
                  <a:cubicBezTo>
                    <a:pt x="434" y="589"/>
                    <a:pt x="434" y="589"/>
                    <a:pt x="434" y="558"/>
                  </a:cubicBezTo>
                  <a:cubicBezTo>
                    <a:pt x="434" y="558"/>
                    <a:pt x="403" y="558"/>
                    <a:pt x="403" y="527"/>
                  </a:cubicBezTo>
                  <a:lnTo>
                    <a:pt x="403" y="527"/>
                  </a:lnTo>
                  <a:cubicBezTo>
                    <a:pt x="403" y="527"/>
                    <a:pt x="403" y="527"/>
                    <a:pt x="403" y="496"/>
                  </a:cubicBezTo>
                  <a:lnTo>
                    <a:pt x="403" y="496"/>
                  </a:lnTo>
                  <a:cubicBezTo>
                    <a:pt x="403" y="496"/>
                    <a:pt x="403" y="496"/>
                    <a:pt x="403" y="465"/>
                  </a:cubicBezTo>
                  <a:lnTo>
                    <a:pt x="403" y="465"/>
                  </a:lnTo>
                  <a:cubicBezTo>
                    <a:pt x="403" y="465"/>
                    <a:pt x="372" y="465"/>
                    <a:pt x="372" y="434"/>
                  </a:cubicBezTo>
                  <a:lnTo>
                    <a:pt x="372" y="434"/>
                  </a:lnTo>
                  <a:lnTo>
                    <a:pt x="403" y="434"/>
                  </a:lnTo>
                  <a:cubicBezTo>
                    <a:pt x="403" y="403"/>
                    <a:pt x="403" y="403"/>
                    <a:pt x="403" y="403"/>
                  </a:cubicBezTo>
                  <a:lnTo>
                    <a:pt x="403" y="403"/>
                  </a:lnTo>
                  <a:lnTo>
                    <a:pt x="434" y="403"/>
                  </a:lnTo>
                  <a:lnTo>
                    <a:pt x="434" y="403"/>
                  </a:lnTo>
                  <a:cubicBezTo>
                    <a:pt x="434" y="434"/>
                    <a:pt x="434" y="434"/>
                    <a:pt x="434" y="434"/>
                  </a:cubicBezTo>
                  <a:cubicBezTo>
                    <a:pt x="434" y="434"/>
                    <a:pt x="434" y="403"/>
                    <a:pt x="464" y="403"/>
                  </a:cubicBezTo>
                  <a:lnTo>
                    <a:pt x="464" y="403"/>
                  </a:lnTo>
                  <a:lnTo>
                    <a:pt x="464" y="434"/>
                  </a:lnTo>
                  <a:lnTo>
                    <a:pt x="464" y="434"/>
                  </a:lnTo>
                  <a:lnTo>
                    <a:pt x="464" y="434"/>
                  </a:lnTo>
                  <a:cubicBezTo>
                    <a:pt x="496" y="434"/>
                    <a:pt x="496" y="434"/>
                    <a:pt x="496" y="434"/>
                  </a:cubicBezTo>
                  <a:lnTo>
                    <a:pt x="527" y="434"/>
                  </a:lnTo>
                  <a:lnTo>
                    <a:pt x="527" y="434"/>
                  </a:lnTo>
                  <a:lnTo>
                    <a:pt x="527" y="434"/>
                  </a:lnTo>
                  <a:lnTo>
                    <a:pt x="527" y="434"/>
                  </a:lnTo>
                  <a:cubicBezTo>
                    <a:pt x="527" y="434"/>
                    <a:pt x="527" y="434"/>
                    <a:pt x="558" y="434"/>
                  </a:cubicBezTo>
                  <a:lnTo>
                    <a:pt x="558" y="434"/>
                  </a:lnTo>
                  <a:lnTo>
                    <a:pt x="558" y="434"/>
                  </a:lnTo>
                  <a:lnTo>
                    <a:pt x="558" y="434"/>
                  </a:lnTo>
                  <a:cubicBezTo>
                    <a:pt x="558" y="403"/>
                    <a:pt x="588" y="403"/>
                    <a:pt x="588" y="403"/>
                  </a:cubicBezTo>
                  <a:lnTo>
                    <a:pt x="588" y="403"/>
                  </a:lnTo>
                  <a:lnTo>
                    <a:pt x="588" y="403"/>
                  </a:lnTo>
                  <a:lnTo>
                    <a:pt x="588" y="403"/>
                  </a:lnTo>
                  <a:lnTo>
                    <a:pt x="588" y="403"/>
                  </a:lnTo>
                  <a:cubicBezTo>
                    <a:pt x="588" y="403"/>
                    <a:pt x="588" y="403"/>
                    <a:pt x="620" y="403"/>
                  </a:cubicBezTo>
                  <a:cubicBezTo>
                    <a:pt x="588" y="403"/>
                    <a:pt x="588" y="403"/>
                    <a:pt x="588" y="403"/>
                  </a:cubicBezTo>
                  <a:lnTo>
                    <a:pt x="588" y="403"/>
                  </a:lnTo>
                  <a:lnTo>
                    <a:pt x="588" y="403"/>
                  </a:lnTo>
                  <a:cubicBezTo>
                    <a:pt x="588" y="403"/>
                    <a:pt x="588" y="403"/>
                    <a:pt x="588" y="372"/>
                  </a:cubicBezTo>
                  <a:lnTo>
                    <a:pt x="588" y="372"/>
                  </a:lnTo>
                  <a:cubicBezTo>
                    <a:pt x="588" y="341"/>
                    <a:pt x="558" y="341"/>
                    <a:pt x="558" y="341"/>
                  </a:cubicBezTo>
                  <a:cubicBezTo>
                    <a:pt x="558" y="341"/>
                    <a:pt x="558" y="341"/>
                    <a:pt x="558" y="310"/>
                  </a:cubicBezTo>
                  <a:lnTo>
                    <a:pt x="558" y="310"/>
                  </a:lnTo>
                  <a:cubicBezTo>
                    <a:pt x="558" y="310"/>
                    <a:pt x="558" y="310"/>
                    <a:pt x="588" y="280"/>
                  </a:cubicBezTo>
                  <a:lnTo>
                    <a:pt x="588" y="280"/>
                  </a:lnTo>
                  <a:lnTo>
                    <a:pt x="588" y="280"/>
                  </a:lnTo>
                  <a:cubicBezTo>
                    <a:pt x="588" y="280"/>
                    <a:pt x="588" y="248"/>
                    <a:pt x="620" y="248"/>
                  </a:cubicBezTo>
                  <a:lnTo>
                    <a:pt x="620" y="217"/>
                  </a:lnTo>
                  <a:lnTo>
                    <a:pt x="620" y="217"/>
                  </a:lnTo>
                  <a:lnTo>
                    <a:pt x="620" y="217"/>
                  </a:lnTo>
                  <a:cubicBezTo>
                    <a:pt x="620" y="186"/>
                    <a:pt x="620" y="186"/>
                    <a:pt x="620" y="186"/>
                  </a:cubicBezTo>
                  <a:cubicBezTo>
                    <a:pt x="620" y="186"/>
                    <a:pt x="588" y="186"/>
                    <a:pt x="588" y="156"/>
                  </a:cubicBezTo>
                  <a:cubicBezTo>
                    <a:pt x="558" y="186"/>
                    <a:pt x="558" y="186"/>
                    <a:pt x="558" y="186"/>
                  </a:cubicBezTo>
                  <a:cubicBezTo>
                    <a:pt x="588" y="124"/>
                    <a:pt x="588" y="124"/>
                    <a:pt x="588" y="124"/>
                  </a:cubicBezTo>
                  <a:lnTo>
                    <a:pt x="588" y="124"/>
                  </a:lnTo>
                  <a:lnTo>
                    <a:pt x="588" y="124"/>
                  </a:lnTo>
                  <a:cubicBezTo>
                    <a:pt x="558" y="124"/>
                    <a:pt x="527" y="93"/>
                    <a:pt x="527" y="93"/>
                  </a:cubicBezTo>
                  <a:cubicBezTo>
                    <a:pt x="496" y="93"/>
                    <a:pt x="496" y="62"/>
                    <a:pt x="496" y="62"/>
                  </a:cubicBezTo>
                  <a:lnTo>
                    <a:pt x="496" y="62"/>
                  </a:lnTo>
                  <a:cubicBezTo>
                    <a:pt x="496" y="62"/>
                    <a:pt x="496" y="62"/>
                    <a:pt x="464" y="62"/>
                  </a:cubicBezTo>
                  <a:lnTo>
                    <a:pt x="464" y="62"/>
                  </a:lnTo>
                  <a:lnTo>
                    <a:pt x="464" y="62"/>
                  </a:lnTo>
                  <a:cubicBezTo>
                    <a:pt x="403" y="93"/>
                    <a:pt x="403" y="93"/>
                    <a:pt x="403" y="93"/>
                  </a:cubicBezTo>
                  <a:lnTo>
                    <a:pt x="403" y="93"/>
                  </a:lnTo>
                  <a:cubicBezTo>
                    <a:pt x="403" y="93"/>
                    <a:pt x="372" y="62"/>
                    <a:pt x="340" y="62"/>
                  </a:cubicBezTo>
                  <a:cubicBezTo>
                    <a:pt x="340" y="62"/>
                    <a:pt x="340" y="62"/>
                    <a:pt x="310" y="62"/>
                  </a:cubicBezTo>
                  <a:lnTo>
                    <a:pt x="310" y="62"/>
                  </a:lnTo>
                  <a:cubicBezTo>
                    <a:pt x="279" y="62"/>
                    <a:pt x="279" y="62"/>
                    <a:pt x="248" y="62"/>
                  </a:cubicBezTo>
                  <a:lnTo>
                    <a:pt x="248" y="62"/>
                  </a:lnTo>
                  <a:lnTo>
                    <a:pt x="248" y="62"/>
                  </a:lnTo>
                  <a:cubicBezTo>
                    <a:pt x="216" y="62"/>
                    <a:pt x="216" y="62"/>
                    <a:pt x="216" y="62"/>
                  </a:cubicBezTo>
                  <a:cubicBezTo>
                    <a:pt x="216" y="62"/>
                    <a:pt x="186" y="62"/>
                    <a:pt x="186" y="32"/>
                  </a:cubicBezTo>
                  <a:cubicBezTo>
                    <a:pt x="186" y="32"/>
                    <a:pt x="186" y="32"/>
                    <a:pt x="186" y="0"/>
                  </a:cubicBezTo>
                  <a:cubicBezTo>
                    <a:pt x="186" y="0"/>
                    <a:pt x="155" y="0"/>
                    <a:pt x="124" y="0"/>
                  </a:cubicBezTo>
                  <a:lnTo>
                    <a:pt x="124" y="0"/>
                  </a:lnTo>
                  <a:lnTo>
                    <a:pt x="92" y="0"/>
                  </a:lnTo>
                  <a:lnTo>
                    <a:pt x="62" y="32"/>
                  </a:lnTo>
                  <a:lnTo>
                    <a:pt x="62" y="32"/>
                  </a:lnTo>
                  <a:lnTo>
                    <a:pt x="62" y="32"/>
                  </a:lnTo>
                  <a:lnTo>
                    <a:pt x="62" y="32"/>
                  </a:lnTo>
                  <a:lnTo>
                    <a:pt x="62"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6" name="Freeform 155"/>
            <p:cNvSpPr>
              <a:spLocks noChangeArrowheads="1"/>
            </p:cNvSpPr>
            <p:nvPr/>
          </p:nvSpPr>
          <p:spPr bwMode="auto">
            <a:xfrm>
              <a:off x="2486025" y="26050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7" name="Freeform 156"/>
            <p:cNvSpPr>
              <a:spLocks noChangeArrowheads="1"/>
            </p:cNvSpPr>
            <p:nvPr/>
          </p:nvSpPr>
          <p:spPr bwMode="auto">
            <a:xfrm>
              <a:off x="2452688" y="2471738"/>
              <a:ext cx="66675" cy="134937"/>
            </a:xfrm>
            <a:custGeom>
              <a:avLst/>
              <a:gdLst>
                <a:gd name="T0" fmla="*/ 31 w 187"/>
                <a:gd name="T1" fmla="*/ 0 h 373"/>
                <a:gd name="T2" fmla="*/ 62 w 187"/>
                <a:gd name="T3" fmla="*/ 63 h 373"/>
                <a:gd name="T4" fmla="*/ 31 w 187"/>
                <a:gd name="T5" fmla="*/ 93 h 373"/>
                <a:gd name="T6" fmla="*/ 31 w 187"/>
                <a:gd name="T7" fmla="*/ 93 h 373"/>
                <a:gd name="T8" fmla="*/ 0 w 187"/>
                <a:gd name="T9" fmla="*/ 93 h 373"/>
                <a:gd name="T10" fmla="*/ 0 w 187"/>
                <a:gd name="T11" fmla="*/ 93 h 373"/>
                <a:gd name="T12" fmla="*/ 31 w 187"/>
                <a:gd name="T13" fmla="*/ 124 h 373"/>
                <a:gd name="T14" fmla="*/ 31 w 187"/>
                <a:gd name="T15" fmla="*/ 124 h 373"/>
                <a:gd name="T16" fmla="*/ 92 w 187"/>
                <a:gd name="T17" fmla="*/ 155 h 373"/>
                <a:gd name="T18" fmla="*/ 62 w 187"/>
                <a:gd name="T19" fmla="*/ 186 h 373"/>
                <a:gd name="T20" fmla="*/ 92 w 187"/>
                <a:gd name="T21" fmla="*/ 248 h 373"/>
                <a:gd name="T22" fmla="*/ 62 w 187"/>
                <a:gd name="T23" fmla="*/ 279 h 373"/>
                <a:gd name="T24" fmla="*/ 92 w 187"/>
                <a:gd name="T25" fmla="*/ 310 h 373"/>
                <a:gd name="T26" fmla="*/ 92 w 187"/>
                <a:gd name="T27" fmla="*/ 372 h 373"/>
                <a:gd name="T28" fmla="*/ 92 w 187"/>
                <a:gd name="T29" fmla="*/ 372 h 373"/>
                <a:gd name="T30" fmla="*/ 92 w 187"/>
                <a:gd name="T31" fmla="*/ 372 h 373"/>
                <a:gd name="T32" fmla="*/ 124 w 187"/>
                <a:gd name="T33" fmla="*/ 372 h 373"/>
                <a:gd name="T34" fmla="*/ 155 w 187"/>
                <a:gd name="T35" fmla="*/ 372 h 373"/>
                <a:gd name="T36" fmla="*/ 186 w 187"/>
                <a:gd name="T37" fmla="*/ 341 h 373"/>
                <a:gd name="T38" fmla="*/ 186 w 187"/>
                <a:gd name="T39" fmla="*/ 341 h 373"/>
                <a:gd name="T40" fmla="*/ 155 w 187"/>
                <a:gd name="T41" fmla="*/ 310 h 373"/>
                <a:gd name="T42" fmla="*/ 124 w 187"/>
                <a:gd name="T43" fmla="*/ 248 h 373"/>
                <a:gd name="T44" fmla="*/ 124 w 187"/>
                <a:gd name="T45" fmla="*/ 186 h 373"/>
                <a:gd name="T46" fmla="*/ 124 w 187"/>
                <a:gd name="T47" fmla="*/ 186 h 373"/>
                <a:gd name="T48" fmla="*/ 124 w 187"/>
                <a:gd name="T49" fmla="*/ 186 h 373"/>
                <a:gd name="T50" fmla="*/ 155 w 187"/>
                <a:gd name="T51" fmla="*/ 155 h 373"/>
                <a:gd name="T52" fmla="*/ 186 w 187"/>
                <a:gd name="T53" fmla="*/ 155 h 373"/>
                <a:gd name="T54" fmla="*/ 186 w 187"/>
                <a:gd name="T55" fmla="*/ 124 h 373"/>
                <a:gd name="T56" fmla="*/ 186 w 187"/>
                <a:gd name="T57" fmla="*/ 124 h 373"/>
                <a:gd name="T58" fmla="*/ 186 w 187"/>
                <a:gd name="T59" fmla="*/ 124 h 373"/>
                <a:gd name="T60" fmla="*/ 155 w 187"/>
                <a:gd name="T61" fmla="*/ 93 h 373"/>
                <a:gd name="T62" fmla="*/ 92 w 187"/>
                <a:gd name="T63" fmla="*/ 31 h 373"/>
                <a:gd name="T64" fmla="*/ 62 w 187"/>
                <a:gd name="T65" fmla="*/ 0 h 373"/>
                <a:gd name="T66" fmla="*/ 62 w 187"/>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373">
                  <a:moveTo>
                    <a:pt x="31" y="0"/>
                  </a:moveTo>
                  <a:lnTo>
                    <a:pt x="31" y="0"/>
                  </a:lnTo>
                  <a:cubicBezTo>
                    <a:pt x="62" y="31"/>
                    <a:pt x="62" y="31"/>
                    <a:pt x="62" y="63"/>
                  </a:cubicBezTo>
                  <a:lnTo>
                    <a:pt x="62" y="63"/>
                  </a:lnTo>
                  <a:lnTo>
                    <a:pt x="62" y="63"/>
                  </a:lnTo>
                  <a:cubicBezTo>
                    <a:pt x="31" y="93"/>
                    <a:pt x="31" y="93"/>
                    <a:pt x="31" y="93"/>
                  </a:cubicBezTo>
                  <a:lnTo>
                    <a:pt x="31" y="93"/>
                  </a:lnTo>
                  <a:lnTo>
                    <a:pt x="31" y="93"/>
                  </a:lnTo>
                  <a:lnTo>
                    <a:pt x="0" y="93"/>
                  </a:lnTo>
                  <a:lnTo>
                    <a:pt x="0" y="93"/>
                  </a:lnTo>
                  <a:lnTo>
                    <a:pt x="0" y="93"/>
                  </a:lnTo>
                  <a:lnTo>
                    <a:pt x="0" y="93"/>
                  </a:lnTo>
                  <a:cubicBezTo>
                    <a:pt x="0" y="124"/>
                    <a:pt x="0" y="124"/>
                    <a:pt x="0" y="124"/>
                  </a:cubicBezTo>
                  <a:cubicBezTo>
                    <a:pt x="31" y="124"/>
                    <a:pt x="31" y="124"/>
                    <a:pt x="31" y="124"/>
                  </a:cubicBezTo>
                  <a:lnTo>
                    <a:pt x="31" y="124"/>
                  </a:lnTo>
                  <a:lnTo>
                    <a:pt x="31" y="124"/>
                  </a:lnTo>
                  <a:cubicBezTo>
                    <a:pt x="62" y="124"/>
                    <a:pt x="62" y="124"/>
                    <a:pt x="62" y="155"/>
                  </a:cubicBezTo>
                  <a:cubicBezTo>
                    <a:pt x="92" y="155"/>
                    <a:pt x="92" y="155"/>
                    <a:pt x="92" y="155"/>
                  </a:cubicBezTo>
                  <a:cubicBezTo>
                    <a:pt x="92" y="186"/>
                    <a:pt x="92" y="186"/>
                    <a:pt x="92" y="186"/>
                  </a:cubicBezTo>
                  <a:lnTo>
                    <a:pt x="62" y="186"/>
                  </a:lnTo>
                  <a:cubicBezTo>
                    <a:pt x="92" y="217"/>
                    <a:pt x="92" y="217"/>
                    <a:pt x="92" y="248"/>
                  </a:cubicBezTo>
                  <a:lnTo>
                    <a:pt x="92" y="248"/>
                  </a:lnTo>
                  <a:lnTo>
                    <a:pt x="92" y="248"/>
                  </a:lnTo>
                  <a:cubicBezTo>
                    <a:pt x="92" y="248"/>
                    <a:pt x="92" y="279"/>
                    <a:pt x="62" y="279"/>
                  </a:cubicBezTo>
                  <a:lnTo>
                    <a:pt x="62" y="279"/>
                  </a:lnTo>
                  <a:cubicBezTo>
                    <a:pt x="62" y="310"/>
                    <a:pt x="92" y="310"/>
                    <a:pt x="92" y="310"/>
                  </a:cubicBezTo>
                  <a:cubicBezTo>
                    <a:pt x="92" y="310"/>
                    <a:pt x="62" y="310"/>
                    <a:pt x="62" y="341"/>
                  </a:cubicBezTo>
                  <a:cubicBezTo>
                    <a:pt x="92" y="341"/>
                    <a:pt x="92" y="372"/>
                    <a:pt x="92" y="372"/>
                  </a:cubicBezTo>
                  <a:lnTo>
                    <a:pt x="92" y="372"/>
                  </a:lnTo>
                  <a:lnTo>
                    <a:pt x="92" y="372"/>
                  </a:lnTo>
                  <a:lnTo>
                    <a:pt x="92" y="372"/>
                  </a:lnTo>
                  <a:lnTo>
                    <a:pt x="92" y="372"/>
                  </a:lnTo>
                  <a:cubicBezTo>
                    <a:pt x="124" y="372"/>
                    <a:pt x="124" y="372"/>
                    <a:pt x="124" y="372"/>
                  </a:cubicBezTo>
                  <a:lnTo>
                    <a:pt x="124" y="372"/>
                  </a:lnTo>
                  <a:lnTo>
                    <a:pt x="124" y="372"/>
                  </a:lnTo>
                  <a:cubicBezTo>
                    <a:pt x="155" y="372"/>
                    <a:pt x="155" y="372"/>
                    <a:pt x="155" y="372"/>
                  </a:cubicBezTo>
                  <a:lnTo>
                    <a:pt x="155" y="372"/>
                  </a:lnTo>
                  <a:cubicBezTo>
                    <a:pt x="155" y="372"/>
                    <a:pt x="155" y="341"/>
                    <a:pt x="186" y="341"/>
                  </a:cubicBezTo>
                  <a:lnTo>
                    <a:pt x="186" y="341"/>
                  </a:lnTo>
                  <a:lnTo>
                    <a:pt x="186" y="341"/>
                  </a:lnTo>
                  <a:lnTo>
                    <a:pt x="155" y="310"/>
                  </a:lnTo>
                  <a:lnTo>
                    <a:pt x="155" y="310"/>
                  </a:lnTo>
                  <a:lnTo>
                    <a:pt x="155" y="279"/>
                  </a:lnTo>
                  <a:cubicBezTo>
                    <a:pt x="124" y="279"/>
                    <a:pt x="124" y="248"/>
                    <a:pt x="124" y="248"/>
                  </a:cubicBezTo>
                  <a:cubicBezTo>
                    <a:pt x="124" y="217"/>
                    <a:pt x="124" y="217"/>
                    <a:pt x="124" y="217"/>
                  </a:cubicBezTo>
                  <a:cubicBezTo>
                    <a:pt x="124" y="217"/>
                    <a:pt x="124" y="217"/>
                    <a:pt x="124" y="186"/>
                  </a:cubicBezTo>
                  <a:lnTo>
                    <a:pt x="124" y="186"/>
                  </a:lnTo>
                  <a:lnTo>
                    <a:pt x="124" y="186"/>
                  </a:lnTo>
                  <a:lnTo>
                    <a:pt x="124" y="186"/>
                  </a:lnTo>
                  <a:lnTo>
                    <a:pt x="124" y="186"/>
                  </a:lnTo>
                  <a:lnTo>
                    <a:pt x="155" y="155"/>
                  </a:lnTo>
                  <a:lnTo>
                    <a:pt x="155" y="155"/>
                  </a:lnTo>
                  <a:cubicBezTo>
                    <a:pt x="155" y="155"/>
                    <a:pt x="155" y="155"/>
                    <a:pt x="186" y="155"/>
                  </a:cubicBezTo>
                  <a:lnTo>
                    <a:pt x="186" y="155"/>
                  </a:lnTo>
                  <a:lnTo>
                    <a:pt x="186" y="155"/>
                  </a:lnTo>
                  <a:cubicBezTo>
                    <a:pt x="186" y="124"/>
                    <a:pt x="186" y="124"/>
                    <a:pt x="186" y="124"/>
                  </a:cubicBezTo>
                  <a:lnTo>
                    <a:pt x="186" y="124"/>
                  </a:lnTo>
                  <a:lnTo>
                    <a:pt x="186" y="124"/>
                  </a:lnTo>
                  <a:lnTo>
                    <a:pt x="186" y="124"/>
                  </a:lnTo>
                  <a:lnTo>
                    <a:pt x="186" y="124"/>
                  </a:lnTo>
                  <a:cubicBezTo>
                    <a:pt x="155" y="93"/>
                    <a:pt x="155" y="93"/>
                    <a:pt x="155" y="93"/>
                  </a:cubicBezTo>
                  <a:lnTo>
                    <a:pt x="155" y="93"/>
                  </a:lnTo>
                  <a:cubicBezTo>
                    <a:pt x="124" y="93"/>
                    <a:pt x="124" y="93"/>
                    <a:pt x="124" y="93"/>
                  </a:cubicBezTo>
                  <a:cubicBezTo>
                    <a:pt x="92" y="63"/>
                    <a:pt x="92" y="63"/>
                    <a:pt x="92" y="31"/>
                  </a:cubicBezTo>
                  <a:cubicBezTo>
                    <a:pt x="92" y="31"/>
                    <a:pt x="92" y="0"/>
                    <a:pt x="62" y="0"/>
                  </a:cubicBezTo>
                  <a:lnTo>
                    <a:pt x="62" y="0"/>
                  </a:lnTo>
                  <a:lnTo>
                    <a:pt x="62" y="0"/>
                  </a:lnTo>
                  <a:lnTo>
                    <a:pt x="62" y="0"/>
                  </a:lnTo>
                  <a:lnTo>
                    <a:pt x="31"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8" name="Freeform 157"/>
            <p:cNvSpPr>
              <a:spLocks noChangeArrowheads="1"/>
            </p:cNvSpPr>
            <p:nvPr/>
          </p:nvSpPr>
          <p:spPr bwMode="auto">
            <a:xfrm>
              <a:off x="2519363" y="2527300"/>
              <a:ext cx="100012" cy="66675"/>
            </a:xfrm>
            <a:custGeom>
              <a:avLst/>
              <a:gdLst>
                <a:gd name="T0" fmla="*/ 0 w 279"/>
                <a:gd name="T1" fmla="*/ 62 h 187"/>
                <a:gd name="T2" fmla="*/ 0 w 279"/>
                <a:gd name="T3" fmla="*/ 62 h 187"/>
                <a:gd name="T4" fmla="*/ 0 w 279"/>
                <a:gd name="T5" fmla="*/ 62 h 187"/>
                <a:gd name="T6" fmla="*/ 0 w 279"/>
                <a:gd name="T7" fmla="*/ 93 h 187"/>
                <a:gd name="T8" fmla="*/ 0 w 279"/>
                <a:gd name="T9" fmla="*/ 93 h 187"/>
                <a:gd name="T10" fmla="*/ 30 w 279"/>
                <a:gd name="T11" fmla="*/ 93 h 187"/>
                <a:gd name="T12" fmla="*/ 30 w 279"/>
                <a:gd name="T13" fmla="*/ 93 h 187"/>
                <a:gd name="T14" fmla="*/ 30 w 279"/>
                <a:gd name="T15" fmla="*/ 155 h 187"/>
                <a:gd name="T16" fmla="*/ 30 w 279"/>
                <a:gd name="T17" fmla="*/ 155 h 187"/>
                <a:gd name="T18" fmla="*/ 30 w 279"/>
                <a:gd name="T19" fmla="*/ 155 h 187"/>
                <a:gd name="T20" fmla="*/ 30 w 279"/>
                <a:gd name="T21" fmla="*/ 155 h 187"/>
                <a:gd name="T22" fmla="*/ 30 w 279"/>
                <a:gd name="T23" fmla="*/ 155 h 187"/>
                <a:gd name="T24" fmla="*/ 30 w 279"/>
                <a:gd name="T25" fmla="*/ 155 h 187"/>
                <a:gd name="T26" fmla="*/ 62 w 279"/>
                <a:gd name="T27" fmla="*/ 155 h 187"/>
                <a:gd name="T28" fmla="*/ 62 w 279"/>
                <a:gd name="T29" fmla="*/ 155 h 187"/>
                <a:gd name="T30" fmla="*/ 93 w 279"/>
                <a:gd name="T31" fmla="*/ 155 h 187"/>
                <a:gd name="T32" fmla="*/ 93 w 279"/>
                <a:gd name="T33" fmla="*/ 155 h 187"/>
                <a:gd name="T34" fmla="*/ 124 w 279"/>
                <a:gd name="T35" fmla="*/ 155 h 187"/>
                <a:gd name="T36" fmla="*/ 154 w 279"/>
                <a:gd name="T37" fmla="*/ 155 h 187"/>
                <a:gd name="T38" fmla="*/ 154 w 279"/>
                <a:gd name="T39" fmla="*/ 155 h 187"/>
                <a:gd name="T40" fmla="*/ 154 w 279"/>
                <a:gd name="T41" fmla="*/ 155 h 187"/>
                <a:gd name="T42" fmla="*/ 186 w 279"/>
                <a:gd name="T43" fmla="*/ 186 h 187"/>
                <a:gd name="T44" fmla="*/ 186 w 279"/>
                <a:gd name="T45" fmla="*/ 186 h 187"/>
                <a:gd name="T46" fmla="*/ 186 w 279"/>
                <a:gd name="T47" fmla="*/ 186 h 187"/>
                <a:gd name="T48" fmla="*/ 217 w 279"/>
                <a:gd name="T49" fmla="*/ 186 h 187"/>
                <a:gd name="T50" fmla="*/ 248 w 279"/>
                <a:gd name="T51" fmla="*/ 186 h 187"/>
                <a:gd name="T52" fmla="*/ 248 w 279"/>
                <a:gd name="T53" fmla="*/ 186 h 187"/>
                <a:gd name="T54" fmla="*/ 248 w 279"/>
                <a:gd name="T55" fmla="*/ 186 h 187"/>
                <a:gd name="T56" fmla="*/ 248 w 279"/>
                <a:gd name="T57" fmla="*/ 155 h 187"/>
                <a:gd name="T58" fmla="*/ 248 w 279"/>
                <a:gd name="T59" fmla="*/ 155 h 187"/>
                <a:gd name="T60" fmla="*/ 248 w 279"/>
                <a:gd name="T61" fmla="*/ 155 h 187"/>
                <a:gd name="T62" fmla="*/ 278 w 279"/>
                <a:gd name="T63" fmla="*/ 93 h 187"/>
                <a:gd name="T64" fmla="*/ 278 w 279"/>
                <a:gd name="T65" fmla="*/ 93 h 187"/>
                <a:gd name="T66" fmla="*/ 278 w 279"/>
                <a:gd name="T67" fmla="*/ 93 h 187"/>
                <a:gd name="T68" fmla="*/ 278 w 279"/>
                <a:gd name="T69" fmla="*/ 62 h 187"/>
                <a:gd name="T70" fmla="*/ 278 w 279"/>
                <a:gd name="T71" fmla="*/ 62 h 187"/>
                <a:gd name="T72" fmla="*/ 278 w 279"/>
                <a:gd name="T73" fmla="*/ 62 h 187"/>
                <a:gd name="T74" fmla="*/ 278 w 279"/>
                <a:gd name="T75" fmla="*/ 31 h 187"/>
                <a:gd name="T76" fmla="*/ 248 w 279"/>
                <a:gd name="T77" fmla="*/ 31 h 187"/>
                <a:gd name="T78" fmla="*/ 248 w 279"/>
                <a:gd name="T79" fmla="*/ 31 h 187"/>
                <a:gd name="T80" fmla="*/ 217 w 279"/>
                <a:gd name="T81" fmla="*/ 31 h 187"/>
                <a:gd name="T82" fmla="*/ 154 w 279"/>
                <a:gd name="T83" fmla="*/ 62 h 187"/>
                <a:gd name="T84" fmla="*/ 154 w 279"/>
                <a:gd name="T85" fmla="*/ 31 h 187"/>
                <a:gd name="T86" fmla="*/ 124 w 279"/>
                <a:gd name="T87" fmla="*/ 0 h 187"/>
                <a:gd name="T88" fmla="*/ 124 w 279"/>
                <a:gd name="T89" fmla="*/ 0 h 187"/>
                <a:gd name="T90" fmla="*/ 93 w 279"/>
                <a:gd name="T91" fmla="*/ 0 h 187"/>
                <a:gd name="T92" fmla="*/ 62 w 279"/>
                <a:gd name="T93" fmla="*/ 0 h 187"/>
                <a:gd name="T94" fmla="*/ 30 w 279"/>
                <a:gd name="T95" fmla="*/ 0 h 187"/>
                <a:gd name="T96" fmla="*/ 30 w 279"/>
                <a:gd name="T97" fmla="*/ 0 h 187"/>
                <a:gd name="T98" fmla="*/ 30 w 279"/>
                <a:gd name="T99" fmla="*/ 31 h 187"/>
                <a:gd name="T100" fmla="*/ 0 w 279"/>
                <a:gd name="T10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9" h="187">
                  <a:moveTo>
                    <a:pt x="0" y="62"/>
                  </a:moveTo>
                  <a:lnTo>
                    <a:pt x="0" y="62"/>
                  </a:lnTo>
                  <a:lnTo>
                    <a:pt x="0" y="62"/>
                  </a:lnTo>
                  <a:cubicBezTo>
                    <a:pt x="0" y="93"/>
                    <a:pt x="0" y="93"/>
                    <a:pt x="0" y="93"/>
                  </a:cubicBezTo>
                  <a:lnTo>
                    <a:pt x="0" y="93"/>
                  </a:lnTo>
                  <a:cubicBezTo>
                    <a:pt x="0" y="93"/>
                    <a:pt x="0" y="93"/>
                    <a:pt x="30" y="93"/>
                  </a:cubicBezTo>
                  <a:lnTo>
                    <a:pt x="30" y="93"/>
                  </a:lnTo>
                  <a:cubicBezTo>
                    <a:pt x="30" y="124"/>
                    <a:pt x="30" y="124"/>
                    <a:pt x="30" y="155"/>
                  </a:cubicBezTo>
                  <a:lnTo>
                    <a:pt x="30" y="155"/>
                  </a:lnTo>
                  <a:lnTo>
                    <a:pt x="30" y="155"/>
                  </a:lnTo>
                  <a:lnTo>
                    <a:pt x="30" y="155"/>
                  </a:lnTo>
                  <a:lnTo>
                    <a:pt x="30" y="155"/>
                  </a:lnTo>
                  <a:lnTo>
                    <a:pt x="30" y="155"/>
                  </a:lnTo>
                  <a:lnTo>
                    <a:pt x="62" y="155"/>
                  </a:lnTo>
                  <a:lnTo>
                    <a:pt x="62" y="155"/>
                  </a:lnTo>
                  <a:lnTo>
                    <a:pt x="93" y="155"/>
                  </a:lnTo>
                  <a:lnTo>
                    <a:pt x="93" y="155"/>
                  </a:lnTo>
                  <a:cubicBezTo>
                    <a:pt x="124" y="155"/>
                    <a:pt x="124" y="155"/>
                    <a:pt x="124" y="155"/>
                  </a:cubicBezTo>
                  <a:lnTo>
                    <a:pt x="154" y="155"/>
                  </a:lnTo>
                  <a:lnTo>
                    <a:pt x="154" y="155"/>
                  </a:lnTo>
                  <a:lnTo>
                    <a:pt x="154" y="155"/>
                  </a:lnTo>
                  <a:cubicBezTo>
                    <a:pt x="154" y="155"/>
                    <a:pt x="186" y="155"/>
                    <a:pt x="186" y="186"/>
                  </a:cubicBezTo>
                  <a:lnTo>
                    <a:pt x="186" y="186"/>
                  </a:lnTo>
                  <a:lnTo>
                    <a:pt x="186" y="186"/>
                  </a:lnTo>
                  <a:cubicBezTo>
                    <a:pt x="217" y="186"/>
                    <a:pt x="217" y="186"/>
                    <a:pt x="217" y="186"/>
                  </a:cubicBezTo>
                  <a:lnTo>
                    <a:pt x="248" y="186"/>
                  </a:lnTo>
                  <a:lnTo>
                    <a:pt x="248" y="186"/>
                  </a:lnTo>
                  <a:lnTo>
                    <a:pt x="248" y="186"/>
                  </a:lnTo>
                  <a:cubicBezTo>
                    <a:pt x="248" y="155"/>
                    <a:pt x="248" y="155"/>
                    <a:pt x="248" y="155"/>
                  </a:cubicBezTo>
                  <a:lnTo>
                    <a:pt x="248" y="155"/>
                  </a:lnTo>
                  <a:lnTo>
                    <a:pt x="248" y="155"/>
                  </a:lnTo>
                  <a:cubicBezTo>
                    <a:pt x="248" y="124"/>
                    <a:pt x="278" y="124"/>
                    <a:pt x="278" y="93"/>
                  </a:cubicBezTo>
                  <a:lnTo>
                    <a:pt x="278" y="93"/>
                  </a:lnTo>
                  <a:lnTo>
                    <a:pt x="278" y="93"/>
                  </a:lnTo>
                  <a:lnTo>
                    <a:pt x="278" y="62"/>
                  </a:lnTo>
                  <a:lnTo>
                    <a:pt x="278" y="62"/>
                  </a:lnTo>
                  <a:lnTo>
                    <a:pt x="278" y="62"/>
                  </a:lnTo>
                  <a:cubicBezTo>
                    <a:pt x="278" y="31"/>
                    <a:pt x="278" y="31"/>
                    <a:pt x="278" y="31"/>
                  </a:cubicBezTo>
                  <a:cubicBezTo>
                    <a:pt x="248" y="31"/>
                    <a:pt x="248" y="31"/>
                    <a:pt x="248" y="31"/>
                  </a:cubicBezTo>
                  <a:lnTo>
                    <a:pt x="248" y="31"/>
                  </a:lnTo>
                  <a:lnTo>
                    <a:pt x="217" y="31"/>
                  </a:lnTo>
                  <a:cubicBezTo>
                    <a:pt x="154" y="62"/>
                    <a:pt x="154" y="62"/>
                    <a:pt x="154" y="62"/>
                  </a:cubicBezTo>
                  <a:cubicBezTo>
                    <a:pt x="154" y="31"/>
                    <a:pt x="154" y="31"/>
                    <a:pt x="154" y="31"/>
                  </a:cubicBezTo>
                  <a:cubicBezTo>
                    <a:pt x="154" y="0"/>
                    <a:pt x="154" y="0"/>
                    <a:pt x="124" y="0"/>
                  </a:cubicBezTo>
                  <a:lnTo>
                    <a:pt x="124" y="0"/>
                  </a:lnTo>
                  <a:cubicBezTo>
                    <a:pt x="124" y="0"/>
                    <a:pt x="124" y="0"/>
                    <a:pt x="93" y="0"/>
                  </a:cubicBezTo>
                  <a:cubicBezTo>
                    <a:pt x="93" y="0"/>
                    <a:pt x="93" y="0"/>
                    <a:pt x="62" y="0"/>
                  </a:cubicBezTo>
                  <a:cubicBezTo>
                    <a:pt x="62" y="0"/>
                    <a:pt x="62" y="0"/>
                    <a:pt x="30" y="0"/>
                  </a:cubicBezTo>
                  <a:lnTo>
                    <a:pt x="30" y="0"/>
                  </a:lnTo>
                  <a:lnTo>
                    <a:pt x="30" y="31"/>
                  </a:lnTo>
                  <a:lnTo>
                    <a:pt x="0"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199" name="Freeform 158"/>
            <p:cNvSpPr>
              <a:spLocks noChangeArrowheads="1"/>
            </p:cNvSpPr>
            <p:nvPr/>
          </p:nvSpPr>
          <p:spPr bwMode="auto">
            <a:xfrm>
              <a:off x="2286000" y="2884488"/>
              <a:ext cx="223838" cy="279400"/>
            </a:xfrm>
            <a:custGeom>
              <a:avLst/>
              <a:gdLst>
                <a:gd name="T0" fmla="*/ 185 w 621"/>
                <a:gd name="T1" fmla="*/ 31 h 776"/>
                <a:gd name="T2" fmla="*/ 185 w 621"/>
                <a:gd name="T3" fmla="*/ 0 h 776"/>
                <a:gd name="T4" fmla="*/ 124 w 621"/>
                <a:gd name="T5" fmla="*/ 31 h 776"/>
                <a:gd name="T6" fmla="*/ 93 w 621"/>
                <a:gd name="T7" fmla="*/ 62 h 776"/>
                <a:gd name="T8" fmla="*/ 61 w 621"/>
                <a:gd name="T9" fmla="*/ 93 h 776"/>
                <a:gd name="T10" fmla="*/ 31 w 621"/>
                <a:gd name="T11" fmla="*/ 93 h 776"/>
                <a:gd name="T12" fmla="*/ 61 w 621"/>
                <a:gd name="T13" fmla="*/ 154 h 776"/>
                <a:gd name="T14" fmla="*/ 31 w 621"/>
                <a:gd name="T15" fmla="*/ 217 h 776"/>
                <a:gd name="T16" fmla="*/ 31 w 621"/>
                <a:gd name="T17" fmla="*/ 248 h 776"/>
                <a:gd name="T18" fmla="*/ 31 w 621"/>
                <a:gd name="T19" fmla="*/ 310 h 776"/>
                <a:gd name="T20" fmla="*/ 31 w 621"/>
                <a:gd name="T21" fmla="*/ 341 h 776"/>
                <a:gd name="T22" fmla="*/ 31 w 621"/>
                <a:gd name="T23" fmla="*/ 403 h 776"/>
                <a:gd name="T24" fmla="*/ 0 w 621"/>
                <a:gd name="T25" fmla="*/ 465 h 776"/>
                <a:gd name="T26" fmla="*/ 0 w 621"/>
                <a:gd name="T27" fmla="*/ 465 h 776"/>
                <a:gd name="T28" fmla="*/ 61 w 621"/>
                <a:gd name="T29" fmla="*/ 558 h 776"/>
                <a:gd name="T30" fmla="*/ 61 w 621"/>
                <a:gd name="T31" fmla="*/ 619 h 776"/>
                <a:gd name="T32" fmla="*/ 61 w 621"/>
                <a:gd name="T33" fmla="*/ 651 h 776"/>
                <a:gd name="T34" fmla="*/ 61 w 621"/>
                <a:gd name="T35" fmla="*/ 651 h 776"/>
                <a:gd name="T36" fmla="*/ 93 w 621"/>
                <a:gd name="T37" fmla="*/ 743 h 776"/>
                <a:gd name="T38" fmla="*/ 93 w 621"/>
                <a:gd name="T39" fmla="*/ 775 h 776"/>
                <a:gd name="T40" fmla="*/ 124 w 621"/>
                <a:gd name="T41" fmla="*/ 743 h 776"/>
                <a:gd name="T42" fmla="*/ 155 w 621"/>
                <a:gd name="T43" fmla="*/ 743 h 776"/>
                <a:gd name="T44" fmla="*/ 185 w 621"/>
                <a:gd name="T45" fmla="*/ 743 h 776"/>
                <a:gd name="T46" fmla="*/ 217 w 621"/>
                <a:gd name="T47" fmla="*/ 743 h 776"/>
                <a:gd name="T48" fmla="*/ 217 w 621"/>
                <a:gd name="T49" fmla="*/ 743 h 776"/>
                <a:gd name="T50" fmla="*/ 309 w 621"/>
                <a:gd name="T51" fmla="*/ 743 h 776"/>
                <a:gd name="T52" fmla="*/ 341 w 621"/>
                <a:gd name="T53" fmla="*/ 743 h 776"/>
                <a:gd name="T54" fmla="*/ 372 w 621"/>
                <a:gd name="T55" fmla="*/ 713 h 776"/>
                <a:gd name="T56" fmla="*/ 372 w 621"/>
                <a:gd name="T57" fmla="*/ 682 h 776"/>
                <a:gd name="T58" fmla="*/ 372 w 621"/>
                <a:gd name="T59" fmla="*/ 651 h 776"/>
                <a:gd name="T60" fmla="*/ 403 w 621"/>
                <a:gd name="T61" fmla="*/ 589 h 776"/>
                <a:gd name="T62" fmla="*/ 496 w 621"/>
                <a:gd name="T63" fmla="*/ 558 h 776"/>
                <a:gd name="T64" fmla="*/ 589 w 621"/>
                <a:gd name="T65" fmla="*/ 558 h 776"/>
                <a:gd name="T66" fmla="*/ 620 w 621"/>
                <a:gd name="T67" fmla="*/ 527 h 776"/>
                <a:gd name="T68" fmla="*/ 620 w 621"/>
                <a:gd name="T69" fmla="*/ 495 h 776"/>
                <a:gd name="T70" fmla="*/ 557 w 621"/>
                <a:gd name="T71" fmla="*/ 434 h 776"/>
                <a:gd name="T72" fmla="*/ 527 w 621"/>
                <a:gd name="T73" fmla="*/ 434 h 776"/>
                <a:gd name="T74" fmla="*/ 496 w 621"/>
                <a:gd name="T75" fmla="*/ 434 h 776"/>
                <a:gd name="T76" fmla="*/ 465 w 621"/>
                <a:gd name="T77" fmla="*/ 341 h 776"/>
                <a:gd name="T78" fmla="*/ 465 w 621"/>
                <a:gd name="T79" fmla="*/ 310 h 776"/>
                <a:gd name="T80" fmla="*/ 465 w 621"/>
                <a:gd name="T81" fmla="*/ 279 h 776"/>
                <a:gd name="T82" fmla="*/ 465 w 621"/>
                <a:gd name="T83" fmla="*/ 248 h 776"/>
                <a:gd name="T84" fmla="*/ 403 w 621"/>
                <a:gd name="T85" fmla="*/ 248 h 776"/>
                <a:gd name="T86" fmla="*/ 341 w 621"/>
                <a:gd name="T87" fmla="*/ 186 h 776"/>
                <a:gd name="T88" fmla="*/ 279 w 621"/>
                <a:gd name="T89" fmla="*/ 186 h 776"/>
                <a:gd name="T90" fmla="*/ 279 w 621"/>
                <a:gd name="T91" fmla="*/ 186 h 776"/>
                <a:gd name="T92" fmla="*/ 248 w 621"/>
                <a:gd name="T93" fmla="*/ 154 h 776"/>
                <a:gd name="T94" fmla="*/ 217 w 621"/>
                <a:gd name="T95" fmla="*/ 12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1" h="776">
                  <a:moveTo>
                    <a:pt x="185" y="62"/>
                  </a:moveTo>
                  <a:lnTo>
                    <a:pt x="185" y="62"/>
                  </a:lnTo>
                  <a:cubicBezTo>
                    <a:pt x="185" y="31"/>
                    <a:pt x="185" y="31"/>
                    <a:pt x="185" y="31"/>
                  </a:cubicBezTo>
                  <a:lnTo>
                    <a:pt x="185" y="31"/>
                  </a:lnTo>
                  <a:lnTo>
                    <a:pt x="185" y="0"/>
                  </a:lnTo>
                  <a:lnTo>
                    <a:pt x="185" y="0"/>
                  </a:lnTo>
                  <a:cubicBezTo>
                    <a:pt x="185" y="0"/>
                    <a:pt x="185" y="0"/>
                    <a:pt x="155" y="0"/>
                  </a:cubicBezTo>
                  <a:lnTo>
                    <a:pt x="155" y="0"/>
                  </a:lnTo>
                  <a:cubicBezTo>
                    <a:pt x="155" y="0"/>
                    <a:pt x="155" y="31"/>
                    <a:pt x="124" y="31"/>
                  </a:cubicBezTo>
                  <a:lnTo>
                    <a:pt x="124" y="31"/>
                  </a:lnTo>
                  <a:cubicBezTo>
                    <a:pt x="93" y="62"/>
                    <a:pt x="93" y="62"/>
                    <a:pt x="93" y="62"/>
                  </a:cubicBezTo>
                  <a:lnTo>
                    <a:pt x="93" y="62"/>
                  </a:lnTo>
                  <a:cubicBezTo>
                    <a:pt x="93" y="62"/>
                    <a:pt x="93" y="62"/>
                    <a:pt x="61" y="62"/>
                  </a:cubicBezTo>
                  <a:lnTo>
                    <a:pt x="61" y="62"/>
                  </a:lnTo>
                  <a:lnTo>
                    <a:pt x="61" y="93"/>
                  </a:lnTo>
                  <a:cubicBezTo>
                    <a:pt x="61" y="93"/>
                    <a:pt x="61" y="93"/>
                    <a:pt x="31" y="93"/>
                  </a:cubicBezTo>
                  <a:lnTo>
                    <a:pt x="31" y="93"/>
                  </a:lnTo>
                  <a:lnTo>
                    <a:pt x="31" y="93"/>
                  </a:lnTo>
                  <a:cubicBezTo>
                    <a:pt x="31" y="93"/>
                    <a:pt x="31" y="93"/>
                    <a:pt x="31" y="124"/>
                  </a:cubicBezTo>
                  <a:cubicBezTo>
                    <a:pt x="31" y="124"/>
                    <a:pt x="61" y="124"/>
                    <a:pt x="61" y="154"/>
                  </a:cubicBezTo>
                  <a:lnTo>
                    <a:pt x="61" y="154"/>
                  </a:lnTo>
                  <a:cubicBezTo>
                    <a:pt x="61" y="154"/>
                    <a:pt x="61" y="186"/>
                    <a:pt x="31" y="186"/>
                  </a:cubicBezTo>
                  <a:lnTo>
                    <a:pt x="31" y="186"/>
                  </a:lnTo>
                  <a:cubicBezTo>
                    <a:pt x="31" y="217"/>
                    <a:pt x="31" y="217"/>
                    <a:pt x="31" y="217"/>
                  </a:cubicBezTo>
                  <a:lnTo>
                    <a:pt x="31" y="248"/>
                  </a:lnTo>
                  <a:lnTo>
                    <a:pt x="31" y="248"/>
                  </a:lnTo>
                  <a:lnTo>
                    <a:pt x="31" y="248"/>
                  </a:lnTo>
                  <a:cubicBezTo>
                    <a:pt x="31" y="248"/>
                    <a:pt x="31" y="248"/>
                    <a:pt x="31" y="279"/>
                  </a:cubicBezTo>
                  <a:lnTo>
                    <a:pt x="31" y="310"/>
                  </a:lnTo>
                  <a:lnTo>
                    <a:pt x="31" y="310"/>
                  </a:lnTo>
                  <a:lnTo>
                    <a:pt x="31" y="341"/>
                  </a:lnTo>
                  <a:lnTo>
                    <a:pt x="31" y="341"/>
                  </a:lnTo>
                  <a:lnTo>
                    <a:pt x="31" y="341"/>
                  </a:lnTo>
                  <a:cubicBezTo>
                    <a:pt x="31" y="341"/>
                    <a:pt x="31" y="341"/>
                    <a:pt x="31" y="371"/>
                  </a:cubicBezTo>
                  <a:cubicBezTo>
                    <a:pt x="31" y="371"/>
                    <a:pt x="31" y="371"/>
                    <a:pt x="31" y="403"/>
                  </a:cubicBezTo>
                  <a:lnTo>
                    <a:pt x="31" y="403"/>
                  </a:lnTo>
                  <a:cubicBezTo>
                    <a:pt x="31" y="403"/>
                    <a:pt x="31" y="403"/>
                    <a:pt x="31" y="434"/>
                  </a:cubicBezTo>
                  <a:lnTo>
                    <a:pt x="31" y="434"/>
                  </a:lnTo>
                  <a:cubicBezTo>
                    <a:pt x="31" y="434"/>
                    <a:pt x="31" y="434"/>
                    <a:pt x="0" y="465"/>
                  </a:cubicBezTo>
                  <a:lnTo>
                    <a:pt x="0" y="465"/>
                  </a:lnTo>
                  <a:lnTo>
                    <a:pt x="0" y="465"/>
                  </a:lnTo>
                  <a:lnTo>
                    <a:pt x="0" y="465"/>
                  </a:lnTo>
                  <a:cubicBezTo>
                    <a:pt x="0" y="495"/>
                    <a:pt x="31" y="495"/>
                    <a:pt x="31" y="495"/>
                  </a:cubicBezTo>
                  <a:cubicBezTo>
                    <a:pt x="31" y="527"/>
                    <a:pt x="31" y="527"/>
                    <a:pt x="31" y="558"/>
                  </a:cubicBezTo>
                  <a:cubicBezTo>
                    <a:pt x="31" y="558"/>
                    <a:pt x="31" y="558"/>
                    <a:pt x="61" y="558"/>
                  </a:cubicBezTo>
                  <a:lnTo>
                    <a:pt x="61" y="558"/>
                  </a:lnTo>
                  <a:lnTo>
                    <a:pt x="61" y="589"/>
                  </a:lnTo>
                  <a:cubicBezTo>
                    <a:pt x="61" y="589"/>
                    <a:pt x="61" y="589"/>
                    <a:pt x="61" y="619"/>
                  </a:cubicBezTo>
                  <a:cubicBezTo>
                    <a:pt x="61" y="619"/>
                    <a:pt x="61" y="619"/>
                    <a:pt x="61" y="651"/>
                  </a:cubicBezTo>
                  <a:lnTo>
                    <a:pt x="61" y="651"/>
                  </a:lnTo>
                  <a:lnTo>
                    <a:pt x="61" y="651"/>
                  </a:lnTo>
                  <a:lnTo>
                    <a:pt x="61" y="651"/>
                  </a:lnTo>
                  <a:lnTo>
                    <a:pt x="61" y="651"/>
                  </a:lnTo>
                  <a:lnTo>
                    <a:pt x="61" y="651"/>
                  </a:lnTo>
                  <a:cubicBezTo>
                    <a:pt x="61" y="682"/>
                    <a:pt x="61" y="682"/>
                    <a:pt x="61" y="713"/>
                  </a:cubicBezTo>
                  <a:lnTo>
                    <a:pt x="61" y="713"/>
                  </a:lnTo>
                  <a:cubicBezTo>
                    <a:pt x="93" y="713"/>
                    <a:pt x="93" y="743"/>
                    <a:pt x="93" y="743"/>
                  </a:cubicBezTo>
                  <a:lnTo>
                    <a:pt x="93" y="775"/>
                  </a:lnTo>
                  <a:lnTo>
                    <a:pt x="93" y="775"/>
                  </a:lnTo>
                  <a:lnTo>
                    <a:pt x="93" y="775"/>
                  </a:lnTo>
                  <a:lnTo>
                    <a:pt x="93" y="775"/>
                  </a:lnTo>
                  <a:lnTo>
                    <a:pt x="93" y="775"/>
                  </a:lnTo>
                  <a:cubicBezTo>
                    <a:pt x="124" y="775"/>
                    <a:pt x="124" y="743"/>
                    <a:pt x="124" y="743"/>
                  </a:cubicBezTo>
                  <a:cubicBezTo>
                    <a:pt x="124" y="743"/>
                    <a:pt x="124" y="743"/>
                    <a:pt x="155" y="743"/>
                  </a:cubicBezTo>
                  <a:lnTo>
                    <a:pt x="155" y="743"/>
                  </a:lnTo>
                  <a:lnTo>
                    <a:pt x="155" y="743"/>
                  </a:lnTo>
                  <a:cubicBezTo>
                    <a:pt x="185" y="713"/>
                    <a:pt x="185" y="713"/>
                    <a:pt x="185" y="713"/>
                  </a:cubicBezTo>
                  <a:cubicBezTo>
                    <a:pt x="185" y="743"/>
                    <a:pt x="185" y="743"/>
                    <a:pt x="185" y="743"/>
                  </a:cubicBezTo>
                  <a:lnTo>
                    <a:pt x="185" y="743"/>
                  </a:lnTo>
                  <a:cubicBezTo>
                    <a:pt x="185" y="743"/>
                    <a:pt x="185" y="743"/>
                    <a:pt x="217" y="743"/>
                  </a:cubicBezTo>
                  <a:lnTo>
                    <a:pt x="217" y="743"/>
                  </a:lnTo>
                  <a:lnTo>
                    <a:pt x="217" y="743"/>
                  </a:lnTo>
                  <a:lnTo>
                    <a:pt x="217" y="743"/>
                  </a:lnTo>
                  <a:lnTo>
                    <a:pt x="217" y="743"/>
                  </a:lnTo>
                  <a:lnTo>
                    <a:pt x="217" y="743"/>
                  </a:lnTo>
                  <a:cubicBezTo>
                    <a:pt x="248" y="743"/>
                    <a:pt x="248" y="743"/>
                    <a:pt x="279" y="743"/>
                  </a:cubicBezTo>
                  <a:cubicBezTo>
                    <a:pt x="279" y="743"/>
                    <a:pt x="279" y="743"/>
                    <a:pt x="309" y="743"/>
                  </a:cubicBezTo>
                  <a:lnTo>
                    <a:pt x="309" y="743"/>
                  </a:lnTo>
                  <a:lnTo>
                    <a:pt x="309" y="743"/>
                  </a:lnTo>
                  <a:lnTo>
                    <a:pt x="309" y="743"/>
                  </a:lnTo>
                  <a:lnTo>
                    <a:pt x="341" y="743"/>
                  </a:lnTo>
                  <a:lnTo>
                    <a:pt x="341" y="713"/>
                  </a:lnTo>
                  <a:lnTo>
                    <a:pt x="341" y="713"/>
                  </a:lnTo>
                  <a:lnTo>
                    <a:pt x="372" y="713"/>
                  </a:lnTo>
                  <a:lnTo>
                    <a:pt x="372" y="713"/>
                  </a:lnTo>
                  <a:cubicBezTo>
                    <a:pt x="372" y="682"/>
                    <a:pt x="372" y="682"/>
                    <a:pt x="372" y="682"/>
                  </a:cubicBezTo>
                  <a:lnTo>
                    <a:pt x="372" y="682"/>
                  </a:lnTo>
                  <a:cubicBezTo>
                    <a:pt x="372" y="651"/>
                    <a:pt x="372" y="651"/>
                    <a:pt x="372" y="651"/>
                  </a:cubicBezTo>
                  <a:lnTo>
                    <a:pt x="372" y="651"/>
                  </a:lnTo>
                  <a:lnTo>
                    <a:pt x="372" y="651"/>
                  </a:lnTo>
                  <a:cubicBezTo>
                    <a:pt x="372" y="619"/>
                    <a:pt x="372" y="619"/>
                    <a:pt x="372" y="619"/>
                  </a:cubicBezTo>
                  <a:lnTo>
                    <a:pt x="372" y="619"/>
                  </a:lnTo>
                  <a:lnTo>
                    <a:pt x="403" y="589"/>
                  </a:lnTo>
                  <a:cubicBezTo>
                    <a:pt x="433" y="589"/>
                    <a:pt x="465" y="558"/>
                    <a:pt x="496" y="558"/>
                  </a:cubicBezTo>
                  <a:lnTo>
                    <a:pt x="496" y="558"/>
                  </a:lnTo>
                  <a:lnTo>
                    <a:pt x="496" y="558"/>
                  </a:lnTo>
                  <a:lnTo>
                    <a:pt x="527" y="558"/>
                  </a:lnTo>
                  <a:lnTo>
                    <a:pt x="527" y="558"/>
                  </a:lnTo>
                  <a:cubicBezTo>
                    <a:pt x="557" y="558"/>
                    <a:pt x="589" y="558"/>
                    <a:pt x="589" y="558"/>
                  </a:cubicBezTo>
                  <a:lnTo>
                    <a:pt x="589" y="558"/>
                  </a:lnTo>
                  <a:cubicBezTo>
                    <a:pt x="620" y="558"/>
                    <a:pt x="620" y="527"/>
                    <a:pt x="620" y="527"/>
                  </a:cubicBezTo>
                  <a:lnTo>
                    <a:pt x="620" y="527"/>
                  </a:lnTo>
                  <a:cubicBezTo>
                    <a:pt x="620" y="495"/>
                    <a:pt x="620" y="495"/>
                    <a:pt x="620" y="495"/>
                  </a:cubicBezTo>
                  <a:lnTo>
                    <a:pt x="620" y="495"/>
                  </a:lnTo>
                  <a:lnTo>
                    <a:pt x="620" y="495"/>
                  </a:lnTo>
                  <a:lnTo>
                    <a:pt x="589" y="495"/>
                  </a:lnTo>
                  <a:cubicBezTo>
                    <a:pt x="589" y="495"/>
                    <a:pt x="557" y="465"/>
                    <a:pt x="557" y="434"/>
                  </a:cubicBezTo>
                  <a:lnTo>
                    <a:pt x="557" y="434"/>
                  </a:lnTo>
                  <a:lnTo>
                    <a:pt x="557" y="434"/>
                  </a:lnTo>
                  <a:lnTo>
                    <a:pt x="557" y="434"/>
                  </a:lnTo>
                  <a:lnTo>
                    <a:pt x="527" y="434"/>
                  </a:lnTo>
                  <a:lnTo>
                    <a:pt x="527" y="434"/>
                  </a:lnTo>
                  <a:cubicBezTo>
                    <a:pt x="527" y="434"/>
                    <a:pt x="527" y="434"/>
                    <a:pt x="496" y="434"/>
                  </a:cubicBezTo>
                  <a:lnTo>
                    <a:pt x="496" y="434"/>
                  </a:lnTo>
                  <a:cubicBezTo>
                    <a:pt x="496" y="434"/>
                    <a:pt x="496" y="434"/>
                    <a:pt x="465" y="403"/>
                  </a:cubicBezTo>
                  <a:lnTo>
                    <a:pt x="465" y="371"/>
                  </a:lnTo>
                  <a:cubicBezTo>
                    <a:pt x="465" y="341"/>
                    <a:pt x="465" y="341"/>
                    <a:pt x="465" y="341"/>
                  </a:cubicBezTo>
                  <a:lnTo>
                    <a:pt x="465" y="341"/>
                  </a:lnTo>
                  <a:lnTo>
                    <a:pt x="465" y="341"/>
                  </a:lnTo>
                  <a:lnTo>
                    <a:pt x="465" y="310"/>
                  </a:lnTo>
                  <a:lnTo>
                    <a:pt x="465" y="310"/>
                  </a:lnTo>
                  <a:cubicBezTo>
                    <a:pt x="465" y="279"/>
                    <a:pt x="465" y="279"/>
                    <a:pt x="465" y="279"/>
                  </a:cubicBezTo>
                  <a:lnTo>
                    <a:pt x="465" y="279"/>
                  </a:lnTo>
                  <a:lnTo>
                    <a:pt x="465" y="279"/>
                  </a:lnTo>
                  <a:cubicBezTo>
                    <a:pt x="465" y="248"/>
                    <a:pt x="465" y="248"/>
                    <a:pt x="465" y="248"/>
                  </a:cubicBezTo>
                  <a:lnTo>
                    <a:pt x="465" y="248"/>
                  </a:lnTo>
                  <a:lnTo>
                    <a:pt x="465" y="248"/>
                  </a:lnTo>
                  <a:lnTo>
                    <a:pt x="433" y="248"/>
                  </a:lnTo>
                  <a:cubicBezTo>
                    <a:pt x="433" y="248"/>
                    <a:pt x="433" y="248"/>
                    <a:pt x="403" y="248"/>
                  </a:cubicBezTo>
                  <a:cubicBezTo>
                    <a:pt x="403" y="248"/>
                    <a:pt x="372" y="248"/>
                    <a:pt x="372" y="217"/>
                  </a:cubicBezTo>
                  <a:cubicBezTo>
                    <a:pt x="372" y="217"/>
                    <a:pt x="372" y="217"/>
                    <a:pt x="341" y="217"/>
                  </a:cubicBezTo>
                  <a:cubicBezTo>
                    <a:pt x="341" y="186"/>
                    <a:pt x="341" y="186"/>
                    <a:pt x="341" y="186"/>
                  </a:cubicBezTo>
                  <a:lnTo>
                    <a:pt x="341" y="186"/>
                  </a:lnTo>
                  <a:lnTo>
                    <a:pt x="341" y="186"/>
                  </a:lnTo>
                  <a:cubicBezTo>
                    <a:pt x="309" y="186"/>
                    <a:pt x="309" y="186"/>
                    <a:pt x="279" y="186"/>
                  </a:cubicBezTo>
                  <a:lnTo>
                    <a:pt x="279" y="186"/>
                  </a:lnTo>
                  <a:lnTo>
                    <a:pt x="279" y="186"/>
                  </a:lnTo>
                  <a:lnTo>
                    <a:pt x="279" y="186"/>
                  </a:lnTo>
                  <a:lnTo>
                    <a:pt x="279" y="186"/>
                  </a:lnTo>
                  <a:lnTo>
                    <a:pt x="279" y="186"/>
                  </a:lnTo>
                  <a:cubicBezTo>
                    <a:pt x="279" y="186"/>
                    <a:pt x="248" y="186"/>
                    <a:pt x="248" y="154"/>
                  </a:cubicBezTo>
                  <a:lnTo>
                    <a:pt x="248" y="154"/>
                  </a:lnTo>
                  <a:cubicBezTo>
                    <a:pt x="217" y="154"/>
                    <a:pt x="217" y="154"/>
                    <a:pt x="217" y="124"/>
                  </a:cubicBezTo>
                  <a:lnTo>
                    <a:pt x="217" y="124"/>
                  </a:lnTo>
                  <a:cubicBezTo>
                    <a:pt x="185" y="124"/>
                    <a:pt x="185" y="93"/>
                    <a:pt x="185"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0" name="Freeform 159"/>
            <p:cNvSpPr>
              <a:spLocks noChangeArrowheads="1"/>
            </p:cNvSpPr>
            <p:nvPr/>
          </p:nvSpPr>
          <p:spPr bwMode="auto">
            <a:xfrm>
              <a:off x="2195513" y="3632200"/>
              <a:ext cx="1587" cy="11113"/>
            </a:xfrm>
            <a:custGeom>
              <a:avLst/>
              <a:gdLst>
                <a:gd name="T0" fmla="*/ 0 w 1"/>
                <a:gd name="T1" fmla="*/ 0 h 32"/>
                <a:gd name="T2" fmla="*/ 0 w 1"/>
                <a:gd name="T3" fmla="*/ 0 h 32"/>
                <a:gd name="T4" fmla="*/ 0 w 1"/>
                <a:gd name="T5" fmla="*/ 31 h 32"/>
                <a:gd name="T6" fmla="*/ 0 w 1"/>
                <a:gd name="T7" fmla="*/ 31 h 32"/>
                <a:gd name="T8" fmla="*/ 0 w 1"/>
                <a:gd name="T9" fmla="*/ 31 h 32"/>
                <a:gd name="T10" fmla="*/ 0 w 1"/>
                <a:gd name="T11" fmla="*/ 0 h 32"/>
              </a:gdLst>
              <a:ahLst/>
              <a:cxnLst>
                <a:cxn ang="0">
                  <a:pos x="T0" y="T1"/>
                </a:cxn>
                <a:cxn ang="0">
                  <a:pos x="T2" y="T3"/>
                </a:cxn>
                <a:cxn ang="0">
                  <a:pos x="T4" y="T5"/>
                </a:cxn>
                <a:cxn ang="0">
                  <a:pos x="T6" y="T7"/>
                </a:cxn>
                <a:cxn ang="0">
                  <a:pos x="T8" y="T9"/>
                </a:cxn>
                <a:cxn ang="0">
                  <a:pos x="T10" y="T11"/>
                </a:cxn>
              </a:cxnLst>
              <a:rect l="0" t="0" r="r" b="b"/>
              <a:pathLst>
                <a:path w="1" h="32">
                  <a:moveTo>
                    <a:pt x="0" y="0"/>
                  </a:moveTo>
                  <a:lnTo>
                    <a:pt x="0" y="0"/>
                  </a:lnTo>
                  <a:lnTo>
                    <a:pt x="0" y="31"/>
                  </a:lnTo>
                  <a:lnTo>
                    <a:pt x="0" y="31"/>
                  </a:lnTo>
                  <a:lnTo>
                    <a:pt x="0" y="31"/>
                  </a:ln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1" name="Freeform 160"/>
            <p:cNvSpPr>
              <a:spLocks noChangeArrowheads="1"/>
            </p:cNvSpPr>
            <p:nvPr/>
          </p:nvSpPr>
          <p:spPr bwMode="auto">
            <a:xfrm>
              <a:off x="2062163" y="2673350"/>
              <a:ext cx="257175" cy="938213"/>
            </a:xfrm>
            <a:custGeom>
              <a:avLst/>
              <a:gdLst>
                <a:gd name="T0" fmla="*/ 465 w 714"/>
                <a:gd name="T1" fmla="*/ 2511 h 2605"/>
                <a:gd name="T2" fmla="*/ 465 w 714"/>
                <a:gd name="T3" fmla="*/ 2448 h 2605"/>
                <a:gd name="T4" fmla="*/ 496 w 714"/>
                <a:gd name="T5" fmla="*/ 2356 h 2605"/>
                <a:gd name="T6" fmla="*/ 496 w 714"/>
                <a:gd name="T7" fmla="*/ 2293 h 2605"/>
                <a:gd name="T8" fmla="*/ 527 w 714"/>
                <a:gd name="T9" fmla="*/ 2232 h 2605"/>
                <a:gd name="T10" fmla="*/ 557 w 714"/>
                <a:gd name="T11" fmla="*/ 2108 h 2605"/>
                <a:gd name="T12" fmla="*/ 527 w 714"/>
                <a:gd name="T13" fmla="*/ 1984 h 2605"/>
                <a:gd name="T14" fmla="*/ 527 w 714"/>
                <a:gd name="T15" fmla="*/ 1922 h 2605"/>
                <a:gd name="T16" fmla="*/ 557 w 714"/>
                <a:gd name="T17" fmla="*/ 1828 h 2605"/>
                <a:gd name="T18" fmla="*/ 589 w 714"/>
                <a:gd name="T19" fmla="*/ 1704 h 2605"/>
                <a:gd name="T20" fmla="*/ 620 w 714"/>
                <a:gd name="T21" fmla="*/ 1674 h 2605"/>
                <a:gd name="T22" fmla="*/ 651 w 714"/>
                <a:gd name="T23" fmla="*/ 1612 h 2605"/>
                <a:gd name="T24" fmla="*/ 651 w 714"/>
                <a:gd name="T25" fmla="*/ 1550 h 2605"/>
                <a:gd name="T26" fmla="*/ 713 w 714"/>
                <a:gd name="T27" fmla="*/ 1456 h 2605"/>
                <a:gd name="T28" fmla="*/ 681 w 714"/>
                <a:gd name="T29" fmla="*/ 1395 h 2605"/>
                <a:gd name="T30" fmla="*/ 651 w 714"/>
                <a:gd name="T31" fmla="*/ 1302 h 2605"/>
                <a:gd name="T32" fmla="*/ 620 w 714"/>
                <a:gd name="T33" fmla="*/ 1208 h 2605"/>
                <a:gd name="T34" fmla="*/ 620 w 714"/>
                <a:gd name="T35" fmla="*/ 1178 h 2605"/>
                <a:gd name="T36" fmla="*/ 589 w 714"/>
                <a:gd name="T37" fmla="*/ 1116 h 2605"/>
                <a:gd name="T38" fmla="*/ 557 w 714"/>
                <a:gd name="T39" fmla="*/ 1054 h 2605"/>
                <a:gd name="T40" fmla="*/ 620 w 714"/>
                <a:gd name="T41" fmla="*/ 992 h 2605"/>
                <a:gd name="T42" fmla="*/ 589 w 714"/>
                <a:gd name="T43" fmla="*/ 930 h 2605"/>
                <a:gd name="T44" fmla="*/ 620 w 714"/>
                <a:gd name="T45" fmla="*/ 868 h 2605"/>
                <a:gd name="T46" fmla="*/ 620 w 714"/>
                <a:gd name="T47" fmla="*/ 775 h 2605"/>
                <a:gd name="T48" fmla="*/ 620 w 714"/>
                <a:gd name="T49" fmla="*/ 743 h 2605"/>
                <a:gd name="T50" fmla="*/ 589 w 714"/>
                <a:gd name="T51" fmla="*/ 682 h 2605"/>
                <a:gd name="T52" fmla="*/ 557 w 714"/>
                <a:gd name="T53" fmla="*/ 682 h 2605"/>
                <a:gd name="T54" fmla="*/ 465 w 714"/>
                <a:gd name="T55" fmla="*/ 620 h 2605"/>
                <a:gd name="T56" fmla="*/ 433 w 714"/>
                <a:gd name="T57" fmla="*/ 589 h 2605"/>
                <a:gd name="T58" fmla="*/ 372 w 714"/>
                <a:gd name="T59" fmla="*/ 527 h 2605"/>
                <a:gd name="T60" fmla="*/ 341 w 714"/>
                <a:gd name="T61" fmla="*/ 465 h 2605"/>
                <a:gd name="T62" fmla="*/ 341 w 714"/>
                <a:gd name="T63" fmla="*/ 403 h 2605"/>
                <a:gd name="T64" fmla="*/ 372 w 714"/>
                <a:gd name="T65" fmla="*/ 341 h 2605"/>
                <a:gd name="T66" fmla="*/ 372 w 714"/>
                <a:gd name="T67" fmla="*/ 310 h 2605"/>
                <a:gd name="T68" fmla="*/ 403 w 714"/>
                <a:gd name="T69" fmla="*/ 248 h 2605"/>
                <a:gd name="T70" fmla="*/ 527 w 714"/>
                <a:gd name="T71" fmla="*/ 186 h 2605"/>
                <a:gd name="T72" fmla="*/ 527 w 714"/>
                <a:gd name="T73" fmla="*/ 124 h 2605"/>
                <a:gd name="T74" fmla="*/ 433 w 714"/>
                <a:gd name="T75" fmla="*/ 124 h 2605"/>
                <a:gd name="T76" fmla="*/ 372 w 714"/>
                <a:gd name="T77" fmla="*/ 31 h 2605"/>
                <a:gd name="T78" fmla="*/ 309 w 714"/>
                <a:gd name="T79" fmla="*/ 31 h 2605"/>
                <a:gd name="T80" fmla="*/ 186 w 714"/>
                <a:gd name="T81" fmla="*/ 124 h 2605"/>
                <a:gd name="T82" fmla="*/ 92 w 714"/>
                <a:gd name="T83" fmla="*/ 310 h 2605"/>
                <a:gd name="T84" fmla="*/ 31 w 714"/>
                <a:gd name="T85" fmla="*/ 248 h 2605"/>
                <a:gd name="T86" fmla="*/ 0 w 714"/>
                <a:gd name="T87" fmla="*/ 279 h 2605"/>
                <a:gd name="T88" fmla="*/ 62 w 714"/>
                <a:gd name="T89" fmla="*/ 434 h 2605"/>
                <a:gd name="T90" fmla="*/ 124 w 714"/>
                <a:gd name="T91" fmla="*/ 558 h 2605"/>
                <a:gd name="T92" fmla="*/ 186 w 714"/>
                <a:gd name="T93" fmla="*/ 682 h 2605"/>
                <a:gd name="T94" fmla="*/ 279 w 714"/>
                <a:gd name="T95" fmla="*/ 868 h 2605"/>
                <a:gd name="T96" fmla="*/ 433 w 714"/>
                <a:gd name="T97" fmla="*/ 992 h 2605"/>
                <a:gd name="T98" fmla="*/ 557 w 714"/>
                <a:gd name="T99" fmla="*/ 1116 h 2605"/>
                <a:gd name="T100" fmla="*/ 589 w 714"/>
                <a:gd name="T101" fmla="*/ 1271 h 2605"/>
                <a:gd name="T102" fmla="*/ 557 w 714"/>
                <a:gd name="T103" fmla="*/ 1426 h 2605"/>
                <a:gd name="T104" fmla="*/ 557 w 714"/>
                <a:gd name="T105" fmla="*/ 1550 h 2605"/>
                <a:gd name="T106" fmla="*/ 527 w 714"/>
                <a:gd name="T107" fmla="*/ 1736 h 2605"/>
                <a:gd name="T108" fmla="*/ 527 w 714"/>
                <a:gd name="T109" fmla="*/ 1828 h 2605"/>
                <a:gd name="T110" fmla="*/ 496 w 714"/>
                <a:gd name="T111" fmla="*/ 1952 h 2605"/>
                <a:gd name="T112" fmla="*/ 496 w 714"/>
                <a:gd name="T113" fmla="*/ 2139 h 2605"/>
                <a:gd name="T114" fmla="*/ 433 w 714"/>
                <a:gd name="T115" fmla="*/ 2293 h 2605"/>
                <a:gd name="T116" fmla="*/ 403 w 714"/>
                <a:gd name="T117" fmla="*/ 2356 h 2605"/>
                <a:gd name="T118" fmla="*/ 372 w 714"/>
                <a:gd name="T119" fmla="*/ 2572 h 2605"/>
                <a:gd name="T120" fmla="*/ 433 w 714"/>
                <a:gd name="T121" fmla="*/ 2572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4" h="2605">
                  <a:moveTo>
                    <a:pt x="433" y="2541"/>
                  </a:moveTo>
                  <a:lnTo>
                    <a:pt x="433" y="2541"/>
                  </a:lnTo>
                  <a:lnTo>
                    <a:pt x="433" y="2541"/>
                  </a:lnTo>
                  <a:cubicBezTo>
                    <a:pt x="433" y="2541"/>
                    <a:pt x="433" y="2541"/>
                    <a:pt x="465" y="2511"/>
                  </a:cubicBezTo>
                  <a:lnTo>
                    <a:pt x="465" y="2511"/>
                  </a:lnTo>
                  <a:lnTo>
                    <a:pt x="465" y="2511"/>
                  </a:lnTo>
                  <a:lnTo>
                    <a:pt x="465" y="2511"/>
                  </a:lnTo>
                  <a:lnTo>
                    <a:pt x="465" y="2480"/>
                  </a:lnTo>
                  <a:lnTo>
                    <a:pt x="465" y="2480"/>
                  </a:lnTo>
                  <a:cubicBezTo>
                    <a:pt x="465" y="2480"/>
                    <a:pt x="465" y="2480"/>
                    <a:pt x="465" y="2448"/>
                  </a:cubicBezTo>
                  <a:lnTo>
                    <a:pt x="465" y="2448"/>
                  </a:lnTo>
                  <a:lnTo>
                    <a:pt x="465" y="2448"/>
                  </a:lnTo>
                  <a:cubicBezTo>
                    <a:pt x="465" y="2417"/>
                    <a:pt x="465" y="2417"/>
                    <a:pt x="496" y="2417"/>
                  </a:cubicBezTo>
                  <a:lnTo>
                    <a:pt x="496" y="2387"/>
                  </a:lnTo>
                  <a:cubicBezTo>
                    <a:pt x="496" y="2387"/>
                    <a:pt x="496" y="2387"/>
                    <a:pt x="496" y="2356"/>
                  </a:cubicBezTo>
                  <a:lnTo>
                    <a:pt x="496" y="2356"/>
                  </a:lnTo>
                  <a:cubicBezTo>
                    <a:pt x="496" y="2356"/>
                    <a:pt x="496" y="2356"/>
                    <a:pt x="496" y="2324"/>
                  </a:cubicBezTo>
                  <a:lnTo>
                    <a:pt x="496" y="2324"/>
                  </a:lnTo>
                  <a:lnTo>
                    <a:pt x="496" y="2324"/>
                  </a:lnTo>
                  <a:lnTo>
                    <a:pt x="496" y="2293"/>
                  </a:lnTo>
                  <a:lnTo>
                    <a:pt x="496" y="2293"/>
                  </a:lnTo>
                  <a:cubicBezTo>
                    <a:pt x="496" y="2263"/>
                    <a:pt x="496" y="2263"/>
                    <a:pt x="496" y="2263"/>
                  </a:cubicBezTo>
                  <a:cubicBezTo>
                    <a:pt x="496" y="2263"/>
                    <a:pt x="527" y="2263"/>
                    <a:pt x="527" y="2232"/>
                  </a:cubicBezTo>
                  <a:lnTo>
                    <a:pt x="527" y="2232"/>
                  </a:lnTo>
                  <a:lnTo>
                    <a:pt x="527" y="2232"/>
                  </a:lnTo>
                  <a:lnTo>
                    <a:pt x="527" y="2232"/>
                  </a:lnTo>
                  <a:lnTo>
                    <a:pt x="527" y="2200"/>
                  </a:lnTo>
                  <a:cubicBezTo>
                    <a:pt x="527" y="2200"/>
                    <a:pt x="527" y="2200"/>
                    <a:pt x="527" y="2169"/>
                  </a:cubicBezTo>
                  <a:cubicBezTo>
                    <a:pt x="527" y="2169"/>
                    <a:pt x="527" y="2169"/>
                    <a:pt x="557" y="2169"/>
                  </a:cubicBezTo>
                  <a:cubicBezTo>
                    <a:pt x="557" y="2169"/>
                    <a:pt x="557" y="2139"/>
                    <a:pt x="557" y="2108"/>
                  </a:cubicBezTo>
                  <a:lnTo>
                    <a:pt x="557" y="2108"/>
                  </a:lnTo>
                  <a:lnTo>
                    <a:pt x="557" y="2076"/>
                  </a:lnTo>
                  <a:cubicBezTo>
                    <a:pt x="557" y="2076"/>
                    <a:pt x="557" y="2076"/>
                    <a:pt x="557" y="2046"/>
                  </a:cubicBezTo>
                  <a:cubicBezTo>
                    <a:pt x="557" y="2046"/>
                    <a:pt x="527" y="2046"/>
                    <a:pt x="527" y="2015"/>
                  </a:cubicBezTo>
                  <a:cubicBezTo>
                    <a:pt x="527" y="2015"/>
                    <a:pt x="527" y="2015"/>
                    <a:pt x="527" y="1984"/>
                  </a:cubicBezTo>
                  <a:lnTo>
                    <a:pt x="527" y="1984"/>
                  </a:lnTo>
                  <a:lnTo>
                    <a:pt x="527" y="1952"/>
                  </a:lnTo>
                  <a:lnTo>
                    <a:pt x="527" y="1952"/>
                  </a:lnTo>
                  <a:cubicBezTo>
                    <a:pt x="527" y="1922"/>
                    <a:pt x="527" y="1922"/>
                    <a:pt x="527" y="1922"/>
                  </a:cubicBezTo>
                  <a:lnTo>
                    <a:pt x="527" y="1922"/>
                  </a:lnTo>
                  <a:lnTo>
                    <a:pt x="527" y="1922"/>
                  </a:lnTo>
                  <a:cubicBezTo>
                    <a:pt x="557" y="1891"/>
                    <a:pt x="557" y="1891"/>
                    <a:pt x="557" y="1891"/>
                  </a:cubicBezTo>
                  <a:lnTo>
                    <a:pt x="557" y="1860"/>
                  </a:lnTo>
                  <a:lnTo>
                    <a:pt x="557" y="1860"/>
                  </a:lnTo>
                  <a:cubicBezTo>
                    <a:pt x="557" y="1828"/>
                    <a:pt x="557" y="1828"/>
                    <a:pt x="557" y="1828"/>
                  </a:cubicBezTo>
                  <a:lnTo>
                    <a:pt x="557" y="1828"/>
                  </a:lnTo>
                  <a:lnTo>
                    <a:pt x="557" y="1798"/>
                  </a:lnTo>
                  <a:lnTo>
                    <a:pt x="557" y="1798"/>
                  </a:lnTo>
                  <a:lnTo>
                    <a:pt x="557" y="1798"/>
                  </a:lnTo>
                  <a:cubicBezTo>
                    <a:pt x="557" y="1767"/>
                    <a:pt x="589" y="1736"/>
                    <a:pt x="589" y="1704"/>
                  </a:cubicBezTo>
                  <a:cubicBezTo>
                    <a:pt x="620" y="1704"/>
                    <a:pt x="620" y="1674"/>
                    <a:pt x="620" y="1674"/>
                  </a:cubicBezTo>
                  <a:lnTo>
                    <a:pt x="620" y="1674"/>
                  </a:lnTo>
                  <a:lnTo>
                    <a:pt x="620" y="1674"/>
                  </a:lnTo>
                  <a:lnTo>
                    <a:pt x="620" y="1674"/>
                  </a:lnTo>
                  <a:lnTo>
                    <a:pt x="620" y="1674"/>
                  </a:lnTo>
                  <a:cubicBezTo>
                    <a:pt x="620" y="1643"/>
                    <a:pt x="620" y="1643"/>
                    <a:pt x="620" y="1643"/>
                  </a:cubicBezTo>
                  <a:lnTo>
                    <a:pt x="651" y="1643"/>
                  </a:lnTo>
                  <a:lnTo>
                    <a:pt x="651" y="1643"/>
                  </a:lnTo>
                  <a:lnTo>
                    <a:pt x="651" y="1612"/>
                  </a:lnTo>
                  <a:lnTo>
                    <a:pt x="651" y="1612"/>
                  </a:lnTo>
                  <a:lnTo>
                    <a:pt x="651" y="1612"/>
                  </a:lnTo>
                  <a:lnTo>
                    <a:pt x="651" y="1580"/>
                  </a:lnTo>
                  <a:lnTo>
                    <a:pt x="620" y="1580"/>
                  </a:lnTo>
                  <a:lnTo>
                    <a:pt x="651" y="1550"/>
                  </a:lnTo>
                  <a:lnTo>
                    <a:pt x="651" y="1550"/>
                  </a:lnTo>
                  <a:lnTo>
                    <a:pt x="620" y="1519"/>
                  </a:lnTo>
                  <a:lnTo>
                    <a:pt x="651" y="1488"/>
                  </a:lnTo>
                  <a:lnTo>
                    <a:pt x="651" y="1488"/>
                  </a:lnTo>
                  <a:cubicBezTo>
                    <a:pt x="681" y="1488"/>
                    <a:pt x="681" y="1456"/>
                    <a:pt x="713" y="1456"/>
                  </a:cubicBezTo>
                  <a:lnTo>
                    <a:pt x="713" y="1456"/>
                  </a:lnTo>
                  <a:lnTo>
                    <a:pt x="713" y="1456"/>
                  </a:lnTo>
                  <a:lnTo>
                    <a:pt x="713" y="1426"/>
                  </a:lnTo>
                  <a:lnTo>
                    <a:pt x="713" y="1426"/>
                  </a:lnTo>
                  <a:lnTo>
                    <a:pt x="713" y="1426"/>
                  </a:lnTo>
                  <a:cubicBezTo>
                    <a:pt x="681" y="1426"/>
                    <a:pt x="681" y="1426"/>
                    <a:pt x="681" y="1395"/>
                  </a:cubicBezTo>
                  <a:lnTo>
                    <a:pt x="681" y="1395"/>
                  </a:lnTo>
                  <a:cubicBezTo>
                    <a:pt x="681" y="1364"/>
                    <a:pt x="681" y="1364"/>
                    <a:pt x="681" y="1364"/>
                  </a:cubicBezTo>
                  <a:lnTo>
                    <a:pt x="681" y="1364"/>
                  </a:lnTo>
                  <a:cubicBezTo>
                    <a:pt x="651" y="1364"/>
                    <a:pt x="651" y="1332"/>
                    <a:pt x="651" y="1302"/>
                  </a:cubicBezTo>
                  <a:lnTo>
                    <a:pt x="651" y="1302"/>
                  </a:lnTo>
                  <a:lnTo>
                    <a:pt x="651" y="1302"/>
                  </a:lnTo>
                  <a:lnTo>
                    <a:pt x="651" y="1302"/>
                  </a:lnTo>
                  <a:cubicBezTo>
                    <a:pt x="620" y="1271"/>
                    <a:pt x="620" y="1240"/>
                    <a:pt x="620" y="1240"/>
                  </a:cubicBezTo>
                  <a:lnTo>
                    <a:pt x="620" y="1240"/>
                  </a:lnTo>
                  <a:lnTo>
                    <a:pt x="620" y="1208"/>
                  </a:lnTo>
                  <a:lnTo>
                    <a:pt x="620" y="1208"/>
                  </a:lnTo>
                  <a:lnTo>
                    <a:pt x="620" y="1178"/>
                  </a:lnTo>
                  <a:lnTo>
                    <a:pt x="620" y="1178"/>
                  </a:lnTo>
                  <a:lnTo>
                    <a:pt x="620" y="1178"/>
                  </a:lnTo>
                  <a:lnTo>
                    <a:pt x="620" y="1178"/>
                  </a:lnTo>
                  <a:lnTo>
                    <a:pt x="620" y="1178"/>
                  </a:lnTo>
                  <a:lnTo>
                    <a:pt x="620" y="1147"/>
                  </a:lnTo>
                  <a:lnTo>
                    <a:pt x="620" y="1147"/>
                  </a:lnTo>
                  <a:lnTo>
                    <a:pt x="620" y="1116"/>
                  </a:lnTo>
                  <a:lnTo>
                    <a:pt x="589" y="1116"/>
                  </a:lnTo>
                  <a:lnTo>
                    <a:pt x="589" y="1116"/>
                  </a:lnTo>
                  <a:cubicBezTo>
                    <a:pt x="589" y="1116"/>
                    <a:pt x="589" y="1116"/>
                    <a:pt x="589" y="1084"/>
                  </a:cubicBezTo>
                  <a:lnTo>
                    <a:pt x="589" y="1084"/>
                  </a:lnTo>
                  <a:lnTo>
                    <a:pt x="557" y="1054"/>
                  </a:lnTo>
                  <a:lnTo>
                    <a:pt x="557" y="1054"/>
                  </a:lnTo>
                  <a:cubicBezTo>
                    <a:pt x="557" y="1054"/>
                    <a:pt x="557" y="1054"/>
                    <a:pt x="589" y="1023"/>
                  </a:cubicBezTo>
                  <a:cubicBezTo>
                    <a:pt x="589" y="1023"/>
                    <a:pt x="589" y="1023"/>
                    <a:pt x="589" y="992"/>
                  </a:cubicBezTo>
                  <a:lnTo>
                    <a:pt x="589" y="992"/>
                  </a:lnTo>
                  <a:lnTo>
                    <a:pt x="620" y="992"/>
                  </a:lnTo>
                  <a:lnTo>
                    <a:pt x="620" y="992"/>
                  </a:lnTo>
                  <a:lnTo>
                    <a:pt x="620" y="992"/>
                  </a:lnTo>
                  <a:cubicBezTo>
                    <a:pt x="589" y="992"/>
                    <a:pt x="589" y="960"/>
                    <a:pt x="589" y="930"/>
                  </a:cubicBezTo>
                  <a:lnTo>
                    <a:pt x="589" y="930"/>
                  </a:lnTo>
                  <a:lnTo>
                    <a:pt x="589" y="930"/>
                  </a:lnTo>
                  <a:lnTo>
                    <a:pt x="589" y="930"/>
                  </a:lnTo>
                  <a:cubicBezTo>
                    <a:pt x="589" y="899"/>
                    <a:pt x="589" y="899"/>
                    <a:pt x="589" y="899"/>
                  </a:cubicBezTo>
                  <a:lnTo>
                    <a:pt x="589" y="899"/>
                  </a:lnTo>
                  <a:cubicBezTo>
                    <a:pt x="589" y="868"/>
                    <a:pt x="589" y="868"/>
                    <a:pt x="589" y="868"/>
                  </a:cubicBezTo>
                  <a:lnTo>
                    <a:pt x="620" y="868"/>
                  </a:lnTo>
                  <a:lnTo>
                    <a:pt x="620" y="868"/>
                  </a:lnTo>
                  <a:cubicBezTo>
                    <a:pt x="620" y="868"/>
                    <a:pt x="620" y="868"/>
                    <a:pt x="620" y="837"/>
                  </a:cubicBezTo>
                  <a:lnTo>
                    <a:pt x="589" y="837"/>
                  </a:lnTo>
                  <a:cubicBezTo>
                    <a:pt x="589" y="806"/>
                    <a:pt x="589" y="806"/>
                    <a:pt x="620" y="806"/>
                  </a:cubicBezTo>
                  <a:lnTo>
                    <a:pt x="620" y="806"/>
                  </a:lnTo>
                  <a:cubicBezTo>
                    <a:pt x="620" y="775"/>
                    <a:pt x="620" y="775"/>
                    <a:pt x="620" y="775"/>
                  </a:cubicBezTo>
                  <a:lnTo>
                    <a:pt x="620" y="775"/>
                  </a:lnTo>
                  <a:lnTo>
                    <a:pt x="620" y="775"/>
                  </a:lnTo>
                  <a:lnTo>
                    <a:pt x="620" y="775"/>
                  </a:lnTo>
                  <a:lnTo>
                    <a:pt x="620" y="775"/>
                  </a:lnTo>
                  <a:cubicBezTo>
                    <a:pt x="620" y="743"/>
                    <a:pt x="620" y="743"/>
                    <a:pt x="620" y="743"/>
                  </a:cubicBezTo>
                  <a:lnTo>
                    <a:pt x="620" y="743"/>
                  </a:lnTo>
                  <a:cubicBezTo>
                    <a:pt x="620" y="713"/>
                    <a:pt x="589" y="682"/>
                    <a:pt x="589" y="682"/>
                  </a:cubicBezTo>
                  <a:lnTo>
                    <a:pt x="589" y="682"/>
                  </a:lnTo>
                  <a:lnTo>
                    <a:pt x="589" y="682"/>
                  </a:lnTo>
                  <a:lnTo>
                    <a:pt x="589" y="682"/>
                  </a:lnTo>
                  <a:cubicBezTo>
                    <a:pt x="557" y="682"/>
                    <a:pt x="557" y="682"/>
                    <a:pt x="557" y="682"/>
                  </a:cubicBezTo>
                  <a:lnTo>
                    <a:pt x="557" y="682"/>
                  </a:lnTo>
                  <a:lnTo>
                    <a:pt x="557" y="682"/>
                  </a:lnTo>
                  <a:lnTo>
                    <a:pt x="557" y="682"/>
                  </a:lnTo>
                  <a:lnTo>
                    <a:pt x="557" y="682"/>
                  </a:lnTo>
                  <a:cubicBezTo>
                    <a:pt x="527" y="682"/>
                    <a:pt x="527" y="651"/>
                    <a:pt x="527" y="620"/>
                  </a:cubicBezTo>
                  <a:lnTo>
                    <a:pt x="527" y="620"/>
                  </a:lnTo>
                  <a:lnTo>
                    <a:pt x="527" y="620"/>
                  </a:lnTo>
                  <a:cubicBezTo>
                    <a:pt x="496" y="620"/>
                    <a:pt x="496" y="620"/>
                    <a:pt x="496" y="620"/>
                  </a:cubicBezTo>
                  <a:cubicBezTo>
                    <a:pt x="496" y="620"/>
                    <a:pt x="496" y="620"/>
                    <a:pt x="465" y="620"/>
                  </a:cubicBezTo>
                  <a:lnTo>
                    <a:pt x="465" y="620"/>
                  </a:lnTo>
                  <a:lnTo>
                    <a:pt x="465" y="620"/>
                  </a:lnTo>
                  <a:lnTo>
                    <a:pt x="465" y="620"/>
                  </a:lnTo>
                  <a:lnTo>
                    <a:pt x="465" y="620"/>
                  </a:lnTo>
                  <a:cubicBezTo>
                    <a:pt x="465" y="620"/>
                    <a:pt x="433" y="620"/>
                    <a:pt x="433" y="589"/>
                  </a:cubicBezTo>
                  <a:lnTo>
                    <a:pt x="433" y="589"/>
                  </a:lnTo>
                  <a:lnTo>
                    <a:pt x="433" y="589"/>
                  </a:lnTo>
                  <a:cubicBezTo>
                    <a:pt x="403" y="589"/>
                    <a:pt x="403" y="589"/>
                    <a:pt x="403" y="558"/>
                  </a:cubicBezTo>
                  <a:cubicBezTo>
                    <a:pt x="403" y="558"/>
                    <a:pt x="372" y="558"/>
                    <a:pt x="372" y="527"/>
                  </a:cubicBezTo>
                  <a:lnTo>
                    <a:pt x="372" y="527"/>
                  </a:lnTo>
                  <a:lnTo>
                    <a:pt x="372" y="527"/>
                  </a:lnTo>
                  <a:lnTo>
                    <a:pt x="372" y="527"/>
                  </a:lnTo>
                  <a:cubicBezTo>
                    <a:pt x="372" y="527"/>
                    <a:pt x="372" y="527"/>
                    <a:pt x="372" y="496"/>
                  </a:cubicBezTo>
                  <a:lnTo>
                    <a:pt x="372" y="496"/>
                  </a:lnTo>
                  <a:lnTo>
                    <a:pt x="341" y="465"/>
                  </a:lnTo>
                  <a:cubicBezTo>
                    <a:pt x="341" y="434"/>
                    <a:pt x="341" y="434"/>
                    <a:pt x="341" y="434"/>
                  </a:cubicBezTo>
                  <a:lnTo>
                    <a:pt x="341" y="434"/>
                  </a:lnTo>
                  <a:cubicBezTo>
                    <a:pt x="341" y="403"/>
                    <a:pt x="341" y="403"/>
                    <a:pt x="341" y="403"/>
                  </a:cubicBezTo>
                  <a:lnTo>
                    <a:pt x="341" y="403"/>
                  </a:lnTo>
                  <a:lnTo>
                    <a:pt x="341" y="403"/>
                  </a:lnTo>
                  <a:lnTo>
                    <a:pt x="341" y="372"/>
                  </a:lnTo>
                  <a:lnTo>
                    <a:pt x="341" y="372"/>
                  </a:lnTo>
                  <a:lnTo>
                    <a:pt x="341" y="372"/>
                  </a:lnTo>
                  <a:lnTo>
                    <a:pt x="372" y="341"/>
                  </a:lnTo>
                  <a:lnTo>
                    <a:pt x="372" y="341"/>
                  </a:lnTo>
                  <a:lnTo>
                    <a:pt x="372" y="341"/>
                  </a:lnTo>
                  <a:lnTo>
                    <a:pt x="372" y="341"/>
                  </a:lnTo>
                  <a:lnTo>
                    <a:pt x="372" y="341"/>
                  </a:lnTo>
                  <a:lnTo>
                    <a:pt x="372" y="341"/>
                  </a:lnTo>
                  <a:cubicBezTo>
                    <a:pt x="372" y="310"/>
                    <a:pt x="372" y="310"/>
                    <a:pt x="372" y="310"/>
                  </a:cubicBezTo>
                  <a:lnTo>
                    <a:pt x="372" y="310"/>
                  </a:lnTo>
                  <a:cubicBezTo>
                    <a:pt x="372" y="279"/>
                    <a:pt x="372" y="279"/>
                    <a:pt x="372" y="279"/>
                  </a:cubicBezTo>
                  <a:cubicBezTo>
                    <a:pt x="403" y="248"/>
                    <a:pt x="403" y="248"/>
                    <a:pt x="403" y="248"/>
                  </a:cubicBezTo>
                  <a:lnTo>
                    <a:pt x="403" y="248"/>
                  </a:lnTo>
                  <a:lnTo>
                    <a:pt x="403" y="248"/>
                  </a:lnTo>
                  <a:cubicBezTo>
                    <a:pt x="433" y="248"/>
                    <a:pt x="433" y="248"/>
                    <a:pt x="433" y="217"/>
                  </a:cubicBezTo>
                  <a:cubicBezTo>
                    <a:pt x="433" y="217"/>
                    <a:pt x="465" y="217"/>
                    <a:pt x="465" y="186"/>
                  </a:cubicBezTo>
                  <a:lnTo>
                    <a:pt x="496" y="186"/>
                  </a:lnTo>
                  <a:lnTo>
                    <a:pt x="496" y="186"/>
                  </a:lnTo>
                  <a:lnTo>
                    <a:pt x="527" y="186"/>
                  </a:lnTo>
                  <a:lnTo>
                    <a:pt x="527" y="186"/>
                  </a:lnTo>
                  <a:lnTo>
                    <a:pt x="527" y="186"/>
                  </a:lnTo>
                  <a:cubicBezTo>
                    <a:pt x="527" y="155"/>
                    <a:pt x="527" y="155"/>
                    <a:pt x="527" y="155"/>
                  </a:cubicBezTo>
                  <a:lnTo>
                    <a:pt x="527" y="124"/>
                  </a:lnTo>
                  <a:lnTo>
                    <a:pt x="527" y="124"/>
                  </a:lnTo>
                  <a:lnTo>
                    <a:pt x="527" y="124"/>
                  </a:lnTo>
                  <a:lnTo>
                    <a:pt x="527" y="124"/>
                  </a:lnTo>
                  <a:lnTo>
                    <a:pt x="496" y="124"/>
                  </a:lnTo>
                  <a:lnTo>
                    <a:pt x="465" y="124"/>
                  </a:lnTo>
                  <a:cubicBezTo>
                    <a:pt x="465" y="124"/>
                    <a:pt x="465" y="124"/>
                    <a:pt x="433" y="124"/>
                  </a:cubicBezTo>
                  <a:lnTo>
                    <a:pt x="433" y="124"/>
                  </a:lnTo>
                  <a:cubicBezTo>
                    <a:pt x="403" y="124"/>
                    <a:pt x="372" y="124"/>
                    <a:pt x="372" y="93"/>
                  </a:cubicBezTo>
                  <a:lnTo>
                    <a:pt x="372" y="62"/>
                  </a:lnTo>
                  <a:lnTo>
                    <a:pt x="372" y="62"/>
                  </a:lnTo>
                  <a:lnTo>
                    <a:pt x="372" y="31"/>
                  </a:lnTo>
                  <a:lnTo>
                    <a:pt x="372" y="31"/>
                  </a:lnTo>
                  <a:lnTo>
                    <a:pt x="341" y="31"/>
                  </a:lnTo>
                  <a:cubicBezTo>
                    <a:pt x="341" y="31"/>
                    <a:pt x="309" y="31"/>
                    <a:pt x="309" y="0"/>
                  </a:cubicBezTo>
                  <a:lnTo>
                    <a:pt x="309" y="0"/>
                  </a:lnTo>
                  <a:lnTo>
                    <a:pt x="309" y="31"/>
                  </a:lnTo>
                  <a:cubicBezTo>
                    <a:pt x="309" y="31"/>
                    <a:pt x="309" y="31"/>
                    <a:pt x="279" y="31"/>
                  </a:cubicBezTo>
                  <a:cubicBezTo>
                    <a:pt x="279" y="62"/>
                    <a:pt x="279" y="62"/>
                    <a:pt x="279" y="62"/>
                  </a:cubicBezTo>
                  <a:lnTo>
                    <a:pt x="279" y="62"/>
                  </a:lnTo>
                  <a:lnTo>
                    <a:pt x="279" y="62"/>
                  </a:lnTo>
                  <a:cubicBezTo>
                    <a:pt x="279" y="93"/>
                    <a:pt x="248" y="124"/>
                    <a:pt x="186" y="124"/>
                  </a:cubicBezTo>
                  <a:cubicBezTo>
                    <a:pt x="155" y="124"/>
                    <a:pt x="155" y="155"/>
                    <a:pt x="155" y="155"/>
                  </a:cubicBezTo>
                  <a:cubicBezTo>
                    <a:pt x="155" y="186"/>
                    <a:pt x="124" y="217"/>
                    <a:pt x="124" y="248"/>
                  </a:cubicBezTo>
                  <a:cubicBezTo>
                    <a:pt x="124" y="248"/>
                    <a:pt x="124" y="248"/>
                    <a:pt x="124" y="279"/>
                  </a:cubicBezTo>
                  <a:lnTo>
                    <a:pt x="92" y="279"/>
                  </a:lnTo>
                  <a:cubicBezTo>
                    <a:pt x="92" y="310"/>
                    <a:pt x="92" y="310"/>
                    <a:pt x="92" y="310"/>
                  </a:cubicBezTo>
                  <a:cubicBezTo>
                    <a:pt x="62" y="310"/>
                    <a:pt x="62" y="310"/>
                    <a:pt x="62" y="310"/>
                  </a:cubicBezTo>
                  <a:lnTo>
                    <a:pt x="62" y="310"/>
                  </a:lnTo>
                  <a:cubicBezTo>
                    <a:pt x="62" y="279"/>
                    <a:pt x="31" y="279"/>
                    <a:pt x="31" y="248"/>
                  </a:cubicBezTo>
                  <a:lnTo>
                    <a:pt x="31" y="248"/>
                  </a:lnTo>
                  <a:lnTo>
                    <a:pt x="31" y="248"/>
                  </a:lnTo>
                  <a:lnTo>
                    <a:pt x="31" y="248"/>
                  </a:lnTo>
                  <a:cubicBezTo>
                    <a:pt x="31" y="248"/>
                    <a:pt x="31" y="248"/>
                    <a:pt x="0" y="248"/>
                  </a:cubicBezTo>
                  <a:lnTo>
                    <a:pt x="0" y="248"/>
                  </a:lnTo>
                  <a:cubicBezTo>
                    <a:pt x="0" y="279"/>
                    <a:pt x="0" y="279"/>
                    <a:pt x="0" y="279"/>
                  </a:cubicBezTo>
                  <a:lnTo>
                    <a:pt x="0" y="279"/>
                  </a:lnTo>
                  <a:lnTo>
                    <a:pt x="0" y="310"/>
                  </a:lnTo>
                  <a:lnTo>
                    <a:pt x="0" y="310"/>
                  </a:lnTo>
                  <a:cubicBezTo>
                    <a:pt x="0" y="310"/>
                    <a:pt x="31" y="341"/>
                    <a:pt x="62" y="372"/>
                  </a:cubicBezTo>
                  <a:lnTo>
                    <a:pt x="62" y="372"/>
                  </a:lnTo>
                  <a:cubicBezTo>
                    <a:pt x="62" y="403"/>
                    <a:pt x="62" y="403"/>
                    <a:pt x="62" y="434"/>
                  </a:cubicBezTo>
                  <a:lnTo>
                    <a:pt x="92" y="434"/>
                  </a:lnTo>
                  <a:lnTo>
                    <a:pt x="92" y="465"/>
                  </a:lnTo>
                  <a:cubicBezTo>
                    <a:pt x="92" y="465"/>
                    <a:pt x="92" y="465"/>
                    <a:pt x="124" y="465"/>
                  </a:cubicBezTo>
                  <a:cubicBezTo>
                    <a:pt x="124" y="496"/>
                    <a:pt x="124" y="527"/>
                    <a:pt x="124" y="527"/>
                  </a:cubicBezTo>
                  <a:cubicBezTo>
                    <a:pt x="124" y="527"/>
                    <a:pt x="124" y="527"/>
                    <a:pt x="124" y="558"/>
                  </a:cubicBezTo>
                  <a:lnTo>
                    <a:pt x="155" y="589"/>
                  </a:lnTo>
                  <a:cubicBezTo>
                    <a:pt x="186" y="620"/>
                    <a:pt x="186" y="620"/>
                    <a:pt x="186" y="651"/>
                  </a:cubicBezTo>
                  <a:cubicBezTo>
                    <a:pt x="186" y="682"/>
                    <a:pt x="186" y="682"/>
                    <a:pt x="186" y="682"/>
                  </a:cubicBezTo>
                  <a:lnTo>
                    <a:pt x="186" y="682"/>
                  </a:lnTo>
                  <a:lnTo>
                    <a:pt x="186" y="682"/>
                  </a:lnTo>
                  <a:cubicBezTo>
                    <a:pt x="186" y="682"/>
                    <a:pt x="186" y="682"/>
                    <a:pt x="217" y="713"/>
                  </a:cubicBezTo>
                  <a:cubicBezTo>
                    <a:pt x="217" y="713"/>
                    <a:pt x="217" y="743"/>
                    <a:pt x="248" y="743"/>
                  </a:cubicBezTo>
                  <a:cubicBezTo>
                    <a:pt x="248" y="775"/>
                    <a:pt x="248" y="806"/>
                    <a:pt x="248" y="806"/>
                  </a:cubicBezTo>
                  <a:cubicBezTo>
                    <a:pt x="248" y="837"/>
                    <a:pt x="248" y="837"/>
                    <a:pt x="248" y="837"/>
                  </a:cubicBezTo>
                  <a:cubicBezTo>
                    <a:pt x="248" y="868"/>
                    <a:pt x="248" y="868"/>
                    <a:pt x="279" y="868"/>
                  </a:cubicBezTo>
                  <a:lnTo>
                    <a:pt x="279" y="868"/>
                  </a:lnTo>
                  <a:lnTo>
                    <a:pt x="309" y="899"/>
                  </a:lnTo>
                  <a:cubicBezTo>
                    <a:pt x="341" y="899"/>
                    <a:pt x="341" y="930"/>
                    <a:pt x="341" y="930"/>
                  </a:cubicBezTo>
                  <a:cubicBezTo>
                    <a:pt x="372" y="930"/>
                    <a:pt x="372" y="960"/>
                    <a:pt x="372" y="960"/>
                  </a:cubicBezTo>
                  <a:cubicBezTo>
                    <a:pt x="403" y="960"/>
                    <a:pt x="433" y="992"/>
                    <a:pt x="433" y="992"/>
                  </a:cubicBezTo>
                  <a:cubicBezTo>
                    <a:pt x="433" y="992"/>
                    <a:pt x="433" y="992"/>
                    <a:pt x="465" y="992"/>
                  </a:cubicBezTo>
                  <a:lnTo>
                    <a:pt x="496" y="1023"/>
                  </a:lnTo>
                  <a:cubicBezTo>
                    <a:pt x="496" y="1054"/>
                    <a:pt x="496" y="1054"/>
                    <a:pt x="527" y="1054"/>
                  </a:cubicBezTo>
                  <a:lnTo>
                    <a:pt x="527" y="1054"/>
                  </a:lnTo>
                  <a:cubicBezTo>
                    <a:pt x="557" y="1084"/>
                    <a:pt x="557" y="1084"/>
                    <a:pt x="557" y="1116"/>
                  </a:cubicBezTo>
                  <a:cubicBezTo>
                    <a:pt x="589" y="1116"/>
                    <a:pt x="589" y="1147"/>
                    <a:pt x="589" y="1208"/>
                  </a:cubicBezTo>
                  <a:lnTo>
                    <a:pt x="589" y="1208"/>
                  </a:lnTo>
                  <a:lnTo>
                    <a:pt x="589" y="1240"/>
                  </a:lnTo>
                  <a:lnTo>
                    <a:pt x="589" y="1271"/>
                  </a:lnTo>
                  <a:lnTo>
                    <a:pt x="589" y="1271"/>
                  </a:lnTo>
                  <a:lnTo>
                    <a:pt x="589" y="1271"/>
                  </a:lnTo>
                  <a:cubicBezTo>
                    <a:pt x="589" y="1271"/>
                    <a:pt x="589" y="1302"/>
                    <a:pt x="589" y="1332"/>
                  </a:cubicBezTo>
                  <a:cubicBezTo>
                    <a:pt x="589" y="1364"/>
                    <a:pt x="589" y="1364"/>
                    <a:pt x="589" y="1395"/>
                  </a:cubicBezTo>
                  <a:lnTo>
                    <a:pt x="589" y="1395"/>
                  </a:lnTo>
                  <a:cubicBezTo>
                    <a:pt x="589" y="1426"/>
                    <a:pt x="589" y="1426"/>
                    <a:pt x="557" y="1426"/>
                  </a:cubicBezTo>
                  <a:cubicBezTo>
                    <a:pt x="557" y="1456"/>
                    <a:pt x="557" y="1456"/>
                    <a:pt x="557" y="1456"/>
                  </a:cubicBezTo>
                  <a:cubicBezTo>
                    <a:pt x="589" y="1456"/>
                    <a:pt x="557" y="1488"/>
                    <a:pt x="557" y="1519"/>
                  </a:cubicBezTo>
                  <a:lnTo>
                    <a:pt x="557" y="1519"/>
                  </a:lnTo>
                  <a:cubicBezTo>
                    <a:pt x="557" y="1519"/>
                    <a:pt x="557" y="1519"/>
                    <a:pt x="557" y="1550"/>
                  </a:cubicBezTo>
                  <a:lnTo>
                    <a:pt x="557" y="1550"/>
                  </a:lnTo>
                  <a:cubicBezTo>
                    <a:pt x="557" y="1580"/>
                    <a:pt x="557" y="1580"/>
                    <a:pt x="557" y="1612"/>
                  </a:cubicBezTo>
                  <a:lnTo>
                    <a:pt x="557" y="1643"/>
                  </a:lnTo>
                  <a:cubicBezTo>
                    <a:pt x="557" y="1643"/>
                    <a:pt x="557" y="1643"/>
                    <a:pt x="557" y="1674"/>
                  </a:cubicBezTo>
                  <a:lnTo>
                    <a:pt x="557" y="1704"/>
                  </a:lnTo>
                  <a:cubicBezTo>
                    <a:pt x="557" y="1704"/>
                    <a:pt x="557" y="1736"/>
                    <a:pt x="527" y="1736"/>
                  </a:cubicBezTo>
                  <a:lnTo>
                    <a:pt x="527" y="1767"/>
                  </a:lnTo>
                  <a:cubicBezTo>
                    <a:pt x="527" y="1798"/>
                    <a:pt x="527" y="1798"/>
                    <a:pt x="527" y="1798"/>
                  </a:cubicBezTo>
                  <a:lnTo>
                    <a:pt x="527" y="1798"/>
                  </a:lnTo>
                  <a:lnTo>
                    <a:pt x="527" y="1798"/>
                  </a:lnTo>
                  <a:lnTo>
                    <a:pt x="527" y="1828"/>
                  </a:lnTo>
                  <a:lnTo>
                    <a:pt x="527" y="1828"/>
                  </a:lnTo>
                  <a:cubicBezTo>
                    <a:pt x="527" y="1828"/>
                    <a:pt x="527" y="1828"/>
                    <a:pt x="527" y="1860"/>
                  </a:cubicBezTo>
                  <a:cubicBezTo>
                    <a:pt x="527" y="1860"/>
                    <a:pt x="527" y="1891"/>
                    <a:pt x="496" y="1891"/>
                  </a:cubicBezTo>
                  <a:lnTo>
                    <a:pt x="496" y="1922"/>
                  </a:lnTo>
                  <a:cubicBezTo>
                    <a:pt x="496" y="1922"/>
                    <a:pt x="496" y="1922"/>
                    <a:pt x="496" y="1952"/>
                  </a:cubicBezTo>
                  <a:cubicBezTo>
                    <a:pt x="496" y="1952"/>
                    <a:pt x="496" y="1952"/>
                    <a:pt x="496" y="1984"/>
                  </a:cubicBezTo>
                  <a:cubicBezTo>
                    <a:pt x="527" y="1984"/>
                    <a:pt x="496" y="2046"/>
                    <a:pt x="496" y="2046"/>
                  </a:cubicBezTo>
                  <a:lnTo>
                    <a:pt x="496" y="2076"/>
                  </a:lnTo>
                  <a:cubicBezTo>
                    <a:pt x="496" y="2076"/>
                    <a:pt x="496" y="2108"/>
                    <a:pt x="496" y="2139"/>
                  </a:cubicBezTo>
                  <a:lnTo>
                    <a:pt x="496" y="2139"/>
                  </a:lnTo>
                  <a:cubicBezTo>
                    <a:pt x="496" y="2139"/>
                    <a:pt x="496" y="2139"/>
                    <a:pt x="496" y="2169"/>
                  </a:cubicBezTo>
                  <a:cubicBezTo>
                    <a:pt x="496" y="2169"/>
                    <a:pt x="496" y="2200"/>
                    <a:pt x="465" y="2232"/>
                  </a:cubicBezTo>
                  <a:lnTo>
                    <a:pt x="433" y="2263"/>
                  </a:lnTo>
                  <a:lnTo>
                    <a:pt x="433" y="2293"/>
                  </a:lnTo>
                  <a:lnTo>
                    <a:pt x="433" y="2293"/>
                  </a:lnTo>
                  <a:cubicBezTo>
                    <a:pt x="433" y="2293"/>
                    <a:pt x="433" y="2293"/>
                    <a:pt x="433" y="2324"/>
                  </a:cubicBezTo>
                  <a:lnTo>
                    <a:pt x="403" y="2324"/>
                  </a:lnTo>
                  <a:lnTo>
                    <a:pt x="403" y="2324"/>
                  </a:lnTo>
                  <a:cubicBezTo>
                    <a:pt x="403" y="2356"/>
                    <a:pt x="403" y="2356"/>
                    <a:pt x="403" y="2356"/>
                  </a:cubicBezTo>
                  <a:lnTo>
                    <a:pt x="403" y="2356"/>
                  </a:lnTo>
                  <a:cubicBezTo>
                    <a:pt x="403" y="2387"/>
                    <a:pt x="403" y="2387"/>
                    <a:pt x="403" y="2417"/>
                  </a:cubicBezTo>
                  <a:lnTo>
                    <a:pt x="403" y="2417"/>
                  </a:lnTo>
                  <a:lnTo>
                    <a:pt x="403" y="2448"/>
                  </a:lnTo>
                  <a:cubicBezTo>
                    <a:pt x="403" y="2448"/>
                    <a:pt x="433" y="2480"/>
                    <a:pt x="403" y="2511"/>
                  </a:cubicBezTo>
                  <a:cubicBezTo>
                    <a:pt x="403" y="2541"/>
                    <a:pt x="372" y="2572"/>
                    <a:pt x="372" y="2572"/>
                  </a:cubicBezTo>
                  <a:lnTo>
                    <a:pt x="372" y="2572"/>
                  </a:lnTo>
                  <a:cubicBezTo>
                    <a:pt x="403" y="2572"/>
                    <a:pt x="403" y="2572"/>
                    <a:pt x="403" y="2572"/>
                  </a:cubicBezTo>
                  <a:lnTo>
                    <a:pt x="433" y="2572"/>
                  </a:lnTo>
                  <a:lnTo>
                    <a:pt x="433" y="2572"/>
                  </a:lnTo>
                  <a:lnTo>
                    <a:pt x="433" y="2572"/>
                  </a:lnTo>
                  <a:lnTo>
                    <a:pt x="433" y="2572"/>
                  </a:lnTo>
                  <a:cubicBezTo>
                    <a:pt x="465" y="2604"/>
                    <a:pt x="465" y="2604"/>
                    <a:pt x="465" y="2604"/>
                  </a:cubicBezTo>
                  <a:cubicBezTo>
                    <a:pt x="465" y="2604"/>
                    <a:pt x="433" y="2572"/>
                    <a:pt x="433" y="254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2" name="Freeform 161"/>
            <p:cNvSpPr>
              <a:spLocks noChangeArrowheads="1"/>
            </p:cNvSpPr>
            <p:nvPr/>
          </p:nvSpPr>
          <p:spPr bwMode="auto">
            <a:xfrm>
              <a:off x="2184400" y="3810000"/>
              <a:ext cx="33338" cy="34925"/>
            </a:xfrm>
            <a:custGeom>
              <a:avLst/>
              <a:gdLst>
                <a:gd name="T0" fmla="*/ 92 w 93"/>
                <a:gd name="T1" fmla="*/ 63 h 95"/>
                <a:gd name="T2" fmla="*/ 92 w 93"/>
                <a:gd name="T3" fmla="*/ 63 h 95"/>
                <a:gd name="T4" fmla="*/ 31 w 93"/>
                <a:gd name="T5" fmla="*/ 31 h 95"/>
                <a:gd name="T6" fmla="*/ 31 w 93"/>
                <a:gd name="T7" fmla="*/ 0 h 95"/>
                <a:gd name="T8" fmla="*/ 31 w 93"/>
                <a:gd name="T9" fmla="*/ 0 h 95"/>
                <a:gd name="T10" fmla="*/ 31 w 93"/>
                <a:gd name="T11" fmla="*/ 0 h 95"/>
                <a:gd name="T12" fmla="*/ 0 w 93"/>
                <a:gd name="T13" fmla="*/ 0 h 95"/>
                <a:gd name="T14" fmla="*/ 0 w 93"/>
                <a:gd name="T15" fmla="*/ 0 h 95"/>
                <a:gd name="T16" fmla="*/ 31 w 93"/>
                <a:gd name="T17" fmla="*/ 63 h 95"/>
                <a:gd name="T18" fmla="*/ 31 w 93"/>
                <a:gd name="T19" fmla="*/ 94 h 95"/>
                <a:gd name="T20" fmla="*/ 31 w 93"/>
                <a:gd name="T21" fmla="*/ 94 h 95"/>
                <a:gd name="T22" fmla="*/ 62 w 93"/>
                <a:gd name="T23" fmla="*/ 94 h 95"/>
                <a:gd name="T24" fmla="*/ 92 w 93"/>
                <a:gd name="T25" fmla="*/ 94 h 95"/>
                <a:gd name="T26" fmla="*/ 92 w 93"/>
                <a:gd name="T27" fmla="*/ 94 h 95"/>
                <a:gd name="T28" fmla="*/ 92 w 93"/>
                <a:gd name="T29" fmla="*/ 94 h 95"/>
                <a:gd name="T30" fmla="*/ 92 w 93"/>
                <a:gd name="T31"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95">
                  <a:moveTo>
                    <a:pt x="92" y="63"/>
                  </a:moveTo>
                  <a:lnTo>
                    <a:pt x="92" y="63"/>
                  </a:lnTo>
                  <a:cubicBezTo>
                    <a:pt x="62" y="63"/>
                    <a:pt x="62" y="63"/>
                    <a:pt x="31" y="31"/>
                  </a:cubicBezTo>
                  <a:cubicBezTo>
                    <a:pt x="31" y="31"/>
                    <a:pt x="31" y="31"/>
                    <a:pt x="31" y="0"/>
                  </a:cubicBezTo>
                  <a:lnTo>
                    <a:pt x="31" y="0"/>
                  </a:lnTo>
                  <a:lnTo>
                    <a:pt x="31" y="0"/>
                  </a:lnTo>
                  <a:cubicBezTo>
                    <a:pt x="0" y="0"/>
                    <a:pt x="0" y="0"/>
                    <a:pt x="0" y="0"/>
                  </a:cubicBezTo>
                  <a:lnTo>
                    <a:pt x="0" y="0"/>
                  </a:lnTo>
                  <a:cubicBezTo>
                    <a:pt x="31" y="0"/>
                    <a:pt x="31" y="31"/>
                    <a:pt x="31" y="63"/>
                  </a:cubicBezTo>
                  <a:cubicBezTo>
                    <a:pt x="31" y="63"/>
                    <a:pt x="31" y="63"/>
                    <a:pt x="31" y="94"/>
                  </a:cubicBezTo>
                  <a:lnTo>
                    <a:pt x="31" y="94"/>
                  </a:lnTo>
                  <a:lnTo>
                    <a:pt x="62" y="94"/>
                  </a:lnTo>
                  <a:cubicBezTo>
                    <a:pt x="92" y="94"/>
                    <a:pt x="92" y="94"/>
                    <a:pt x="92" y="94"/>
                  </a:cubicBezTo>
                  <a:lnTo>
                    <a:pt x="92" y="94"/>
                  </a:lnTo>
                  <a:lnTo>
                    <a:pt x="92" y="94"/>
                  </a:lnTo>
                  <a:cubicBezTo>
                    <a:pt x="92" y="63"/>
                    <a:pt x="92" y="63"/>
                    <a:pt x="92" y="63"/>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3" name="Freeform 162"/>
            <p:cNvSpPr>
              <a:spLocks noChangeArrowheads="1"/>
            </p:cNvSpPr>
            <p:nvPr/>
          </p:nvSpPr>
          <p:spPr bwMode="auto">
            <a:xfrm>
              <a:off x="2051050" y="2751138"/>
              <a:ext cx="1588" cy="11112"/>
            </a:xfrm>
            <a:custGeom>
              <a:avLst/>
              <a:gdLst>
                <a:gd name="T0" fmla="*/ 0 w 1"/>
                <a:gd name="T1" fmla="*/ 31 h 32"/>
                <a:gd name="T2" fmla="*/ 0 w 1"/>
                <a:gd name="T3" fmla="*/ 31 h 32"/>
                <a:gd name="T4" fmla="*/ 0 w 1"/>
                <a:gd name="T5" fmla="*/ 31 h 32"/>
                <a:gd name="T6" fmla="*/ 0 w 1"/>
                <a:gd name="T7" fmla="*/ 0 h 32"/>
                <a:gd name="T8" fmla="*/ 0 w 1"/>
                <a:gd name="T9" fmla="*/ 0 h 32"/>
                <a:gd name="T10" fmla="*/ 0 w 1"/>
                <a:gd name="T11" fmla="*/ 0 h 32"/>
                <a:gd name="T12" fmla="*/ 0 w 1"/>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1" h="32">
                  <a:moveTo>
                    <a:pt x="0" y="31"/>
                  </a:moveTo>
                  <a:lnTo>
                    <a:pt x="0" y="31"/>
                  </a:lnTo>
                  <a:lnTo>
                    <a:pt x="0" y="31"/>
                  </a:lnTo>
                  <a:lnTo>
                    <a:pt x="0" y="0"/>
                  </a:lnTo>
                  <a:lnTo>
                    <a:pt x="0" y="0"/>
                  </a:lnTo>
                  <a:lnTo>
                    <a:pt x="0" y="0"/>
                  </a:lnTo>
                  <a:lnTo>
                    <a:pt x="0"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4" name="Freeform 163"/>
            <p:cNvSpPr>
              <a:spLocks noChangeArrowheads="1"/>
            </p:cNvSpPr>
            <p:nvPr/>
          </p:nvSpPr>
          <p:spPr bwMode="auto">
            <a:xfrm>
              <a:off x="2239963" y="3867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5" name="Freeform 164"/>
            <p:cNvSpPr>
              <a:spLocks noChangeArrowheads="1"/>
            </p:cNvSpPr>
            <p:nvPr/>
          </p:nvSpPr>
          <p:spPr bwMode="auto">
            <a:xfrm>
              <a:off x="2217738" y="3654425"/>
              <a:ext cx="11112" cy="22225"/>
            </a:xfrm>
            <a:custGeom>
              <a:avLst/>
              <a:gdLst>
                <a:gd name="T0" fmla="*/ 0 w 33"/>
                <a:gd name="T1" fmla="*/ 31 h 62"/>
                <a:gd name="T2" fmla="*/ 0 w 33"/>
                <a:gd name="T3" fmla="*/ 31 h 62"/>
                <a:gd name="T4" fmla="*/ 32 w 33"/>
                <a:gd name="T5" fmla="*/ 61 h 62"/>
                <a:gd name="T6" fmla="*/ 32 w 33"/>
                <a:gd name="T7" fmla="*/ 61 h 62"/>
                <a:gd name="T8" fmla="*/ 32 w 33"/>
                <a:gd name="T9" fmla="*/ 61 h 62"/>
                <a:gd name="T10" fmla="*/ 32 w 33"/>
                <a:gd name="T11" fmla="*/ 31 h 62"/>
                <a:gd name="T12" fmla="*/ 32 w 33"/>
                <a:gd name="T13" fmla="*/ 31 h 62"/>
                <a:gd name="T14" fmla="*/ 32 w 33"/>
                <a:gd name="T15" fmla="*/ 31 h 62"/>
                <a:gd name="T16" fmla="*/ 0 w 33"/>
                <a:gd name="T17" fmla="*/ 0 h 62"/>
                <a:gd name="T18" fmla="*/ 0 w 33"/>
                <a:gd name="T19" fmla="*/ 0 h 62"/>
                <a:gd name="T20" fmla="*/ 0 w 33"/>
                <a:gd name="T21" fmla="*/ 0 h 62"/>
                <a:gd name="T22" fmla="*/ 0 w 33"/>
                <a:gd name="T23" fmla="*/ 0 h 62"/>
                <a:gd name="T24" fmla="*/ 0 w 33"/>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31"/>
                  </a:moveTo>
                  <a:lnTo>
                    <a:pt x="0" y="31"/>
                  </a:lnTo>
                  <a:lnTo>
                    <a:pt x="32" y="61"/>
                  </a:lnTo>
                  <a:lnTo>
                    <a:pt x="32" y="61"/>
                  </a:lnTo>
                  <a:lnTo>
                    <a:pt x="32" y="61"/>
                  </a:lnTo>
                  <a:cubicBezTo>
                    <a:pt x="32" y="61"/>
                    <a:pt x="32" y="61"/>
                    <a:pt x="32" y="31"/>
                  </a:cubicBezTo>
                  <a:lnTo>
                    <a:pt x="32" y="31"/>
                  </a:lnTo>
                  <a:lnTo>
                    <a:pt x="32" y="31"/>
                  </a:lnTo>
                  <a:cubicBezTo>
                    <a:pt x="0" y="31"/>
                    <a:pt x="0" y="0"/>
                    <a:pt x="0" y="0"/>
                  </a:cubicBezTo>
                  <a:lnTo>
                    <a:pt x="0" y="0"/>
                  </a:lnTo>
                  <a:lnTo>
                    <a:pt x="0" y="0"/>
                  </a:lnTo>
                  <a:lnTo>
                    <a:pt x="0" y="0"/>
                  </a:lnTo>
                  <a:cubicBezTo>
                    <a:pt x="0" y="31"/>
                    <a:pt x="0" y="31"/>
                    <a:pt x="0"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6" name="Freeform 165"/>
            <p:cNvSpPr>
              <a:spLocks noChangeArrowheads="1"/>
            </p:cNvSpPr>
            <p:nvPr/>
          </p:nvSpPr>
          <p:spPr bwMode="auto">
            <a:xfrm>
              <a:off x="2173288" y="3687763"/>
              <a:ext cx="57150" cy="88900"/>
            </a:xfrm>
            <a:custGeom>
              <a:avLst/>
              <a:gdLst>
                <a:gd name="T0" fmla="*/ 63 w 157"/>
                <a:gd name="T1" fmla="*/ 248 h 249"/>
                <a:gd name="T2" fmla="*/ 63 w 157"/>
                <a:gd name="T3" fmla="*/ 248 h 249"/>
                <a:gd name="T4" fmla="*/ 63 w 157"/>
                <a:gd name="T5" fmla="*/ 248 h 249"/>
                <a:gd name="T6" fmla="*/ 94 w 157"/>
                <a:gd name="T7" fmla="*/ 248 h 249"/>
                <a:gd name="T8" fmla="*/ 94 w 157"/>
                <a:gd name="T9" fmla="*/ 248 h 249"/>
                <a:gd name="T10" fmla="*/ 124 w 157"/>
                <a:gd name="T11" fmla="*/ 217 h 249"/>
                <a:gd name="T12" fmla="*/ 124 w 157"/>
                <a:gd name="T13" fmla="*/ 217 h 249"/>
                <a:gd name="T14" fmla="*/ 124 w 157"/>
                <a:gd name="T15" fmla="*/ 217 h 249"/>
                <a:gd name="T16" fmla="*/ 124 w 157"/>
                <a:gd name="T17" fmla="*/ 217 h 249"/>
                <a:gd name="T18" fmla="*/ 124 w 157"/>
                <a:gd name="T19" fmla="*/ 187 h 249"/>
                <a:gd name="T20" fmla="*/ 124 w 157"/>
                <a:gd name="T21" fmla="*/ 156 h 249"/>
                <a:gd name="T22" fmla="*/ 124 w 157"/>
                <a:gd name="T23" fmla="*/ 124 h 249"/>
                <a:gd name="T24" fmla="*/ 124 w 157"/>
                <a:gd name="T25" fmla="*/ 124 h 249"/>
                <a:gd name="T26" fmla="*/ 124 w 157"/>
                <a:gd name="T27" fmla="*/ 124 h 249"/>
                <a:gd name="T28" fmla="*/ 156 w 157"/>
                <a:gd name="T29" fmla="*/ 93 h 249"/>
                <a:gd name="T30" fmla="*/ 156 w 157"/>
                <a:gd name="T31" fmla="*/ 93 h 249"/>
                <a:gd name="T32" fmla="*/ 156 w 157"/>
                <a:gd name="T33" fmla="*/ 93 h 249"/>
                <a:gd name="T34" fmla="*/ 156 w 157"/>
                <a:gd name="T35" fmla="*/ 93 h 249"/>
                <a:gd name="T36" fmla="*/ 156 w 157"/>
                <a:gd name="T37" fmla="*/ 63 h 249"/>
                <a:gd name="T38" fmla="*/ 156 w 157"/>
                <a:gd name="T39" fmla="*/ 63 h 249"/>
                <a:gd name="T40" fmla="*/ 156 w 157"/>
                <a:gd name="T41" fmla="*/ 63 h 249"/>
                <a:gd name="T42" fmla="*/ 156 w 157"/>
                <a:gd name="T43" fmla="*/ 32 h 249"/>
                <a:gd name="T44" fmla="*/ 156 w 157"/>
                <a:gd name="T45" fmla="*/ 32 h 249"/>
                <a:gd name="T46" fmla="*/ 156 w 157"/>
                <a:gd name="T47" fmla="*/ 32 h 249"/>
                <a:gd name="T48" fmla="*/ 156 w 157"/>
                <a:gd name="T49" fmla="*/ 0 h 249"/>
                <a:gd name="T50" fmla="*/ 124 w 157"/>
                <a:gd name="T51" fmla="*/ 32 h 249"/>
                <a:gd name="T52" fmla="*/ 124 w 157"/>
                <a:gd name="T53" fmla="*/ 32 h 249"/>
                <a:gd name="T54" fmla="*/ 124 w 157"/>
                <a:gd name="T55" fmla="*/ 63 h 249"/>
                <a:gd name="T56" fmla="*/ 94 w 157"/>
                <a:gd name="T57" fmla="*/ 63 h 249"/>
                <a:gd name="T58" fmla="*/ 94 w 157"/>
                <a:gd name="T59" fmla="*/ 63 h 249"/>
                <a:gd name="T60" fmla="*/ 94 w 157"/>
                <a:gd name="T61" fmla="*/ 93 h 249"/>
                <a:gd name="T62" fmla="*/ 63 w 157"/>
                <a:gd name="T63" fmla="*/ 63 h 249"/>
                <a:gd name="T64" fmla="*/ 32 w 157"/>
                <a:gd name="T65" fmla="*/ 93 h 249"/>
                <a:gd name="T66" fmla="*/ 32 w 157"/>
                <a:gd name="T67" fmla="*/ 93 h 249"/>
                <a:gd name="T68" fmla="*/ 32 w 157"/>
                <a:gd name="T69" fmla="*/ 93 h 249"/>
                <a:gd name="T70" fmla="*/ 0 w 157"/>
                <a:gd name="T71" fmla="*/ 93 h 249"/>
                <a:gd name="T72" fmla="*/ 32 w 157"/>
                <a:gd name="T73" fmla="*/ 93 h 249"/>
                <a:gd name="T74" fmla="*/ 32 w 157"/>
                <a:gd name="T75" fmla="*/ 93 h 249"/>
                <a:gd name="T76" fmla="*/ 63 w 157"/>
                <a:gd name="T77" fmla="*/ 124 h 249"/>
                <a:gd name="T78" fmla="*/ 63 w 157"/>
                <a:gd name="T79" fmla="*/ 156 h 249"/>
                <a:gd name="T80" fmla="*/ 94 w 157"/>
                <a:gd name="T81" fmla="*/ 187 h 249"/>
                <a:gd name="T82" fmla="*/ 94 w 157"/>
                <a:gd name="T83" fmla="*/ 217 h 249"/>
                <a:gd name="T84" fmla="*/ 63 w 157"/>
                <a:gd name="T85" fmla="*/ 217 h 249"/>
                <a:gd name="T86" fmla="*/ 32 w 157"/>
                <a:gd name="T87" fmla="*/ 217 h 249"/>
                <a:gd name="T88" fmla="*/ 32 w 157"/>
                <a:gd name="T89" fmla="*/ 217 h 249"/>
                <a:gd name="T90" fmla="*/ 63 w 157"/>
                <a:gd name="T91" fmla="*/ 24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249">
                  <a:moveTo>
                    <a:pt x="63" y="248"/>
                  </a:moveTo>
                  <a:lnTo>
                    <a:pt x="63" y="248"/>
                  </a:lnTo>
                  <a:lnTo>
                    <a:pt x="63" y="248"/>
                  </a:lnTo>
                  <a:cubicBezTo>
                    <a:pt x="94" y="248"/>
                    <a:pt x="94" y="248"/>
                    <a:pt x="94" y="248"/>
                  </a:cubicBezTo>
                  <a:lnTo>
                    <a:pt x="94" y="248"/>
                  </a:lnTo>
                  <a:cubicBezTo>
                    <a:pt x="94" y="217"/>
                    <a:pt x="94" y="217"/>
                    <a:pt x="124" y="217"/>
                  </a:cubicBezTo>
                  <a:lnTo>
                    <a:pt x="124" y="217"/>
                  </a:lnTo>
                  <a:lnTo>
                    <a:pt x="124" y="217"/>
                  </a:lnTo>
                  <a:lnTo>
                    <a:pt x="124" y="217"/>
                  </a:lnTo>
                  <a:cubicBezTo>
                    <a:pt x="124" y="187"/>
                    <a:pt x="124" y="187"/>
                    <a:pt x="124" y="187"/>
                  </a:cubicBezTo>
                  <a:cubicBezTo>
                    <a:pt x="124" y="156"/>
                    <a:pt x="124" y="156"/>
                    <a:pt x="124" y="156"/>
                  </a:cubicBezTo>
                  <a:cubicBezTo>
                    <a:pt x="124" y="124"/>
                    <a:pt x="124" y="124"/>
                    <a:pt x="124" y="124"/>
                  </a:cubicBezTo>
                  <a:lnTo>
                    <a:pt x="124" y="124"/>
                  </a:lnTo>
                  <a:lnTo>
                    <a:pt x="124" y="124"/>
                  </a:lnTo>
                  <a:lnTo>
                    <a:pt x="156" y="93"/>
                  </a:lnTo>
                  <a:lnTo>
                    <a:pt x="156" y="93"/>
                  </a:lnTo>
                  <a:lnTo>
                    <a:pt x="156" y="93"/>
                  </a:lnTo>
                  <a:lnTo>
                    <a:pt x="156" y="93"/>
                  </a:lnTo>
                  <a:lnTo>
                    <a:pt x="156" y="63"/>
                  </a:lnTo>
                  <a:lnTo>
                    <a:pt x="156" y="63"/>
                  </a:lnTo>
                  <a:lnTo>
                    <a:pt x="156" y="63"/>
                  </a:lnTo>
                  <a:cubicBezTo>
                    <a:pt x="156" y="63"/>
                    <a:pt x="156" y="63"/>
                    <a:pt x="156" y="32"/>
                  </a:cubicBezTo>
                  <a:lnTo>
                    <a:pt x="156" y="32"/>
                  </a:lnTo>
                  <a:lnTo>
                    <a:pt x="156" y="32"/>
                  </a:lnTo>
                  <a:cubicBezTo>
                    <a:pt x="156" y="32"/>
                    <a:pt x="156" y="32"/>
                    <a:pt x="156" y="0"/>
                  </a:cubicBezTo>
                  <a:cubicBezTo>
                    <a:pt x="124" y="32"/>
                    <a:pt x="124" y="32"/>
                    <a:pt x="124" y="32"/>
                  </a:cubicBezTo>
                  <a:lnTo>
                    <a:pt x="124" y="32"/>
                  </a:lnTo>
                  <a:cubicBezTo>
                    <a:pt x="124" y="63"/>
                    <a:pt x="124" y="63"/>
                    <a:pt x="124" y="63"/>
                  </a:cubicBezTo>
                  <a:cubicBezTo>
                    <a:pt x="94" y="63"/>
                    <a:pt x="94" y="63"/>
                    <a:pt x="94" y="63"/>
                  </a:cubicBezTo>
                  <a:lnTo>
                    <a:pt x="94" y="63"/>
                  </a:lnTo>
                  <a:cubicBezTo>
                    <a:pt x="94" y="93"/>
                    <a:pt x="94" y="93"/>
                    <a:pt x="94" y="93"/>
                  </a:cubicBezTo>
                  <a:cubicBezTo>
                    <a:pt x="63" y="93"/>
                    <a:pt x="63" y="63"/>
                    <a:pt x="63" y="63"/>
                  </a:cubicBezTo>
                  <a:cubicBezTo>
                    <a:pt x="63" y="63"/>
                    <a:pt x="63" y="63"/>
                    <a:pt x="32" y="93"/>
                  </a:cubicBezTo>
                  <a:lnTo>
                    <a:pt x="32" y="93"/>
                  </a:lnTo>
                  <a:lnTo>
                    <a:pt x="32" y="93"/>
                  </a:lnTo>
                  <a:cubicBezTo>
                    <a:pt x="32" y="93"/>
                    <a:pt x="32" y="93"/>
                    <a:pt x="0" y="93"/>
                  </a:cubicBezTo>
                  <a:cubicBezTo>
                    <a:pt x="32" y="93"/>
                    <a:pt x="32" y="93"/>
                    <a:pt x="32" y="93"/>
                  </a:cubicBezTo>
                  <a:lnTo>
                    <a:pt x="32" y="93"/>
                  </a:lnTo>
                  <a:lnTo>
                    <a:pt x="63" y="124"/>
                  </a:lnTo>
                  <a:cubicBezTo>
                    <a:pt x="63" y="124"/>
                    <a:pt x="63" y="124"/>
                    <a:pt x="63" y="156"/>
                  </a:cubicBezTo>
                  <a:cubicBezTo>
                    <a:pt x="63" y="156"/>
                    <a:pt x="94" y="156"/>
                    <a:pt x="94" y="187"/>
                  </a:cubicBezTo>
                  <a:lnTo>
                    <a:pt x="94" y="217"/>
                  </a:lnTo>
                  <a:lnTo>
                    <a:pt x="63" y="217"/>
                  </a:lnTo>
                  <a:lnTo>
                    <a:pt x="32" y="217"/>
                  </a:lnTo>
                  <a:lnTo>
                    <a:pt x="32" y="217"/>
                  </a:lnTo>
                  <a:cubicBezTo>
                    <a:pt x="63" y="248"/>
                    <a:pt x="63" y="248"/>
                    <a:pt x="63" y="24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7" name="Freeform 166"/>
            <p:cNvSpPr>
              <a:spLocks noChangeArrowheads="1"/>
            </p:cNvSpPr>
            <p:nvPr/>
          </p:nvSpPr>
          <p:spPr bwMode="auto">
            <a:xfrm>
              <a:off x="3167063" y="987425"/>
              <a:ext cx="55562" cy="33338"/>
            </a:xfrm>
            <a:custGeom>
              <a:avLst/>
              <a:gdLst>
                <a:gd name="T0" fmla="*/ 61 w 156"/>
                <a:gd name="T1" fmla="*/ 62 h 94"/>
                <a:gd name="T2" fmla="*/ 61 w 156"/>
                <a:gd name="T3" fmla="*/ 62 h 94"/>
                <a:gd name="T4" fmla="*/ 61 w 156"/>
                <a:gd name="T5" fmla="*/ 62 h 94"/>
                <a:gd name="T6" fmla="*/ 61 w 156"/>
                <a:gd name="T7" fmla="*/ 62 h 94"/>
                <a:gd name="T8" fmla="*/ 124 w 156"/>
                <a:gd name="T9" fmla="*/ 93 h 94"/>
                <a:gd name="T10" fmla="*/ 124 w 156"/>
                <a:gd name="T11" fmla="*/ 93 h 94"/>
                <a:gd name="T12" fmla="*/ 155 w 156"/>
                <a:gd name="T13" fmla="*/ 93 h 94"/>
                <a:gd name="T14" fmla="*/ 155 w 156"/>
                <a:gd name="T15" fmla="*/ 93 h 94"/>
                <a:gd name="T16" fmla="*/ 155 w 156"/>
                <a:gd name="T17" fmla="*/ 93 h 94"/>
                <a:gd name="T18" fmla="*/ 155 w 156"/>
                <a:gd name="T19" fmla="*/ 93 h 94"/>
                <a:gd name="T20" fmla="*/ 155 w 156"/>
                <a:gd name="T21" fmla="*/ 31 h 94"/>
                <a:gd name="T22" fmla="*/ 155 w 156"/>
                <a:gd name="T23" fmla="*/ 31 h 94"/>
                <a:gd name="T24" fmla="*/ 155 w 156"/>
                <a:gd name="T25" fmla="*/ 31 h 94"/>
                <a:gd name="T26" fmla="*/ 124 w 156"/>
                <a:gd name="T27" fmla="*/ 31 h 94"/>
                <a:gd name="T28" fmla="*/ 92 w 156"/>
                <a:gd name="T29" fmla="*/ 31 h 94"/>
                <a:gd name="T30" fmla="*/ 31 w 156"/>
                <a:gd name="T31" fmla="*/ 0 h 94"/>
                <a:gd name="T32" fmla="*/ 0 w 156"/>
                <a:gd name="T33" fmla="*/ 0 h 94"/>
                <a:gd name="T34" fmla="*/ 0 w 156"/>
                <a:gd name="T35" fmla="*/ 0 h 94"/>
                <a:gd name="T36" fmla="*/ 0 w 156"/>
                <a:gd name="T37" fmla="*/ 0 h 94"/>
                <a:gd name="T38" fmla="*/ 61 w 156"/>
                <a:gd name="T39"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94">
                  <a:moveTo>
                    <a:pt x="61" y="62"/>
                  </a:moveTo>
                  <a:lnTo>
                    <a:pt x="61" y="62"/>
                  </a:lnTo>
                  <a:lnTo>
                    <a:pt x="61" y="62"/>
                  </a:lnTo>
                  <a:lnTo>
                    <a:pt x="61" y="62"/>
                  </a:lnTo>
                  <a:cubicBezTo>
                    <a:pt x="92" y="62"/>
                    <a:pt x="124" y="62"/>
                    <a:pt x="124" y="93"/>
                  </a:cubicBezTo>
                  <a:lnTo>
                    <a:pt x="124" y="93"/>
                  </a:lnTo>
                  <a:cubicBezTo>
                    <a:pt x="155" y="93"/>
                    <a:pt x="155" y="93"/>
                    <a:pt x="155" y="93"/>
                  </a:cubicBezTo>
                  <a:lnTo>
                    <a:pt x="155" y="93"/>
                  </a:lnTo>
                  <a:lnTo>
                    <a:pt x="155" y="93"/>
                  </a:lnTo>
                  <a:lnTo>
                    <a:pt x="155" y="93"/>
                  </a:lnTo>
                  <a:cubicBezTo>
                    <a:pt x="155" y="62"/>
                    <a:pt x="155" y="62"/>
                    <a:pt x="155" y="31"/>
                  </a:cubicBezTo>
                  <a:lnTo>
                    <a:pt x="155" y="31"/>
                  </a:lnTo>
                  <a:lnTo>
                    <a:pt x="155" y="31"/>
                  </a:lnTo>
                  <a:lnTo>
                    <a:pt x="124" y="31"/>
                  </a:lnTo>
                  <a:cubicBezTo>
                    <a:pt x="124" y="31"/>
                    <a:pt x="124" y="31"/>
                    <a:pt x="92" y="31"/>
                  </a:cubicBezTo>
                  <a:cubicBezTo>
                    <a:pt x="92" y="31"/>
                    <a:pt x="61" y="0"/>
                    <a:pt x="31" y="0"/>
                  </a:cubicBezTo>
                  <a:cubicBezTo>
                    <a:pt x="31" y="0"/>
                    <a:pt x="31" y="0"/>
                    <a:pt x="0" y="0"/>
                  </a:cubicBezTo>
                  <a:lnTo>
                    <a:pt x="0" y="0"/>
                  </a:lnTo>
                  <a:lnTo>
                    <a:pt x="0" y="0"/>
                  </a:lnTo>
                  <a:cubicBezTo>
                    <a:pt x="31" y="31"/>
                    <a:pt x="61" y="31"/>
                    <a:pt x="61"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8" name="Freeform 167"/>
            <p:cNvSpPr>
              <a:spLocks noChangeArrowheads="1"/>
            </p:cNvSpPr>
            <p:nvPr/>
          </p:nvSpPr>
          <p:spPr bwMode="auto">
            <a:xfrm>
              <a:off x="2239963" y="731838"/>
              <a:ext cx="1027112" cy="525462"/>
            </a:xfrm>
            <a:custGeom>
              <a:avLst/>
              <a:gdLst>
                <a:gd name="T0" fmla="*/ 2541 w 2853"/>
                <a:gd name="T1" fmla="*/ 837 h 1458"/>
                <a:gd name="T2" fmla="*/ 2356 w 2853"/>
                <a:gd name="T3" fmla="*/ 837 h 1458"/>
                <a:gd name="T4" fmla="*/ 2293 w 2853"/>
                <a:gd name="T5" fmla="*/ 651 h 1458"/>
                <a:gd name="T6" fmla="*/ 2510 w 2853"/>
                <a:gd name="T7" fmla="*/ 682 h 1458"/>
                <a:gd name="T8" fmla="*/ 2541 w 2853"/>
                <a:gd name="T9" fmla="*/ 589 h 1458"/>
                <a:gd name="T10" fmla="*/ 2697 w 2853"/>
                <a:gd name="T11" fmla="*/ 589 h 1458"/>
                <a:gd name="T12" fmla="*/ 2697 w 2853"/>
                <a:gd name="T13" fmla="*/ 496 h 1458"/>
                <a:gd name="T14" fmla="*/ 2852 w 2853"/>
                <a:gd name="T15" fmla="*/ 496 h 1458"/>
                <a:gd name="T16" fmla="*/ 2728 w 2853"/>
                <a:gd name="T17" fmla="*/ 434 h 1458"/>
                <a:gd name="T18" fmla="*/ 2789 w 2853"/>
                <a:gd name="T19" fmla="*/ 248 h 1458"/>
                <a:gd name="T20" fmla="*/ 2852 w 2853"/>
                <a:gd name="T21" fmla="*/ 186 h 1458"/>
                <a:gd name="T22" fmla="*/ 2821 w 2853"/>
                <a:gd name="T23" fmla="*/ 124 h 1458"/>
                <a:gd name="T24" fmla="*/ 2665 w 2853"/>
                <a:gd name="T25" fmla="*/ 93 h 1458"/>
                <a:gd name="T26" fmla="*/ 2480 w 2853"/>
                <a:gd name="T27" fmla="*/ 124 h 1458"/>
                <a:gd name="T28" fmla="*/ 2201 w 2853"/>
                <a:gd name="T29" fmla="*/ 124 h 1458"/>
                <a:gd name="T30" fmla="*/ 2201 w 2853"/>
                <a:gd name="T31" fmla="*/ 31 h 1458"/>
                <a:gd name="T32" fmla="*/ 2480 w 2853"/>
                <a:gd name="T33" fmla="*/ 31 h 1458"/>
                <a:gd name="T34" fmla="*/ 2325 w 2853"/>
                <a:gd name="T35" fmla="*/ 0 h 1458"/>
                <a:gd name="T36" fmla="*/ 2076 w 2853"/>
                <a:gd name="T37" fmla="*/ 0 h 1458"/>
                <a:gd name="T38" fmla="*/ 1860 w 2853"/>
                <a:gd name="T39" fmla="*/ 0 h 1458"/>
                <a:gd name="T40" fmla="*/ 1642 w 2853"/>
                <a:gd name="T41" fmla="*/ 31 h 1458"/>
                <a:gd name="T42" fmla="*/ 1518 w 2853"/>
                <a:gd name="T43" fmla="*/ 31 h 1458"/>
                <a:gd name="T44" fmla="*/ 1333 w 2853"/>
                <a:gd name="T45" fmla="*/ 93 h 1458"/>
                <a:gd name="T46" fmla="*/ 1116 w 2853"/>
                <a:gd name="T47" fmla="*/ 93 h 1458"/>
                <a:gd name="T48" fmla="*/ 929 w 2853"/>
                <a:gd name="T49" fmla="*/ 62 h 1458"/>
                <a:gd name="T50" fmla="*/ 681 w 2853"/>
                <a:gd name="T51" fmla="*/ 93 h 1458"/>
                <a:gd name="T52" fmla="*/ 557 w 2853"/>
                <a:gd name="T53" fmla="*/ 155 h 1458"/>
                <a:gd name="T54" fmla="*/ 433 w 2853"/>
                <a:gd name="T55" fmla="*/ 155 h 1458"/>
                <a:gd name="T56" fmla="*/ 309 w 2853"/>
                <a:gd name="T57" fmla="*/ 279 h 1458"/>
                <a:gd name="T58" fmla="*/ 93 w 2853"/>
                <a:gd name="T59" fmla="*/ 310 h 1458"/>
                <a:gd name="T60" fmla="*/ 124 w 2853"/>
                <a:gd name="T61" fmla="*/ 341 h 1458"/>
                <a:gd name="T62" fmla="*/ 279 w 2853"/>
                <a:gd name="T63" fmla="*/ 341 h 1458"/>
                <a:gd name="T64" fmla="*/ 155 w 2853"/>
                <a:gd name="T65" fmla="*/ 403 h 1458"/>
                <a:gd name="T66" fmla="*/ 248 w 2853"/>
                <a:gd name="T67" fmla="*/ 434 h 1458"/>
                <a:gd name="T68" fmla="*/ 372 w 2853"/>
                <a:gd name="T69" fmla="*/ 434 h 1458"/>
                <a:gd name="T70" fmla="*/ 681 w 2853"/>
                <a:gd name="T71" fmla="*/ 434 h 1458"/>
                <a:gd name="T72" fmla="*/ 837 w 2853"/>
                <a:gd name="T73" fmla="*/ 558 h 1458"/>
                <a:gd name="T74" fmla="*/ 899 w 2853"/>
                <a:gd name="T75" fmla="*/ 589 h 1458"/>
                <a:gd name="T76" fmla="*/ 899 w 2853"/>
                <a:gd name="T77" fmla="*/ 744 h 1458"/>
                <a:gd name="T78" fmla="*/ 961 w 2853"/>
                <a:gd name="T79" fmla="*/ 713 h 1458"/>
                <a:gd name="T80" fmla="*/ 1177 w 2853"/>
                <a:gd name="T81" fmla="*/ 806 h 1458"/>
                <a:gd name="T82" fmla="*/ 1085 w 2853"/>
                <a:gd name="T83" fmla="*/ 961 h 1458"/>
                <a:gd name="T84" fmla="*/ 992 w 2853"/>
                <a:gd name="T85" fmla="*/ 1023 h 1458"/>
                <a:gd name="T86" fmla="*/ 1116 w 2853"/>
                <a:gd name="T87" fmla="*/ 1116 h 1458"/>
                <a:gd name="T88" fmla="*/ 1177 w 2853"/>
                <a:gd name="T89" fmla="*/ 1209 h 1458"/>
                <a:gd name="T90" fmla="*/ 1240 w 2853"/>
                <a:gd name="T91" fmla="*/ 1364 h 1458"/>
                <a:gd name="T92" fmla="*/ 1333 w 2853"/>
                <a:gd name="T93" fmla="*/ 1426 h 1458"/>
                <a:gd name="T94" fmla="*/ 1394 w 2853"/>
                <a:gd name="T95" fmla="*/ 1394 h 1458"/>
                <a:gd name="T96" fmla="*/ 1488 w 2853"/>
                <a:gd name="T97" fmla="*/ 1457 h 1458"/>
                <a:gd name="T98" fmla="*/ 1581 w 2853"/>
                <a:gd name="T99" fmla="*/ 1426 h 1458"/>
                <a:gd name="T100" fmla="*/ 1581 w 2853"/>
                <a:gd name="T101" fmla="*/ 1270 h 1458"/>
                <a:gd name="T102" fmla="*/ 1581 w 2853"/>
                <a:gd name="T103" fmla="*/ 1178 h 1458"/>
                <a:gd name="T104" fmla="*/ 1766 w 2853"/>
                <a:gd name="T105" fmla="*/ 1116 h 1458"/>
                <a:gd name="T106" fmla="*/ 1890 w 2853"/>
                <a:gd name="T107" fmla="*/ 1085 h 1458"/>
                <a:gd name="T108" fmla="*/ 2076 w 2853"/>
                <a:gd name="T109" fmla="*/ 1023 h 1458"/>
                <a:gd name="T110" fmla="*/ 2201 w 2853"/>
                <a:gd name="T111" fmla="*/ 930 h 1458"/>
                <a:gd name="T112" fmla="*/ 2293 w 2853"/>
                <a:gd name="T113" fmla="*/ 930 h 1458"/>
                <a:gd name="T114" fmla="*/ 2541 w 2853"/>
                <a:gd name="T115" fmla="*/ 899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53" h="1458">
                  <a:moveTo>
                    <a:pt x="2604" y="868"/>
                  </a:moveTo>
                  <a:lnTo>
                    <a:pt x="2604" y="868"/>
                  </a:lnTo>
                  <a:cubicBezTo>
                    <a:pt x="2604" y="837"/>
                    <a:pt x="2604" y="837"/>
                    <a:pt x="2573" y="837"/>
                  </a:cubicBezTo>
                  <a:lnTo>
                    <a:pt x="2573" y="837"/>
                  </a:lnTo>
                  <a:lnTo>
                    <a:pt x="2541" y="837"/>
                  </a:lnTo>
                  <a:lnTo>
                    <a:pt x="2541" y="837"/>
                  </a:lnTo>
                  <a:cubicBezTo>
                    <a:pt x="2510" y="837"/>
                    <a:pt x="2510" y="837"/>
                    <a:pt x="2510" y="837"/>
                  </a:cubicBezTo>
                  <a:cubicBezTo>
                    <a:pt x="2480" y="837"/>
                    <a:pt x="2449" y="837"/>
                    <a:pt x="2449" y="837"/>
                  </a:cubicBezTo>
                  <a:lnTo>
                    <a:pt x="2449" y="837"/>
                  </a:lnTo>
                  <a:cubicBezTo>
                    <a:pt x="2449" y="837"/>
                    <a:pt x="2449" y="837"/>
                    <a:pt x="2417" y="837"/>
                  </a:cubicBezTo>
                  <a:cubicBezTo>
                    <a:pt x="2417" y="837"/>
                    <a:pt x="2417" y="837"/>
                    <a:pt x="2386" y="837"/>
                  </a:cubicBezTo>
                  <a:cubicBezTo>
                    <a:pt x="2386" y="837"/>
                    <a:pt x="2386" y="837"/>
                    <a:pt x="2356" y="837"/>
                  </a:cubicBezTo>
                  <a:lnTo>
                    <a:pt x="2356" y="837"/>
                  </a:lnTo>
                  <a:cubicBezTo>
                    <a:pt x="2325" y="837"/>
                    <a:pt x="2325" y="806"/>
                    <a:pt x="2325" y="806"/>
                  </a:cubicBezTo>
                  <a:cubicBezTo>
                    <a:pt x="2325" y="775"/>
                    <a:pt x="2356" y="775"/>
                    <a:pt x="2356" y="744"/>
                  </a:cubicBezTo>
                  <a:lnTo>
                    <a:pt x="2356" y="744"/>
                  </a:lnTo>
                  <a:cubicBezTo>
                    <a:pt x="2356" y="713"/>
                    <a:pt x="2356" y="713"/>
                    <a:pt x="2356" y="713"/>
                  </a:cubicBezTo>
                  <a:cubicBezTo>
                    <a:pt x="2293" y="651"/>
                    <a:pt x="2293" y="651"/>
                    <a:pt x="2293" y="651"/>
                  </a:cubicBezTo>
                  <a:cubicBezTo>
                    <a:pt x="2386" y="682"/>
                    <a:pt x="2386" y="682"/>
                    <a:pt x="2386" y="682"/>
                  </a:cubicBezTo>
                  <a:cubicBezTo>
                    <a:pt x="2449" y="682"/>
                    <a:pt x="2449" y="713"/>
                    <a:pt x="2480" y="713"/>
                  </a:cubicBezTo>
                  <a:lnTo>
                    <a:pt x="2510" y="713"/>
                  </a:lnTo>
                  <a:lnTo>
                    <a:pt x="2510" y="713"/>
                  </a:lnTo>
                  <a:lnTo>
                    <a:pt x="2510" y="682"/>
                  </a:lnTo>
                  <a:lnTo>
                    <a:pt x="2510" y="682"/>
                  </a:lnTo>
                  <a:cubicBezTo>
                    <a:pt x="2510" y="682"/>
                    <a:pt x="2510" y="651"/>
                    <a:pt x="2480" y="651"/>
                  </a:cubicBezTo>
                  <a:cubicBezTo>
                    <a:pt x="2480" y="651"/>
                    <a:pt x="2480" y="651"/>
                    <a:pt x="2480" y="620"/>
                  </a:cubicBezTo>
                  <a:lnTo>
                    <a:pt x="2480" y="620"/>
                  </a:lnTo>
                  <a:cubicBezTo>
                    <a:pt x="2480" y="620"/>
                    <a:pt x="2480" y="620"/>
                    <a:pt x="2510" y="620"/>
                  </a:cubicBezTo>
                  <a:lnTo>
                    <a:pt x="2510" y="620"/>
                  </a:lnTo>
                  <a:cubicBezTo>
                    <a:pt x="2510" y="589"/>
                    <a:pt x="2510" y="589"/>
                    <a:pt x="2541" y="589"/>
                  </a:cubicBezTo>
                  <a:lnTo>
                    <a:pt x="2541" y="589"/>
                  </a:lnTo>
                  <a:cubicBezTo>
                    <a:pt x="2573" y="589"/>
                    <a:pt x="2573" y="589"/>
                    <a:pt x="2573" y="589"/>
                  </a:cubicBezTo>
                  <a:lnTo>
                    <a:pt x="2573" y="589"/>
                  </a:lnTo>
                  <a:cubicBezTo>
                    <a:pt x="2573" y="589"/>
                    <a:pt x="2573" y="589"/>
                    <a:pt x="2604" y="589"/>
                  </a:cubicBezTo>
                  <a:cubicBezTo>
                    <a:pt x="2604" y="589"/>
                    <a:pt x="2634" y="558"/>
                    <a:pt x="2665" y="558"/>
                  </a:cubicBezTo>
                  <a:lnTo>
                    <a:pt x="2697" y="589"/>
                  </a:lnTo>
                  <a:lnTo>
                    <a:pt x="2697" y="589"/>
                  </a:lnTo>
                  <a:lnTo>
                    <a:pt x="2697" y="589"/>
                  </a:lnTo>
                  <a:lnTo>
                    <a:pt x="2697" y="558"/>
                  </a:lnTo>
                  <a:lnTo>
                    <a:pt x="2697" y="558"/>
                  </a:lnTo>
                  <a:cubicBezTo>
                    <a:pt x="2697" y="527"/>
                    <a:pt x="2697" y="527"/>
                    <a:pt x="2697" y="527"/>
                  </a:cubicBezTo>
                  <a:cubicBezTo>
                    <a:pt x="2665" y="496"/>
                    <a:pt x="2665" y="496"/>
                    <a:pt x="2697" y="496"/>
                  </a:cubicBezTo>
                  <a:cubicBezTo>
                    <a:pt x="2697" y="465"/>
                    <a:pt x="2728" y="465"/>
                    <a:pt x="2758" y="465"/>
                  </a:cubicBezTo>
                  <a:cubicBezTo>
                    <a:pt x="2789" y="465"/>
                    <a:pt x="2789" y="465"/>
                    <a:pt x="2789" y="496"/>
                  </a:cubicBezTo>
                  <a:cubicBezTo>
                    <a:pt x="2789" y="496"/>
                    <a:pt x="2789" y="496"/>
                    <a:pt x="2821" y="496"/>
                  </a:cubicBezTo>
                  <a:lnTo>
                    <a:pt x="2821" y="496"/>
                  </a:lnTo>
                  <a:lnTo>
                    <a:pt x="2821" y="496"/>
                  </a:lnTo>
                  <a:lnTo>
                    <a:pt x="2852" y="496"/>
                  </a:lnTo>
                  <a:lnTo>
                    <a:pt x="2852" y="465"/>
                  </a:lnTo>
                  <a:lnTo>
                    <a:pt x="2852" y="465"/>
                  </a:lnTo>
                  <a:lnTo>
                    <a:pt x="2821" y="465"/>
                  </a:lnTo>
                  <a:lnTo>
                    <a:pt x="2789" y="465"/>
                  </a:lnTo>
                  <a:lnTo>
                    <a:pt x="2789" y="465"/>
                  </a:lnTo>
                  <a:cubicBezTo>
                    <a:pt x="2789" y="465"/>
                    <a:pt x="2728" y="465"/>
                    <a:pt x="2728" y="434"/>
                  </a:cubicBezTo>
                  <a:cubicBezTo>
                    <a:pt x="2697" y="434"/>
                    <a:pt x="2697" y="403"/>
                    <a:pt x="2697" y="403"/>
                  </a:cubicBezTo>
                  <a:cubicBezTo>
                    <a:pt x="2728" y="372"/>
                    <a:pt x="2728" y="372"/>
                    <a:pt x="2728" y="372"/>
                  </a:cubicBezTo>
                  <a:cubicBezTo>
                    <a:pt x="2728" y="372"/>
                    <a:pt x="2728" y="372"/>
                    <a:pt x="2728" y="341"/>
                  </a:cubicBezTo>
                  <a:lnTo>
                    <a:pt x="2728" y="310"/>
                  </a:lnTo>
                  <a:cubicBezTo>
                    <a:pt x="2758" y="310"/>
                    <a:pt x="2758" y="279"/>
                    <a:pt x="2758" y="279"/>
                  </a:cubicBezTo>
                  <a:cubicBezTo>
                    <a:pt x="2758" y="248"/>
                    <a:pt x="2789" y="248"/>
                    <a:pt x="2789" y="248"/>
                  </a:cubicBezTo>
                  <a:lnTo>
                    <a:pt x="2821" y="248"/>
                  </a:lnTo>
                  <a:lnTo>
                    <a:pt x="2852" y="248"/>
                  </a:lnTo>
                  <a:lnTo>
                    <a:pt x="2852" y="248"/>
                  </a:lnTo>
                  <a:cubicBezTo>
                    <a:pt x="2852" y="217"/>
                    <a:pt x="2852" y="217"/>
                    <a:pt x="2852" y="217"/>
                  </a:cubicBezTo>
                  <a:lnTo>
                    <a:pt x="2852" y="217"/>
                  </a:lnTo>
                  <a:cubicBezTo>
                    <a:pt x="2852" y="217"/>
                    <a:pt x="2852" y="217"/>
                    <a:pt x="2852" y="186"/>
                  </a:cubicBezTo>
                  <a:lnTo>
                    <a:pt x="2821" y="217"/>
                  </a:lnTo>
                  <a:cubicBezTo>
                    <a:pt x="2821" y="217"/>
                    <a:pt x="2789" y="217"/>
                    <a:pt x="2789" y="186"/>
                  </a:cubicBezTo>
                  <a:lnTo>
                    <a:pt x="2789" y="155"/>
                  </a:lnTo>
                  <a:cubicBezTo>
                    <a:pt x="2789" y="124"/>
                    <a:pt x="2821" y="124"/>
                    <a:pt x="2852" y="124"/>
                  </a:cubicBezTo>
                  <a:lnTo>
                    <a:pt x="2852" y="124"/>
                  </a:lnTo>
                  <a:cubicBezTo>
                    <a:pt x="2821" y="124"/>
                    <a:pt x="2821" y="124"/>
                    <a:pt x="2821" y="124"/>
                  </a:cubicBezTo>
                  <a:cubicBezTo>
                    <a:pt x="2821" y="124"/>
                    <a:pt x="2728" y="155"/>
                    <a:pt x="2697" y="155"/>
                  </a:cubicBezTo>
                  <a:lnTo>
                    <a:pt x="2697" y="155"/>
                  </a:lnTo>
                  <a:cubicBezTo>
                    <a:pt x="2634" y="186"/>
                    <a:pt x="2634" y="186"/>
                    <a:pt x="2634" y="186"/>
                  </a:cubicBezTo>
                  <a:cubicBezTo>
                    <a:pt x="2604" y="186"/>
                    <a:pt x="2604" y="186"/>
                    <a:pt x="2604" y="186"/>
                  </a:cubicBezTo>
                  <a:lnTo>
                    <a:pt x="2604" y="155"/>
                  </a:lnTo>
                  <a:cubicBezTo>
                    <a:pt x="2634" y="124"/>
                    <a:pt x="2634" y="124"/>
                    <a:pt x="2665" y="93"/>
                  </a:cubicBezTo>
                  <a:lnTo>
                    <a:pt x="2665" y="93"/>
                  </a:lnTo>
                  <a:lnTo>
                    <a:pt x="2634" y="93"/>
                  </a:lnTo>
                  <a:cubicBezTo>
                    <a:pt x="2634" y="93"/>
                    <a:pt x="2634" y="124"/>
                    <a:pt x="2604" y="124"/>
                  </a:cubicBezTo>
                  <a:cubicBezTo>
                    <a:pt x="2573" y="124"/>
                    <a:pt x="2541" y="124"/>
                    <a:pt x="2541" y="124"/>
                  </a:cubicBezTo>
                  <a:cubicBezTo>
                    <a:pt x="2510" y="124"/>
                    <a:pt x="2510" y="124"/>
                    <a:pt x="2510" y="124"/>
                  </a:cubicBezTo>
                  <a:lnTo>
                    <a:pt x="2480" y="124"/>
                  </a:lnTo>
                  <a:lnTo>
                    <a:pt x="2480" y="124"/>
                  </a:lnTo>
                  <a:cubicBezTo>
                    <a:pt x="2449" y="124"/>
                    <a:pt x="2449" y="124"/>
                    <a:pt x="2417" y="124"/>
                  </a:cubicBezTo>
                  <a:lnTo>
                    <a:pt x="2386" y="124"/>
                  </a:lnTo>
                  <a:cubicBezTo>
                    <a:pt x="2356" y="124"/>
                    <a:pt x="2356" y="124"/>
                    <a:pt x="2325" y="124"/>
                  </a:cubicBezTo>
                  <a:cubicBezTo>
                    <a:pt x="2325" y="124"/>
                    <a:pt x="2293" y="124"/>
                    <a:pt x="2262" y="124"/>
                  </a:cubicBezTo>
                  <a:cubicBezTo>
                    <a:pt x="2232" y="124"/>
                    <a:pt x="2232" y="124"/>
                    <a:pt x="2201" y="124"/>
                  </a:cubicBezTo>
                  <a:lnTo>
                    <a:pt x="2169" y="124"/>
                  </a:lnTo>
                  <a:cubicBezTo>
                    <a:pt x="2138" y="124"/>
                    <a:pt x="2138" y="93"/>
                    <a:pt x="2138" y="93"/>
                  </a:cubicBezTo>
                  <a:lnTo>
                    <a:pt x="2138" y="93"/>
                  </a:lnTo>
                  <a:cubicBezTo>
                    <a:pt x="2138" y="62"/>
                    <a:pt x="2138" y="62"/>
                    <a:pt x="2169" y="31"/>
                  </a:cubicBezTo>
                  <a:lnTo>
                    <a:pt x="2201" y="31"/>
                  </a:lnTo>
                  <a:lnTo>
                    <a:pt x="2201" y="31"/>
                  </a:lnTo>
                  <a:cubicBezTo>
                    <a:pt x="2262" y="31"/>
                    <a:pt x="2293" y="31"/>
                    <a:pt x="2325" y="31"/>
                  </a:cubicBezTo>
                  <a:cubicBezTo>
                    <a:pt x="2356" y="31"/>
                    <a:pt x="2356" y="31"/>
                    <a:pt x="2356" y="31"/>
                  </a:cubicBezTo>
                  <a:cubicBezTo>
                    <a:pt x="2386" y="31"/>
                    <a:pt x="2417" y="31"/>
                    <a:pt x="2417" y="31"/>
                  </a:cubicBezTo>
                  <a:cubicBezTo>
                    <a:pt x="2449" y="31"/>
                    <a:pt x="2449" y="31"/>
                    <a:pt x="2480" y="31"/>
                  </a:cubicBezTo>
                  <a:lnTo>
                    <a:pt x="2480" y="31"/>
                  </a:lnTo>
                  <a:lnTo>
                    <a:pt x="2480" y="31"/>
                  </a:lnTo>
                  <a:lnTo>
                    <a:pt x="2510" y="31"/>
                  </a:lnTo>
                  <a:cubicBezTo>
                    <a:pt x="2510" y="31"/>
                    <a:pt x="2510" y="31"/>
                    <a:pt x="2541" y="31"/>
                  </a:cubicBezTo>
                  <a:lnTo>
                    <a:pt x="2510" y="0"/>
                  </a:lnTo>
                  <a:cubicBezTo>
                    <a:pt x="2510" y="0"/>
                    <a:pt x="2510" y="0"/>
                    <a:pt x="2480" y="0"/>
                  </a:cubicBezTo>
                  <a:cubicBezTo>
                    <a:pt x="2449" y="0"/>
                    <a:pt x="2449" y="0"/>
                    <a:pt x="2417" y="0"/>
                  </a:cubicBezTo>
                  <a:cubicBezTo>
                    <a:pt x="2386" y="0"/>
                    <a:pt x="2356" y="0"/>
                    <a:pt x="2325" y="0"/>
                  </a:cubicBezTo>
                  <a:lnTo>
                    <a:pt x="2293" y="0"/>
                  </a:lnTo>
                  <a:cubicBezTo>
                    <a:pt x="2262" y="0"/>
                    <a:pt x="2262" y="0"/>
                    <a:pt x="2262" y="0"/>
                  </a:cubicBezTo>
                  <a:lnTo>
                    <a:pt x="2232" y="0"/>
                  </a:lnTo>
                  <a:lnTo>
                    <a:pt x="2201" y="0"/>
                  </a:lnTo>
                  <a:cubicBezTo>
                    <a:pt x="2169" y="0"/>
                    <a:pt x="2169" y="0"/>
                    <a:pt x="2169" y="0"/>
                  </a:cubicBezTo>
                  <a:cubicBezTo>
                    <a:pt x="2138" y="0"/>
                    <a:pt x="2108" y="0"/>
                    <a:pt x="2076" y="0"/>
                  </a:cubicBezTo>
                  <a:cubicBezTo>
                    <a:pt x="2076" y="0"/>
                    <a:pt x="2076" y="0"/>
                    <a:pt x="2045" y="0"/>
                  </a:cubicBezTo>
                  <a:cubicBezTo>
                    <a:pt x="2014" y="0"/>
                    <a:pt x="2014" y="0"/>
                    <a:pt x="1984" y="0"/>
                  </a:cubicBezTo>
                  <a:cubicBezTo>
                    <a:pt x="1953" y="0"/>
                    <a:pt x="1953" y="0"/>
                    <a:pt x="1953" y="0"/>
                  </a:cubicBezTo>
                  <a:cubicBezTo>
                    <a:pt x="1921" y="0"/>
                    <a:pt x="1921" y="0"/>
                    <a:pt x="1890" y="0"/>
                  </a:cubicBezTo>
                  <a:lnTo>
                    <a:pt x="1890" y="0"/>
                  </a:lnTo>
                  <a:cubicBezTo>
                    <a:pt x="1890" y="0"/>
                    <a:pt x="1890" y="0"/>
                    <a:pt x="1860" y="0"/>
                  </a:cubicBezTo>
                  <a:cubicBezTo>
                    <a:pt x="1860" y="0"/>
                    <a:pt x="1860" y="0"/>
                    <a:pt x="1829" y="0"/>
                  </a:cubicBezTo>
                  <a:lnTo>
                    <a:pt x="1829" y="31"/>
                  </a:lnTo>
                  <a:cubicBezTo>
                    <a:pt x="1829" y="62"/>
                    <a:pt x="1829" y="62"/>
                    <a:pt x="1797" y="62"/>
                  </a:cubicBezTo>
                  <a:lnTo>
                    <a:pt x="1797" y="62"/>
                  </a:lnTo>
                  <a:cubicBezTo>
                    <a:pt x="1797" y="62"/>
                    <a:pt x="1736" y="31"/>
                    <a:pt x="1673" y="31"/>
                  </a:cubicBezTo>
                  <a:lnTo>
                    <a:pt x="1642" y="31"/>
                  </a:lnTo>
                  <a:cubicBezTo>
                    <a:pt x="1642" y="31"/>
                    <a:pt x="1642" y="31"/>
                    <a:pt x="1612" y="31"/>
                  </a:cubicBezTo>
                  <a:lnTo>
                    <a:pt x="1612" y="31"/>
                  </a:lnTo>
                  <a:cubicBezTo>
                    <a:pt x="1612" y="31"/>
                    <a:pt x="1612" y="31"/>
                    <a:pt x="1581" y="31"/>
                  </a:cubicBezTo>
                  <a:lnTo>
                    <a:pt x="1549" y="31"/>
                  </a:lnTo>
                  <a:lnTo>
                    <a:pt x="1549" y="31"/>
                  </a:lnTo>
                  <a:cubicBezTo>
                    <a:pt x="1518" y="31"/>
                    <a:pt x="1518" y="31"/>
                    <a:pt x="1518" y="31"/>
                  </a:cubicBezTo>
                  <a:lnTo>
                    <a:pt x="1488" y="31"/>
                  </a:lnTo>
                  <a:cubicBezTo>
                    <a:pt x="1488" y="31"/>
                    <a:pt x="1518" y="31"/>
                    <a:pt x="1518" y="62"/>
                  </a:cubicBezTo>
                  <a:cubicBezTo>
                    <a:pt x="1518" y="93"/>
                    <a:pt x="1488" y="93"/>
                    <a:pt x="1488" y="93"/>
                  </a:cubicBezTo>
                  <a:cubicBezTo>
                    <a:pt x="1488" y="124"/>
                    <a:pt x="1488" y="124"/>
                    <a:pt x="1488" y="124"/>
                  </a:cubicBezTo>
                  <a:cubicBezTo>
                    <a:pt x="1457" y="124"/>
                    <a:pt x="1457" y="124"/>
                    <a:pt x="1457" y="124"/>
                  </a:cubicBezTo>
                  <a:cubicBezTo>
                    <a:pt x="1457" y="124"/>
                    <a:pt x="1394" y="93"/>
                    <a:pt x="1333" y="93"/>
                  </a:cubicBezTo>
                  <a:cubicBezTo>
                    <a:pt x="1301" y="93"/>
                    <a:pt x="1301" y="93"/>
                    <a:pt x="1271" y="62"/>
                  </a:cubicBezTo>
                  <a:cubicBezTo>
                    <a:pt x="1271" y="62"/>
                    <a:pt x="1271" y="62"/>
                    <a:pt x="1240" y="62"/>
                  </a:cubicBezTo>
                  <a:cubicBezTo>
                    <a:pt x="1240" y="62"/>
                    <a:pt x="1240" y="62"/>
                    <a:pt x="1208" y="62"/>
                  </a:cubicBezTo>
                  <a:cubicBezTo>
                    <a:pt x="1240" y="62"/>
                    <a:pt x="1240" y="93"/>
                    <a:pt x="1240" y="93"/>
                  </a:cubicBezTo>
                  <a:cubicBezTo>
                    <a:pt x="1208" y="124"/>
                    <a:pt x="1177" y="124"/>
                    <a:pt x="1177" y="124"/>
                  </a:cubicBezTo>
                  <a:cubicBezTo>
                    <a:pt x="1147" y="124"/>
                    <a:pt x="1116" y="93"/>
                    <a:pt x="1116" y="93"/>
                  </a:cubicBezTo>
                  <a:lnTo>
                    <a:pt x="1085" y="93"/>
                  </a:lnTo>
                  <a:lnTo>
                    <a:pt x="1053" y="93"/>
                  </a:lnTo>
                  <a:lnTo>
                    <a:pt x="1053" y="93"/>
                  </a:lnTo>
                  <a:cubicBezTo>
                    <a:pt x="1023" y="93"/>
                    <a:pt x="1023" y="124"/>
                    <a:pt x="992" y="124"/>
                  </a:cubicBezTo>
                  <a:lnTo>
                    <a:pt x="961" y="124"/>
                  </a:lnTo>
                  <a:cubicBezTo>
                    <a:pt x="929" y="93"/>
                    <a:pt x="929" y="93"/>
                    <a:pt x="929" y="62"/>
                  </a:cubicBezTo>
                  <a:lnTo>
                    <a:pt x="929" y="62"/>
                  </a:lnTo>
                  <a:lnTo>
                    <a:pt x="929" y="62"/>
                  </a:lnTo>
                  <a:cubicBezTo>
                    <a:pt x="899" y="93"/>
                    <a:pt x="837" y="93"/>
                    <a:pt x="805" y="93"/>
                  </a:cubicBezTo>
                  <a:cubicBezTo>
                    <a:pt x="775" y="93"/>
                    <a:pt x="775" y="93"/>
                    <a:pt x="744" y="93"/>
                  </a:cubicBezTo>
                  <a:lnTo>
                    <a:pt x="713" y="93"/>
                  </a:lnTo>
                  <a:lnTo>
                    <a:pt x="681" y="93"/>
                  </a:lnTo>
                  <a:cubicBezTo>
                    <a:pt x="651" y="93"/>
                    <a:pt x="651" y="93"/>
                    <a:pt x="651" y="93"/>
                  </a:cubicBezTo>
                  <a:cubicBezTo>
                    <a:pt x="651" y="93"/>
                    <a:pt x="620" y="93"/>
                    <a:pt x="620" y="124"/>
                  </a:cubicBezTo>
                  <a:lnTo>
                    <a:pt x="620" y="124"/>
                  </a:lnTo>
                  <a:cubicBezTo>
                    <a:pt x="620" y="124"/>
                    <a:pt x="620" y="155"/>
                    <a:pt x="589" y="155"/>
                  </a:cubicBezTo>
                  <a:cubicBezTo>
                    <a:pt x="589" y="155"/>
                    <a:pt x="589" y="155"/>
                    <a:pt x="557" y="155"/>
                  </a:cubicBezTo>
                  <a:lnTo>
                    <a:pt x="557" y="155"/>
                  </a:lnTo>
                  <a:lnTo>
                    <a:pt x="527" y="155"/>
                  </a:lnTo>
                  <a:cubicBezTo>
                    <a:pt x="496" y="155"/>
                    <a:pt x="496" y="155"/>
                    <a:pt x="465" y="155"/>
                  </a:cubicBezTo>
                  <a:lnTo>
                    <a:pt x="465" y="155"/>
                  </a:lnTo>
                  <a:cubicBezTo>
                    <a:pt x="433" y="155"/>
                    <a:pt x="433" y="155"/>
                    <a:pt x="433" y="155"/>
                  </a:cubicBezTo>
                  <a:cubicBezTo>
                    <a:pt x="465" y="155"/>
                    <a:pt x="465" y="155"/>
                    <a:pt x="465" y="155"/>
                  </a:cubicBezTo>
                  <a:cubicBezTo>
                    <a:pt x="465" y="155"/>
                    <a:pt x="465" y="155"/>
                    <a:pt x="433" y="155"/>
                  </a:cubicBezTo>
                  <a:cubicBezTo>
                    <a:pt x="465" y="186"/>
                    <a:pt x="465" y="186"/>
                    <a:pt x="465" y="186"/>
                  </a:cubicBezTo>
                  <a:cubicBezTo>
                    <a:pt x="465" y="186"/>
                    <a:pt x="465" y="217"/>
                    <a:pt x="433" y="217"/>
                  </a:cubicBezTo>
                  <a:lnTo>
                    <a:pt x="433" y="217"/>
                  </a:lnTo>
                  <a:cubicBezTo>
                    <a:pt x="433" y="248"/>
                    <a:pt x="403" y="248"/>
                    <a:pt x="403" y="248"/>
                  </a:cubicBezTo>
                  <a:cubicBezTo>
                    <a:pt x="372" y="279"/>
                    <a:pt x="341" y="279"/>
                    <a:pt x="309" y="279"/>
                  </a:cubicBezTo>
                  <a:lnTo>
                    <a:pt x="309" y="279"/>
                  </a:lnTo>
                  <a:cubicBezTo>
                    <a:pt x="309" y="279"/>
                    <a:pt x="309" y="279"/>
                    <a:pt x="279" y="279"/>
                  </a:cubicBezTo>
                  <a:cubicBezTo>
                    <a:pt x="279" y="279"/>
                    <a:pt x="248" y="279"/>
                    <a:pt x="217" y="279"/>
                  </a:cubicBezTo>
                  <a:cubicBezTo>
                    <a:pt x="185" y="279"/>
                    <a:pt x="185" y="279"/>
                    <a:pt x="185" y="279"/>
                  </a:cubicBezTo>
                  <a:cubicBezTo>
                    <a:pt x="155" y="310"/>
                    <a:pt x="155" y="310"/>
                    <a:pt x="124" y="310"/>
                  </a:cubicBezTo>
                  <a:lnTo>
                    <a:pt x="124" y="310"/>
                  </a:lnTo>
                  <a:cubicBezTo>
                    <a:pt x="124" y="310"/>
                    <a:pt x="124" y="310"/>
                    <a:pt x="93" y="310"/>
                  </a:cubicBezTo>
                  <a:lnTo>
                    <a:pt x="93" y="310"/>
                  </a:lnTo>
                  <a:cubicBezTo>
                    <a:pt x="61" y="310"/>
                    <a:pt x="61" y="310"/>
                    <a:pt x="61" y="310"/>
                  </a:cubicBezTo>
                  <a:lnTo>
                    <a:pt x="31" y="310"/>
                  </a:lnTo>
                  <a:lnTo>
                    <a:pt x="0" y="310"/>
                  </a:lnTo>
                  <a:cubicBezTo>
                    <a:pt x="0" y="310"/>
                    <a:pt x="31" y="310"/>
                    <a:pt x="61" y="310"/>
                  </a:cubicBezTo>
                  <a:cubicBezTo>
                    <a:pt x="93" y="310"/>
                    <a:pt x="93" y="310"/>
                    <a:pt x="124" y="341"/>
                  </a:cubicBezTo>
                  <a:lnTo>
                    <a:pt x="124" y="341"/>
                  </a:lnTo>
                  <a:lnTo>
                    <a:pt x="124" y="341"/>
                  </a:lnTo>
                  <a:cubicBezTo>
                    <a:pt x="155" y="341"/>
                    <a:pt x="155" y="341"/>
                    <a:pt x="185" y="341"/>
                  </a:cubicBezTo>
                  <a:cubicBezTo>
                    <a:pt x="185" y="341"/>
                    <a:pt x="185" y="341"/>
                    <a:pt x="217" y="341"/>
                  </a:cubicBezTo>
                  <a:lnTo>
                    <a:pt x="217" y="341"/>
                  </a:lnTo>
                  <a:cubicBezTo>
                    <a:pt x="248" y="341"/>
                    <a:pt x="248" y="341"/>
                    <a:pt x="279" y="341"/>
                  </a:cubicBezTo>
                  <a:lnTo>
                    <a:pt x="279" y="341"/>
                  </a:lnTo>
                  <a:lnTo>
                    <a:pt x="279" y="341"/>
                  </a:lnTo>
                  <a:cubicBezTo>
                    <a:pt x="309" y="341"/>
                    <a:pt x="309" y="372"/>
                    <a:pt x="309" y="372"/>
                  </a:cubicBezTo>
                  <a:cubicBezTo>
                    <a:pt x="309" y="403"/>
                    <a:pt x="279" y="403"/>
                    <a:pt x="279" y="403"/>
                  </a:cubicBezTo>
                  <a:lnTo>
                    <a:pt x="279" y="403"/>
                  </a:lnTo>
                  <a:cubicBezTo>
                    <a:pt x="248" y="403"/>
                    <a:pt x="185" y="403"/>
                    <a:pt x="155" y="403"/>
                  </a:cubicBezTo>
                  <a:cubicBezTo>
                    <a:pt x="155" y="403"/>
                    <a:pt x="155" y="403"/>
                    <a:pt x="155" y="434"/>
                  </a:cubicBezTo>
                  <a:lnTo>
                    <a:pt x="155" y="434"/>
                  </a:lnTo>
                  <a:cubicBezTo>
                    <a:pt x="185" y="434"/>
                    <a:pt x="185" y="434"/>
                    <a:pt x="217" y="403"/>
                  </a:cubicBezTo>
                  <a:lnTo>
                    <a:pt x="217" y="403"/>
                  </a:lnTo>
                  <a:lnTo>
                    <a:pt x="248" y="403"/>
                  </a:lnTo>
                  <a:cubicBezTo>
                    <a:pt x="248" y="403"/>
                    <a:pt x="248" y="403"/>
                    <a:pt x="248" y="434"/>
                  </a:cubicBezTo>
                  <a:cubicBezTo>
                    <a:pt x="248" y="434"/>
                    <a:pt x="248" y="434"/>
                    <a:pt x="279" y="434"/>
                  </a:cubicBezTo>
                  <a:lnTo>
                    <a:pt x="279" y="403"/>
                  </a:lnTo>
                  <a:cubicBezTo>
                    <a:pt x="309" y="403"/>
                    <a:pt x="309" y="403"/>
                    <a:pt x="309" y="403"/>
                  </a:cubicBezTo>
                  <a:cubicBezTo>
                    <a:pt x="341" y="403"/>
                    <a:pt x="341" y="434"/>
                    <a:pt x="341" y="434"/>
                  </a:cubicBezTo>
                  <a:lnTo>
                    <a:pt x="341" y="434"/>
                  </a:lnTo>
                  <a:cubicBezTo>
                    <a:pt x="341" y="434"/>
                    <a:pt x="341" y="434"/>
                    <a:pt x="372" y="434"/>
                  </a:cubicBezTo>
                  <a:cubicBezTo>
                    <a:pt x="403" y="403"/>
                    <a:pt x="403" y="403"/>
                    <a:pt x="433" y="403"/>
                  </a:cubicBezTo>
                  <a:cubicBezTo>
                    <a:pt x="465" y="403"/>
                    <a:pt x="465" y="403"/>
                    <a:pt x="496" y="403"/>
                  </a:cubicBezTo>
                  <a:cubicBezTo>
                    <a:pt x="527" y="434"/>
                    <a:pt x="589" y="434"/>
                    <a:pt x="651" y="434"/>
                  </a:cubicBezTo>
                  <a:lnTo>
                    <a:pt x="651" y="434"/>
                  </a:lnTo>
                  <a:cubicBezTo>
                    <a:pt x="681" y="434"/>
                    <a:pt x="681" y="434"/>
                    <a:pt x="681" y="434"/>
                  </a:cubicBezTo>
                  <a:lnTo>
                    <a:pt x="681" y="434"/>
                  </a:lnTo>
                  <a:cubicBezTo>
                    <a:pt x="681" y="434"/>
                    <a:pt x="681" y="434"/>
                    <a:pt x="713" y="434"/>
                  </a:cubicBezTo>
                  <a:cubicBezTo>
                    <a:pt x="713" y="434"/>
                    <a:pt x="713" y="434"/>
                    <a:pt x="744" y="465"/>
                  </a:cubicBezTo>
                  <a:cubicBezTo>
                    <a:pt x="744" y="465"/>
                    <a:pt x="744" y="465"/>
                    <a:pt x="744" y="496"/>
                  </a:cubicBezTo>
                  <a:lnTo>
                    <a:pt x="744" y="496"/>
                  </a:lnTo>
                  <a:cubicBezTo>
                    <a:pt x="744" y="496"/>
                    <a:pt x="775" y="496"/>
                    <a:pt x="805" y="496"/>
                  </a:cubicBezTo>
                  <a:cubicBezTo>
                    <a:pt x="805" y="527"/>
                    <a:pt x="837" y="527"/>
                    <a:pt x="837" y="558"/>
                  </a:cubicBezTo>
                  <a:lnTo>
                    <a:pt x="837" y="558"/>
                  </a:lnTo>
                  <a:lnTo>
                    <a:pt x="868" y="558"/>
                  </a:lnTo>
                  <a:lnTo>
                    <a:pt x="868" y="589"/>
                  </a:lnTo>
                  <a:lnTo>
                    <a:pt x="868" y="589"/>
                  </a:lnTo>
                  <a:lnTo>
                    <a:pt x="868" y="589"/>
                  </a:lnTo>
                  <a:cubicBezTo>
                    <a:pt x="899" y="589"/>
                    <a:pt x="899" y="589"/>
                    <a:pt x="899" y="589"/>
                  </a:cubicBezTo>
                  <a:cubicBezTo>
                    <a:pt x="899" y="620"/>
                    <a:pt x="899" y="620"/>
                    <a:pt x="899" y="620"/>
                  </a:cubicBezTo>
                  <a:cubicBezTo>
                    <a:pt x="929" y="620"/>
                    <a:pt x="929" y="651"/>
                    <a:pt x="929" y="651"/>
                  </a:cubicBezTo>
                  <a:lnTo>
                    <a:pt x="929" y="682"/>
                  </a:lnTo>
                  <a:cubicBezTo>
                    <a:pt x="992" y="713"/>
                    <a:pt x="992" y="713"/>
                    <a:pt x="992" y="713"/>
                  </a:cubicBezTo>
                  <a:cubicBezTo>
                    <a:pt x="899" y="744"/>
                    <a:pt x="899" y="744"/>
                    <a:pt x="899" y="744"/>
                  </a:cubicBezTo>
                  <a:lnTo>
                    <a:pt x="899" y="744"/>
                  </a:lnTo>
                  <a:lnTo>
                    <a:pt x="899" y="744"/>
                  </a:lnTo>
                  <a:lnTo>
                    <a:pt x="929" y="744"/>
                  </a:lnTo>
                  <a:lnTo>
                    <a:pt x="929" y="744"/>
                  </a:lnTo>
                  <a:lnTo>
                    <a:pt x="961" y="744"/>
                  </a:lnTo>
                  <a:lnTo>
                    <a:pt x="961" y="744"/>
                  </a:lnTo>
                  <a:lnTo>
                    <a:pt x="961" y="713"/>
                  </a:lnTo>
                  <a:cubicBezTo>
                    <a:pt x="992" y="713"/>
                    <a:pt x="992" y="713"/>
                    <a:pt x="1023" y="713"/>
                  </a:cubicBezTo>
                  <a:cubicBezTo>
                    <a:pt x="1023" y="713"/>
                    <a:pt x="1023" y="713"/>
                    <a:pt x="1053" y="713"/>
                  </a:cubicBezTo>
                  <a:cubicBezTo>
                    <a:pt x="1053" y="744"/>
                    <a:pt x="1116" y="744"/>
                    <a:pt x="1147" y="775"/>
                  </a:cubicBezTo>
                  <a:cubicBezTo>
                    <a:pt x="1147" y="775"/>
                    <a:pt x="1177" y="775"/>
                    <a:pt x="1177" y="806"/>
                  </a:cubicBezTo>
                  <a:lnTo>
                    <a:pt x="1177" y="806"/>
                  </a:lnTo>
                  <a:lnTo>
                    <a:pt x="1177" y="806"/>
                  </a:lnTo>
                  <a:cubicBezTo>
                    <a:pt x="1177" y="806"/>
                    <a:pt x="1177" y="806"/>
                    <a:pt x="1177" y="837"/>
                  </a:cubicBezTo>
                  <a:cubicBezTo>
                    <a:pt x="1208" y="837"/>
                    <a:pt x="1177" y="868"/>
                    <a:pt x="1177" y="868"/>
                  </a:cubicBezTo>
                  <a:cubicBezTo>
                    <a:pt x="1177" y="868"/>
                    <a:pt x="1177" y="868"/>
                    <a:pt x="1177" y="899"/>
                  </a:cubicBezTo>
                  <a:cubicBezTo>
                    <a:pt x="1177" y="899"/>
                    <a:pt x="1177" y="899"/>
                    <a:pt x="1147" y="930"/>
                  </a:cubicBezTo>
                  <a:lnTo>
                    <a:pt x="1147" y="930"/>
                  </a:lnTo>
                  <a:cubicBezTo>
                    <a:pt x="1147" y="930"/>
                    <a:pt x="1116" y="961"/>
                    <a:pt x="1085" y="961"/>
                  </a:cubicBezTo>
                  <a:lnTo>
                    <a:pt x="1085" y="961"/>
                  </a:lnTo>
                  <a:cubicBezTo>
                    <a:pt x="1053" y="961"/>
                    <a:pt x="1023" y="961"/>
                    <a:pt x="1023" y="961"/>
                  </a:cubicBezTo>
                  <a:cubicBezTo>
                    <a:pt x="1023" y="992"/>
                    <a:pt x="1023" y="992"/>
                    <a:pt x="1023" y="992"/>
                  </a:cubicBezTo>
                  <a:cubicBezTo>
                    <a:pt x="1023" y="992"/>
                    <a:pt x="1023" y="1023"/>
                    <a:pt x="992" y="1023"/>
                  </a:cubicBezTo>
                  <a:lnTo>
                    <a:pt x="992" y="1023"/>
                  </a:lnTo>
                  <a:lnTo>
                    <a:pt x="992" y="1023"/>
                  </a:lnTo>
                  <a:lnTo>
                    <a:pt x="992" y="1054"/>
                  </a:lnTo>
                  <a:cubicBezTo>
                    <a:pt x="992" y="1085"/>
                    <a:pt x="1023" y="1085"/>
                    <a:pt x="1023" y="1085"/>
                  </a:cubicBezTo>
                  <a:cubicBezTo>
                    <a:pt x="1053" y="1116"/>
                    <a:pt x="1053" y="1116"/>
                    <a:pt x="1085" y="1147"/>
                  </a:cubicBezTo>
                  <a:lnTo>
                    <a:pt x="1085" y="1147"/>
                  </a:lnTo>
                  <a:lnTo>
                    <a:pt x="1085" y="1178"/>
                  </a:lnTo>
                  <a:cubicBezTo>
                    <a:pt x="1116" y="1147"/>
                    <a:pt x="1116" y="1116"/>
                    <a:pt x="1116" y="1116"/>
                  </a:cubicBezTo>
                  <a:cubicBezTo>
                    <a:pt x="1147" y="1116"/>
                    <a:pt x="1147" y="1147"/>
                    <a:pt x="1147" y="1147"/>
                  </a:cubicBezTo>
                  <a:cubicBezTo>
                    <a:pt x="1147" y="1147"/>
                    <a:pt x="1147" y="1147"/>
                    <a:pt x="1177" y="1147"/>
                  </a:cubicBezTo>
                  <a:lnTo>
                    <a:pt x="1177" y="1147"/>
                  </a:lnTo>
                  <a:cubicBezTo>
                    <a:pt x="1208" y="1178"/>
                    <a:pt x="1208" y="1178"/>
                    <a:pt x="1208" y="1178"/>
                  </a:cubicBezTo>
                  <a:cubicBezTo>
                    <a:pt x="1208" y="1209"/>
                    <a:pt x="1208" y="1209"/>
                    <a:pt x="1208" y="1209"/>
                  </a:cubicBezTo>
                  <a:cubicBezTo>
                    <a:pt x="1177" y="1209"/>
                    <a:pt x="1177" y="1209"/>
                    <a:pt x="1177" y="1209"/>
                  </a:cubicBezTo>
                  <a:cubicBezTo>
                    <a:pt x="1177" y="1240"/>
                    <a:pt x="1177" y="1240"/>
                    <a:pt x="1177" y="1270"/>
                  </a:cubicBezTo>
                  <a:lnTo>
                    <a:pt x="1177" y="1270"/>
                  </a:lnTo>
                  <a:cubicBezTo>
                    <a:pt x="1177" y="1302"/>
                    <a:pt x="1208" y="1333"/>
                    <a:pt x="1208" y="1333"/>
                  </a:cubicBezTo>
                  <a:cubicBezTo>
                    <a:pt x="1208" y="1333"/>
                    <a:pt x="1208" y="1333"/>
                    <a:pt x="1240" y="1333"/>
                  </a:cubicBezTo>
                  <a:lnTo>
                    <a:pt x="1240" y="1364"/>
                  </a:lnTo>
                  <a:lnTo>
                    <a:pt x="1240" y="1364"/>
                  </a:lnTo>
                  <a:lnTo>
                    <a:pt x="1271" y="1364"/>
                  </a:lnTo>
                  <a:cubicBezTo>
                    <a:pt x="1271" y="1364"/>
                    <a:pt x="1271" y="1364"/>
                    <a:pt x="1301" y="1394"/>
                  </a:cubicBezTo>
                  <a:lnTo>
                    <a:pt x="1301" y="1394"/>
                  </a:lnTo>
                  <a:cubicBezTo>
                    <a:pt x="1301" y="1394"/>
                    <a:pt x="1301" y="1394"/>
                    <a:pt x="1301" y="1426"/>
                  </a:cubicBezTo>
                  <a:lnTo>
                    <a:pt x="1333" y="1426"/>
                  </a:lnTo>
                  <a:lnTo>
                    <a:pt x="1333" y="1426"/>
                  </a:lnTo>
                  <a:cubicBezTo>
                    <a:pt x="1333" y="1394"/>
                    <a:pt x="1333" y="1394"/>
                    <a:pt x="1364" y="1394"/>
                  </a:cubicBezTo>
                  <a:lnTo>
                    <a:pt x="1364" y="1394"/>
                  </a:lnTo>
                  <a:lnTo>
                    <a:pt x="1364" y="1394"/>
                  </a:lnTo>
                  <a:lnTo>
                    <a:pt x="1364" y="1394"/>
                  </a:lnTo>
                  <a:cubicBezTo>
                    <a:pt x="1364" y="1394"/>
                    <a:pt x="1364" y="1394"/>
                    <a:pt x="1394" y="1394"/>
                  </a:cubicBezTo>
                  <a:lnTo>
                    <a:pt x="1394" y="1394"/>
                  </a:lnTo>
                  <a:lnTo>
                    <a:pt x="1425" y="1394"/>
                  </a:lnTo>
                  <a:cubicBezTo>
                    <a:pt x="1457" y="1394"/>
                    <a:pt x="1457" y="1394"/>
                    <a:pt x="1457" y="1394"/>
                  </a:cubicBezTo>
                  <a:cubicBezTo>
                    <a:pt x="1457" y="1394"/>
                    <a:pt x="1488" y="1394"/>
                    <a:pt x="1488" y="1426"/>
                  </a:cubicBezTo>
                  <a:cubicBezTo>
                    <a:pt x="1488" y="1426"/>
                    <a:pt x="1457" y="1426"/>
                    <a:pt x="1457" y="1457"/>
                  </a:cubicBezTo>
                  <a:lnTo>
                    <a:pt x="1457" y="1457"/>
                  </a:lnTo>
                  <a:cubicBezTo>
                    <a:pt x="1488" y="1457"/>
                    <a:pt x="1488" y="1457"/>
                    <a:pt x="1488" y="1457"/>
                  </a:cubicBezTo>
                  <a:cubicBezTo>
                    <a:pt x="1518" y="1457"/>
                    <a:pt x="1518" y="1457"/>
                    <a:pt x="1518" y="1457"/>
                  </a:cubicBezTo>
                  <a:cubicBezTo>
                    <a:pt x="1518" y="1457"/>
                    <a:pt x="1518" y="1457"/>
                    <a:pt x="1549" y="1457"/>
                  </a:cubicBezTo>
                  <a:lnTo>
                    <a:pt x="1549" y="1457"/>
                  </a:lnTo>
                  <a:lnTo>
                    <a:pt x="1549" y="1457"/>
                  </a:lnTo>
                  <a:cubicBezTo>
                    <a:pt x="1549" y="1426"/>
                    <a:pt x="1549" y="1426"/>
                    <a:pt x="1581" y="1426"/>
                  </a:cubicBezTo>
                  <a:lnTo>
                    <a:pt x="1581" y="1426"/>
                  </a:lnTo>
                  <a:cubicBezTo>
                    <a:pt x="1581" y="1394"/>
                    <a:pt x="1581" y="1394"/>
                    <a:pt x="1581" y="1394"/>
                  </a:cubicBezTo>
                  <a:cubicBezTo>
                    <a:pt x="1581" y="1394"/>
                    <a:pt x="1581" y="1394"/>
                    <a:pt x="1581" y="1364"/>
                  </a:cubicBezTo>
                  <a:cubicBezTo>
                    <a:pt x="1581" y="1364"/>
                    <a:pt x="1549" y="1364"/>
                    <a:pt x="1549" y="1333"/>
                  </a:cubicBezTo>
                  <a:lnTo>
                    <a:pt x="1549" y="1333"/>
                  </a:lnTo>
                  <a:cubicBezTo>
                    <a:pt x="1549" y="1333"/>
                    <a:pt x="1549" y="1333"/>
                    <a:pt x="1549" y="1302"/>
                  </a:cubicBezTo>
                  <a:lnTo>
                    <a:pt x="1581" y="1270"/>
                  </a:lnTo>
                  <a:cubicBezTo>
                    <a:pt x="1581" y="1270"/>
                    <a:pt x="1581" y="1270"/>
                    <a:pt x="1612" y="1270"/>
                  </a:cubicBezTo>
                  <a:cubicBezTo>
                    <a:pt x="1612" y="1270"/>
                    <a:pt x="1612" y="1270"/>
                    <a:pt x="1612" y="1240"/>
                  </a:cubicBezTo>
                  <a:lnTo>
                    <a:pt x="1642" y="1240"/>
                  </a:lnTo>
                  <a:lnTo>
                    <a:pt x="1642" y="1240"/>
                  </a:lnTo>
                  <a:cubicBezTo>
                    <a:pt x="1673" y="1240"/>
                    <a:pt x="1673" y="1240"/>
                    <a:pt x="1673" y="1240"/>
                  </a:cubicBezTo>
                  <a:cubicBezTo>
                    <a:pt x="1581" y="1178"/>
                    <a:pt x="1581" y="1178"/>
                    <a:pt x="1581" y="1178"/>
                  </a:cubicBezTo>
                  <a:cubicBezTo>
                    <a:pt x="1673" y="1178"/>
                    <a:pt x="1673" y="1178"/>
                    <a:pt x="1673" y="1178"/>
                  </a:cubicBezTo>
                  <a:lnTo>
                    <a:pt x="1673" y="1178"/>
                  </a:lnTo>
                  <a:cubicBezTo>
                    <a:pt x="1673" y="1147"/>
                    <a:pt x="1673" y="1147"/>
                    <a:pt x="1673" y="1116"/>
                  </a:cubicBezTo>
                  <a:cubicBezTo>
                    <a:pt x="1705" y="1116"/>
                    <a:pt x="1705" y="1116"/>
                    <a:pt x="1736" y="1116"/>
                  </a:cubicBezTo>
                  <a:lnTo>
                    <a:pt x="1736" y="1116"/>
                  </a:lnTo>
                  <a:lnTo>
                    <a:pt x="1766" y="1116"/>
                  </a:lnTo>
                  <a:cubicBezTo>
                    <a:pt x="1766" y="1085"/>
                    <a:pt x="1766" y="1085"/>
                    <a:pt x="1797" y="1085"/>
                  </a:cubicBezTo>
                  <a:lnTo>
                    <a:pt x="1797" y="1085"/>
                  </a:lnTo>
                  <a:lnTo>
                    <a:pt x="1829" y="1085"/>
                  </a:lnTo>
                  <a:lnTo>
                    <a:pt x="1829" y="1085"/>
                  </a:lnTo>
                  <a:lnTo>
                    <a:pt x="1860" y="1085"/>
                  </a:lnTo>
                  <a:lnTo>
                    <a:pt x="1890" y="1085"/>
                  </a:lnTo>
                  <a:lnTo>
                    <a:pt x="1921" y="1085"/>
                  </a:lnTo>
                  <a:lnTo>
                    <a:pt x="1953" y="1085"/>
                  </a:lnTo>
                  <a:lnTo>
                    <a:pt x="1984" y="1085"/>
                  </a:lnTo>
                  <a:cubicBezTo>
                    <a:pt x="1984" y="1085"/>
                    <a:pt x="2014" y="1085"/>
                    <a:pt x="2014" y="1054"/>
                  </a:cubicBezTo>
                  <a:cubicBezTo>
                    <a:pt x="2045" y="1054"/>
                    <a:pt x="2045" y="1054"/>
                    <a:pt x="2045" y="1023"/>
                  </a:cubicBezTo>
                  <a:cubicBezTo>
                    <a:pt x="2076" y="1023"/>
                    <a:pt x="2076" y="1023"/>
                    <a:pt x="2076" y="1023"/>
                  </a:cubicBezTo>
                  <a:cubicBezTo>
                    <a:pt x="2076" y="992"/>
                    <a:pt x="2076" y="992"/>
                    <a:pt x="2076" y="992"/>
                  </a:cubicBezTo>
                  <a:cubicBezTo>
                    <a:pt x="2108" y="961"/>
                    <a:pt x="2108" y="961"/>
                    <a:pt x="2138" y="961"/>
                  </a:cubicBezTo>
                  <a:lnTo>
                    <a:pt x="2138" y="930"/>
                  </a:lnTo>
                  <a:lnTo>
                    <a:pt x="2169" y="930"/>
                  </a:lnTo>
                  <a:lnTo>
                    <a:pt x="2169" y="930"/>
                  </a:lnTo>
                  <a:cubicBezTo>
                    <a:pt x="2201" y="930"/>
                    <a:pt x="2201" y="930"/>
                    <a:pt x="2201" y="930"/>
                  </a:cubicBezTo>
                  <a:lnTo>
                    <a:pt x="2201" y="930"/>
                  </a:lnTo>
                  <a:lnTo>
                    <a:pt x="2232" y="930"/>
                  </a:lnTo>
                  <a:cubicBezTo>
                    <a:pt x="2232" y="930"/>
                    <a:pt x="2232" y="930"/>
                    <a:pt x="2262" y="930"/>
                  </a:cubicBezTo>
                  <a:lnTo>
                    <a:pt x="2262" y="930"/>
                  </a:lnTo>
                  <a:lnTo>
                    <a:pt x="2293" y="930"/>
                  </a:lnTo>
                  <a:lnTo>
                    <a:pt x="2293" y="930"/>
                  </a:lnTo>
                  <a:cubicBezTo>
                    <a:pt x="2325" y="930"/>
                    <a:pt x="2325" y="930"/>
                    <a:pt x="2325" y="930"/>
                  </a:cubicBezTo>
                  <a:lnTo>
                    <a:pt x="2325" y="930"/>
                  </a:lnTo>
                  <a:cubicBezTo>
                    <a:pt x="2356" y="930"/>
                    <a:pt x="2356" y="930"/>
                    <a:pt x="2356" y="930"/>
                  </a:cubicBezTo>
                  <a:cubicBezTo>
                    <a:pt x="2356" y="930"/>
                    <a:pt x="2356" y="930"/>
                    <a:pt x="2386" y="930"/>
                  </a:cubicBezTo>
                  <a:cubicBezTo>
                    <a:pt x="2386" y="930"/>
                    <a:pt x="2417" y="930"/>
                    <a:pt x="2449" y="899"/>
                  </a:cubicBezTo>
                  <a:cubicBezTo>
                    <a:pt x="2480" y="899"/>
                    <a:pt x="2510" y="899"/>
                    <a:pt x="2541" y="899"/>
                  </a:cubicBezTo>
                  <a:cubicBezTo>
                    <a:pt x="2541" y="899"/>
                    <a:pt x="2541" y="899"/>
                    <a:pt x="2573" y="868"/>
                  </a:cubicBezTo>
                  <a:lnTo>
                    <a:pt x="2573" y="868"/>
                  </a:lnTo>
                  <a:cubicBezTo>
                    <a:pt x="2573" y="868"/>
                    <a:pt x="2573" y="868"/>
                    <a:pt x="2604" y="868"/>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09" name="Freeform 168"/>
            <p:cNvSpPr>
              <a:spLocks noChangeArrowheads="1"/>
            </p:cNvSpPr>
            <p:nvPr/>
          </p:nvSpPr>
          <p:spPr bwMode="auto">
            <a:xfrm>
              <a:off x="3311525" y="765175"/>
              <a:ext cx="79375" cy="11113"/>
            </a:xfrm>
            <a:custGeom>
              <a:avLst/>
              <a:gdLst>
                <a:gd name="T0" fmla="*/ 62 w 219"/>
                <a:gd name="T1" fmla="*/ 31 h 32"/>
                <a:gd name="T2" fmla="*/ 62 w 219"/>
                <a:gd name="T3" fmla="*/ 31 h 32"/>
                <a:gd name="T4" fmla="*/ 94 w 219"/>
                <a:gd name="T5" fmla="*/ 31 h 32"/>
                <a:gd name="T6" fmla="*/ 155 w 219"/>
                <a:gd name="T7" fmla="*/ 31 h 32"/>
                <a:gd name="T8" fmla="*/ 218 w 219"/>
                <a:gd name="T9" fmla="*/ 0 h 32"/>
                <a:gd name="T10" fmla="*/ 218 w 219"/>
                <a:gd name="T11" fmla="*/ 0 h 32"/>
                <a:gd name="T12" fmla="*/ 155 w 219"/>
                <a:gd name="T13" fmla="*/ 0 h 32"/>
                <a:gd name="T14" fmla="*/ 124 w 219"/>
                <a:gd name="T15" fmla="*/ 0 h 32"/>
                <a:gd name="T16" fmla="*/ 94 w 219"/>
                <a:gd name="T17" fmla="*/ 0 h 32"/>
                <a:gd name="T18" fmla="*/ 62 w 219"/>
                <a:gd name="T19" fmla="*/ 0 h 32"/>
                <a:gd name="T20" fmla="*/ 62 w 219"/>
                <a:gd name="T21" fmla="*/ 0 h 32"/>
                <a:gd name="T22" fmla="*/ 0 w 219"/>
                <a:gd name="T23" fmla="*/ 0 h 32"/>
                <a:gd name="T24" fmla="*/ 0 w 219"/>
                <a:gd name="T25" fmla="*/ 0 h 32"/>
                <a:gd name="T26" fmla="*/ 0 w 219"/>
                <a:gd name="T27" fmla="*/ 0 h 32"/>
                <a:gd name="T28" fmla="*/ 0 w 219"/>
                <a:gd name="T29" fmla="*/ 31 h 32"/>
                <a:gd name="T30" fmla="*/ 31 w 219"/>
                <a:gd name="T31" fmla="*/ 31 h 32"/>
                <a:gd name="T32" fmla="*/ 62 w 219"/>
                <a:gd name="T3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32">
                  <a:moveTo>
                    <a:pt x="62" y="31"/>
                  </a:moveTo>
                  <a:lnTo>
                    <a:pt x="62" y="31"/>
                  </a:lnTo>
                  <a:lnTo>
                    <a:pt x="94" y="31"/>
                  </a:lnTo>
                  <a:cubicBezTo>
                    <a:pt x="124" y="31"/>
                    <a:pt x="124" y="31"/>
                    <a:pt x="155" y="31"/>
                  </a:cubicBezTo>
                  <a:cubicBezTo>
                    <a:pt x="186" y="31"/>
                    <a:pt x="186" y="31"/>
                    <a:pt x="218" y="0"/>
                  </a:cubicBezTo>
                  <a:lnTo>
                    <a:pt x="218" y="0"/>
                  </a:lnTo>
                  <a:cubicBezTo>
                    <a:pt x="186" y="0"/>
                    <a:pt x="186" y="0"/>
                    <a:pt x="155" y="0"/>
                  </a:cubicBezTo>
                  <a:lnTo>
                    <a:pt x="124" y="0"/>
                  </a:lnTo>
                  <a:lnTo>
                    <a:pt x="94" y="0"/>
                  </a:lnTo>
                  <a:cubicBezTo>
                    <a:pt x="94" y="0"/>
                    <a:pt x="94" y="0"/>
                    <a:pt x="62" y="0"/>
                  </a:cubicBezTo>
                  <a:lnTo>
                    <a:pt x="62" y="0"/>
                  </a:lnTo>
                  <a:cubicBezTo>
                    <a:pt x="31" y="0"/>
                    <a:pt x="31" y="0"/>
                    <a:pt x="0" y="0"/>
                  </a:cubicBezTo>
                  <a:lnTo>
                    <a:pt x="0" y="0"/>
                  </a:lnTo>
                  <a:lnTo>
                    <a:pt x="0" y="0"/>
                  </a:lnTo>
                  <a:lnTo>
                    <a:pt x="0" y="31"/>
                  </a:lnTo>
                  <a:cubicBezTo>
                    <a:pt x="0" y="31"/>
                    <a:pt x="0" y="31"/>
                    <a:pt x="31" y="31"/>
                  </a:cubicBezTo>
                  <a:lnTo>
                    <a:pt x="62"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0" name="Freeform 169"/>
            <p:cNvSpPr>
              <a:spLocks noChangeArrowheads="1"/>
            </p:cNvSpPr>
            <p:nvPr/>
          </p:nvSpPr>
          <p:spPr bwMode="auto">
            <a:xfrm>
              <a:off x="3233738" y="1122363"/>
              <a:ext cx="146050" cy="55562"/>
            </a:xfrm>
            <a:custGeom>
              <a:avLst/>
              <a:gdLst>
                <a:gd name="T0" fmla="*/ 341 w 404"/>
                <a:gd name="T1" fmla="*/ 93 h 156"/>
                <a:gd name="T2" fmla="*/ 341 w 404"/>
                <a:gd name="T3" fmla="*/ 93 h 156"/>
                <a:gd name="T4" fmla="*/ 372 w 404"/>
                <a:gd name="T5" fmla="*/ 93 h 156"/>
                <a:gd name="T6" fmla="*/ 372 w 404"/>
                <a:gd name="T7" fmla="*/ 93 h 156"/>
                <a:gd name="T8" fmla="*/ 403 w 404"/>
                <a:gd name="T9" fmla="*/ 62 h 156"/>
                <a:gd name="T10" fmla="*/ 403 w 404"/>
                <a:gd name="T11" fmla="*/ 31 h 156"/>
                <a:gd name="T12" fmla="*/ 403 w 404"/>
                <a:gd name="T13" fmla="*/ 0 h 156"/>
                <a:gd name="T14" fmla="*/ 372 w 404"/>
                <a:gd name="T15" fmla="*/ 0 h 156"/>
                <a:gd name="T16" fmla="*/ 341 w 404"/>
                <a:gd name="T17" fmla="*/ 31 h 156"/>
                <a:gd name="T18" fmla="*/ 341 w 404"/>
                <a:gd name="T19" fmla="*/ 31 h 156"/>
                <a:gd name="T20" fmla="*/ 341 w 404"/>
                <a:gd name="T21" fmla="*/ 31 h 156"/>
                <a:gd name="T22" fmla="*/ 311 w 404"/>
                <a:gd name="T23" fmla="*/ 31 h 156"/>
                <a:gd name="T24" fmla="*/ 311 w 404"/>
                <a:gd name="T25" fmla="*/ 0 h 156"/>
                <a:gd name="T26" fmla="*/ 279 w 404"/>
                <a:gd name="T27" fmla="*/ 0 h 156"/>
                <a:gd name="T28" fmla="*/ 279 w 404"/>
                <a:gd name="T29" fmla="*/ 0 h 156"/>
                <a:gd name="T30" fmla="*/ 248 w 404"/>
                <a:gd name="T31" fmla="*/ 31 h 156"/>
                <a:gd name="T32" fmla="*/ 217 w 404"/>
                <a:gd name="T33" fmla="*/ 31 h 156"/>
                <a:gd name="T34" fmla="*/ 187 w 404"/>
                <a:gd name="T35" fmla="*/ 31 h 156"/>
                <a:gd name="T36" fmla="*/ 187 w 404"/>
                <a:gd name="T37" fmla="*/ 62 h 156"/>
                <a:gd name="T38" fmla="*/ 187 w 404"/>
                <a:gd name="T39" fmla="*/ 62 h 156"/>
                <a:gd name="T40" fmla="*/ 155 w 404"/>
                <a:gd name="T41" fmla="*/ 31 h 156"/>
                <a:gd name="T42" fmla="*/ 155 w 404"/>
                <a:gd name="T43" fmla="*/ 31 h 156"/>
                <a:gd name="T44" fmla="*/ 155 w 404"/>
                <a:gd name="T45" fmla="*/ 31 h 156"/>
                <a:gd name="T46" fmla="*/ 124 w 404"/>
                <a:gd name="T47" fmla="*/ 31 h 156"/>
                <a:gd name="T48" fmla="*/ 124 w 404"/>
                <a:gd name="T49" fmla="*/ 31 h 156"/>
                <a:gd name="T50" fmla="*/ 124 w 404"/>
                <a:gd name="T51" fmla="*/ 62 h 156"/>
                <a:gd name="T52" fmla="*/ 124 w 404"/>
                <a:gd name="T53" fmla="*/ 62 h 156"/>
                <a:gd name="T54" fmla="*/ 94 w 404"/>
                <a:gd name="T55" fmla="*/ 31 h 156"/>
                <a:gd name="T56" fmla="*/ 94 w 404"/>
                <a:gd name="T57" fmla="*/ 31 h 156"/>
                <a:gd name="T58" fmla="*/ 94 w 404"/>
                <a:gd name="T59" fmla="*/ 62 h 156"/>
                <a:gd name="T60" fmla="*/ 63 w 404"/>
                <a:gd name="T61" fmla="*/ 62 h 156"/>
                <a:gd name="T62" fmla="*/ 31 w 404"/>
                <a:gd name="T63" fmla="*/ 93 h 156"/>
                <a:gd name="T64" fmla="*/ 31 w 404"/>
                <a:gd name="T65" fmla="*/ 93 h 156"/>
                <a:gd name="T66" fmla="*/ 0 w 404"/>
                <a:gd name="T67" fmla="*/ 93 h 156"/>
                <a:gd name="T68" fmla="*/ 0 w 404"/>
                <a:gd name="T69" fmla="*/ 93 h 156"/>
                <a:gd name="T70" fmla="*/ 31 w 404"/>
                <a:gd name="T71" fmla="*/ 124 h 156"/>
                <a:gd name="T72" fmla="*/ 31 w 404"/>
                <a:gd name="T73" fmla="*/ 124 h 156"/>
                <a:gd name="T74" fmla="*/ 31 w 404"/>
                <a:gd name="T75" fmla="*/ 124 h 156"/>
                <a:gd name="T76" fmla="*/ 63 w 404"/>
                <a:gd name="T77" fmla="*/ 124 h 156"/>
                <a:gd name="T78" fmla="*/ 155 w 404"/>
                <a:gd name="T79" fmla="*/ 155 h 156"/>
                <a:gd name="T80" fmla="*/ 155 w 404"/>
                <a:gd name="T81" fmla="*/ 155 h 156"/>
                <a:gd name="T82" fmla="*/ 155 w 404"/>
                <a:gd name="T83" fmla="*/ 155 h 156"/>
                <a:gd name="T84" fmla="*/ 217 w 404"/>
                <a:gd name="T85" fmla="*/ 124 h 156"/>
                <a:gd name="T86" fmla="*/ 279 w 404"/>
                <a:gd name="T87" fmla="*/ 124 h 156"/>
                <a:gd name="T88" fmla="*/ 311 w 404"/>
                <a:gd name="T89" fmla="*/ 124 h 156"/>
                <a:gd name="T90" fmla="*/ 311 w 404"/>
                <a:gd name="T91" fmla="*/ 93 h 156"/>
                <a:gd name="T92" fmla="*/ 341 w 404"/>
                <a:gd name="T93"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4" h="156">
                  <a:moveTo>
                    <a:pt x="341" y="93"/>
                  </a:moveTo>
                  <a:lnTo>
                    <a:pt x="341" y="93"/>
                  </a:lnTo>
                  <a:cubicBezTo>
                    <a:pt x="372" y="93"/>
                    <a:pt x="372" y="93"/>
                    <a:pt x="372" y="93"/>
                  </a:cubicBezTo>
                  <a:lnTo>
                    <a:pt x="372" y="93"/>
                  </a:lnTo>
                  <a:cubicBezTo>
                    <a:pt x="372" y="62"/>
                    <a:pt x="403" y="62"/>
                    <a:pt x="403" y="62"/>
                  </a:cubicBezTo>
                  <a:lnTo>
                    <a:pt x="403" y="31"/>
                  </a:lnTo>
                  <a:lnTo>
                    <a:pt x="403" y="0"/>
                  </a:lnTo>
                  <a:lnTo>
                    <a:pt x="372" y="0"/>
                  </a:lnTo>
                  <a:cubicBezTo>
                    <a:pt x="372" y="31"/>
                    <a:pt x="372" y="31"/>
                    <a:pt x="341" y="31"/>
                  </a:cubicBezTo>
                  <a:lnTo>
                    <a:pt x="341" y="31"/>
                  </a:lnTo>
                  <a:lnTo>
                    <a:pt x="341" y="31"/>
                  </a:lnTo>
                  <a:cubicBezTo>
                    <a:pt x="341" y="31"/>
                    <a:pt x="341" y="31"/>
                    <a:pt x="311" y="31"/>
                  </a:cubicBezTo>
                  <a:cubicBezTo>
                    <a:pt x="311" y="0"/>
                    <a:pt x="311" y="0"/>
                    <a:pt x="311" y="0"/>
                  </a:cubicBezTo>
                  <a:cubicBezTo>
                    <a:pt x="279" y="0"/>
                    <a:pt x="279" y="0"/>
                    <a:pt x="279" y="0"/>
                  </a:cubicBezTo>
                  <a:lnTo>
                    <a:pt x="279" y="0"/>
                  </a:lnTo>
                  <a:cubicBezTo>
                    <a:pt x="279" y="31"/>
                    <a:pt x="248" y="31"/>
                    <a:pt x="248" y="31"/>
                  </a:cubicBezTo>
                  <a:lnTo>
                    <a:pt x="217" y="31"/>
                  </a:lnTo>
                  <a:cubicBezTo>
                    <a:pt x="217" y="31"/>
                    <a:pt x="217" y="31"/>
                    <a:pt x="187" y="31"/>
                  </a:cubicBezTo>
                  <a:lnTo>
                    <a:pt x="187" y="62"/>
                  </a:lnTo>
                  <a:lnTo>
                    <a:pt x="187" y="62"/>
                  </a:lnTo>
                  <a:lnTo>
                    <a:pt x="155" y="31"/>
                  </a:lnTo>
                  <a:lnTo>
                    <a:pt x="155" y="31"/>
                  </a:lnTo>
                  <a:lnTo>
                    <a:pt x="155" y="31"/>
                  </a:lnTo>
                  <a:cubicBezTo>
                    <a:pt x="155" y="31"/>
                    <a:pt x="155" y="31"/>
                    <a:pt x="124" y="31"/>
                  </a:cubicBezTo>
                  <a:lnTo>
                    <a:pt x="124" y="31"/>
                  </a:lnTo>
                  <a:lnTo>
                    <a:pt x="124" y="62"/>
                  </a:lnTo>
                  <a:lnTo>
                    <a:pt x="124" y="62"/>
                  </a:lnTo>
                  <a:cubicBezTo>
                    <a:pt x="94" y="62"/>
                    <a:pt x="94" y="62"/>
                    <a:pt x="94" y="31"/>
                  </a:cubicBezTo>
                  <a:lnTo>
                    <a:pt x="94" y="31"/>
                  </a:lnTo>
                  <a:cubicBezTo>
                    <a:pt x="94" y="31"/>
                    <a:pt x="94" y="31"/>
                    <a:pt x="94" y="62"/>
                  </a:cubicBezTo>
                  <a:lnTo>
                    <a:pt x="63" y="62"/>
                  </a:lnTo>
                  <a:cubicBezTo>
                    <a:pt x="63" y="93"/>
                    <a:pt x="31" y="93"/>
                    <a:pt x="31" y="93"/>
                  </a:cubicBezTo>
                  <a:lnTo>
                    <a:pt x="31" y="93"/>
                  </a:lnTo>
                  <a:lnTo>
                    <a:pt x="0" y="93"/>
                  </a:lnTo>
                  <a:lnTo>
                    <a:pt x="0" y="93"/>
                  </a:lnTo>
                  <a:cubicBezTo>
                    <a:pt x="31" y="93"/>
                    <a:pt x="31" y="124"/>
                    <a:pt x="31" y="124"/>
                  </a:cubicBezTo>
                  <a:lnTo>
                    <a:pt x="31" y="124"/>
                  </a:lnTo>
                  <a:lnTo>
                    <a:pt x="31" y="124"/>
                  </a:lnTo>
                  <a:lnTo>
                    <a:pt x="63" y="124"/>
                  </a:lnTo>
                  <a:cubicBezTo>
                    <a:pt x="94" y="124"/>
                    <a:pt x="124" y="155"/>
                    <a:pt x="155" y="155"/>
                  </a:cubicBezTo>
                  <a:lnTo>
                    <a:pt x="155" y="155"/>
                  </a:lnTo>
                  <a:lnTo>
                    <a:pt x="155" y="155"/>
                  </a:lnTo>
                  <a:cubicBezTo>
                    <a:pt x="187" y="155"/>
                    <a:pt x="187" y="155"/>
                    <a:pt x="217" y="124"/>
                  </a:cubicBezTo>
                  <a:cubicBezTo>
                    <a:pt x="248" y="124"/>
                    <a:pt x="248" y="124"/>
                    <a:pt x="279" y="124"/>
                  </a:cubicBezTo>
                  <a:cubicBezTo>
                    <a:pt x="279" y="124"/>
                    <a:pt x="279" y="124"/>
                    <a:pt x="311" y="124"/>
                  </a:cubicBezTo>
                  <a:cubicBezTo>
                    <a:pt x="311" y="124"/>
                    <a:pt x="311" y="124"/>
                    <a:pt x="311" y="93"/>
                  </a:cubicBezTo>
                  <a:lnTo>
                    <a:pt x="341"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1" name="Freeform 170"/>
            <p:cNvSpPr>
              <a:spLocks noChangeArrowheads="1"/>
            </p:cNvSpPr>
            <p:nvPr/>
          </p:nvSpPr>
          <p:spPr bwMode="auto">
            <a:xfrm>
              <a:off x="2106613" y="2147888"/>
              <a:ext cx="44450" cy="34925"/>
            </a:xfrm>
            <a:custGeom>
              <a:avLst/>
              <a:gdLst>
                <a:gd name="T0" fmla="*/ 62 w 125"/>
                <a:gd name="T1" fmla="*/ 62 h 95"/>
                <a:gd name="T2" fmla="*/ 62 w 125"/>
                <a:gd name="T3" fmla="*/ 62 h 95"/>
                <a:gd name="T4" fmla="*/ 31 w 125"/>
                <a:gd name="T5" fmla="*/ 0 h 95"/>
                <a:gd name="T6" fmla="*/ 0 w 125"/>
                <a:gd name="T7" fmla="*/ 0 h 95"/>
                <a:gd name="T8" fmla="*/ 0 w 125"/>
                <a:gd name="T9" fmla="*/ 0 h 95"/>
                <a:gd name="T10" fmla="*/ 0 w 125"/>
                <a:gd name="T11" fmla="*/ 31 h 95"/>
                <a:gd name="T12" fmla="*/ 62 w 125"/>
                <a:gd name="T13" fmla="*/ 62 h 95"/>
                <a:gd name="T14" fmla="*/ 62 w 125"/>
                <a:gd name="T15" fmla="*/ 62 h 95"/>
                <a:gd name="T16" fmla="*/ 93 w 125"/>
                <a:gd name="T17" fmla="*/ 62 h 95"/>
                <a:gd name="T18" fmla="*/ 93 w 125"/>
                <a:gd name="T19" fmla="*/ 94 h 95"/>
                <a:gd name="T20" fmla="*/ 93 w 125"/>
                <a:gd name="T21" fmla="*/ 94 h 95"/>
                <a:gd name="T22" fmla="*/ 124 w 125"/>
                <a:gd name="T23" fmla="*/ 94 h 95"/>
                <a:gd name="T24" fmla="*/ 124 w 125"/>
                <a:gd name="T25" fmla="*/ 94 h 95"/>
                <a:gd name="T26" fmla="*/ 124 w 125"/>
                <a:gd name="T27" fmla="*/ 62 h 95"/>
                <a:gd name="T28" fmla="*/ 62 w 125"/>
                <a:gd name="T29"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95">
                  <a:moveTo>
                    <a:pt x="62" y="62"/>
                  </a:moveTo>
                  <a:lnTo>
                    <a:pt x="62" y="62"/>
                  </a:lnTo>
                  <a:cubicBezTo>
                    <a:pt x="62" y="31"/>
                    <a:pt x="31" y="31"/>
                    <a:pt x="31" y="0"/>
                  </a:cubicBezTo>
                  <a:lnTo>
                    <a:pt x="0" y="0"/>
                  </a:lnTo>
                  <a:lnTo>
                    <a:pt x="0" y="0"/>
                  </a:lnTo>
                  <a:cubicBezTo>
                    <a:pt x="0" y="31"/>
                    <a:pt x="0" y="31"/>
                    <a:pt x="0" y="31"/>
                  </a:cubicBezTo>
                  <a:cubicBezTo>
                    <a:pt x="31" y="31"/>
                    <a:pt x="31" y="62"/>
                    <a:pt x="62" y="62"/>
                  </a:cubicBezTo>
                  <a:lnTo>
                    <a:pt x="62" y="62"/>
                  </a:lnTo>
                  <a:lnTo>
                    <a:pt x="93" y="62"/>
                  </a:lnTo>
                  <a:cubicBezTo>
                    <a:pt x="93" y="94"/>
                    <a:pt x="93" y="94"/>
                    <a:pt x="93" y="94"/>
                  </a:cubicBezTo>
                  <a:lnTo>
                    <a:pt x="93" y="94"/>
                  </a:lnTo>
                  <a:cubicBezTo>
                    <a:pt x="93" y="94"/>
                    <a:pt x="93" y="94"/>
                    <a:pt x="124" y="94"/>
                  </a:cubicBezTo>
                  <a:lnTo>
                    <a:pt x="124" y="94"/>
                  </a:lnTo>
                  <a:cubicBezTo>
                    <a:pt x="124" y="62"/>
                    <a:pt x="124" y="62"/>
                    <a:pt x="124" y="62"/>
                  </a:cubicBezTo>
                  <a:cubicBezTo>
                    <a:pt x="93" y="62"/>
                    <a:pt x="62" y="62"/>
                    <a:pt x="62"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2" name="Freeform 171"/>
            <p:cNvSpPr>
              <a:spLocks noChangeArrowheads="1"/>
            </p:cNvSpPr>
            <p:nvPr/>
          </p:nvSpPr>
          <p:spPr bwMode="auto">
            <a:xfrm>
              <a:off x="2151063" y="2182813"/>
              <a:ext cx="11112" cy="1587"/>
            </a:xfrm>
            <a:custGeom>
              <a:avLst/>
              <a:gdLst>
                <a:gd name="T0" fmla="*/ 0 w 32"/>
                <a:gd name="T1" fmla="*/ 0 h 1"/>
                <a:gd name="T2" fmla="*/ 0 w 32"/>
                <a:gd name="T3" fmla="*/ 0 h 1"/>
                <a:gd name="T4" fmla="*/ 0 w 32"/>
                <a:gd name="T5" fmla="*/ 0 h 1"/>
                <a:gd name="T6" fmla="*/ 0 w 32"/>
                <a:gd name="T7" fmla="*/ 0 h 1"/>
                <a:gd name="T8" fmla="*/ 31 w 32"/>
                <a:gd name="T9" fmla="*/ 0 h 1"/>
                <a:gd name="T10" fmla="*/ 31 w 32"/>
                <a:gd name="T11" fmla="*/ 0 h 1"/>
                <a:gd name="T12" fmla="*/ 31 w 32"/>
                <a:gd name="T13" fmla="*/ 0 h 1"/>
                <a:gd name="T14" fmla="*/ 0 w 3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
                  <a:moveTo>
                    <a:pt x="0" y="0"/>
                  </a:moveTo>
                  <a:lnTo>
                    <a:pt x="0" y="0"/>
                  </a:lnTo>
                  <a:lnTo>
                    <a:pt x="0" y="0"/>
                  </a:lnTo>
                  <a:lnTo>
                    <a:pt x="0" y="0"/>
                  </a:lnTo>
                  <a:cubicBezTo>
                    <a:pt x="31" y="0"/>
                    <a:pt x="31" y="0"/>
                    <a:pt x="31" y="0"/>
                  </a:cubicBezTo>
                  <a:lnTo>
                    <a:pt x="31" y="0"/>
                  </a:lnTo>
                  <a:lnTo>
                    <a:pt x="31" y="0"/>
                  </a:lnTo>
                  <a:cubicBezTo>
                    <a:pt x="31" y="0"/>
                    <a:pt x="31" y="0"/>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3" name="Freeform 172"/>
            <p:cNvSpPr>
              <a:spLocks noChangeArrowheads="1"/>
            </p:cNvSpPr>
            <p:nvPr/>
          </p:nvSpPr>
          <p:spPr bwMode="auto">
            <a:xfrm>
              <a:off x="2062163" y="2125663"/>
              <a:ext cx="44450" cy="22225"/>
            </a:xfrm>
            <a:custGeom>
              <a:avLst/>
              <a:gdLst>
                <a:gd name="T0" fmla="*/ 92 w 125"/>
                <a:gd name="T1" fmla="*/ 32 h 63"/>
                <a:gd name="T2" fmla="*/ 92 w 125"/>
                <a:gd name="T3" fmla="*/ 32 h 63"/>
                <a:gd name="T4" fmla="*/ 92 w 125"/>
                <a:gd name="T5" fmla="*/ 32 h 63"/>
                <a:gd name="T6" fmla="*/ 62 w 125"/>
                <a:gd name="T7" fmla="*/ 32 h 63"/>
                <a:gd name="T8" fmla="*/ 62 w 125"/>
                <a:gd name="T9" fmla="*/ 32 h 63"/>
                <a:gd name="T10" fmla="*/ 31 w 125"/>
                <a:gd name="T11" fmla="*/ 32 h 63"/>
                <a:gd name="T12" fmla="*/ 0 w 125"/>
                <a:gd name="T13" fmla="*/ 0 h 63"/>
                <a:gd name="T14" fmla="*/ 0 w 125"/>
                <a:gd name="T15" fmla="*/ 0 h 63"/>
                <a:gd name="T16" fmla="*/ 0 w 125"/>
                <a:gd name="T17" fmla="*/ 0 h 63"/>
                <a:gd name="T18" fmla="*/ 0 w 125"/>
                <a:gd name="T19" fmla="*/ 0 h 63"/>
                <a:gd name="T20" fmla="*/ 0 w 125"/>
                <a:gd name="T21" fmla="*/ 32 h 63"/>
                <a:gd name="T22" fmla="*/ 31 w 125"/>
                <a:gd name="T23" fmla="*/ 32 h 63"/>
                <a:gd name="T24" fmla="*/ 31 w 125"/>
                <a:gd name="T25" fmla="*/ 32 h 63"/>
                <a:gd name="T26" fmla="*/ 92 w 125"/>
                <a:gd name="T27" fmla="*/ 62 h 63"/>
                <a:gd name="T28" fmla="*/ 124 w 125"/>
                <a:gd name="T29" fmla="*/ 62 h 63"/>
                <a:gd name="T30" fmla="*/ 92 w 125"/>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63">
                  <a:moveTo>
                    <a:pt x="92" y="32"/>
                  </a:moveTo>
                  <a:lnTo>
                    <a:pt x="92" y="32"/>
                  </a:lnTo>
                  <a:lnTo>
                    <a:pt x="92" y="32"/>
                  </a:lnTo>
                  <a:lnTo>
                    <a:pt x="62" y="32"/>
                  </a:lnTo>
                  <a:lnTo>
                    <a:pt x="62" y="32"/>
                  </a:lnTo>
                  <a:cubicBezTo>
                    <a:pt x="31" y="32"/>
                    <a:pt x="31" y="32"/>
                    <a:pt x="31" y="32"/>
                  </a:cubicBezTo>
                  <a:cubicBezTo>
                    <a:pt x="31" y="32"/>
                    <a:pt x="31" y="32"/>
                    <a:pt x="0" y="0"/>
                  </a:cubicBezTo>
                  <a:lnTo>
                    <a:pt x="0" y="0"/>
                  </a:lnTo>
                  <a:lnTo>
                    <a:pt x="0" y="0"/>
                  </a:lnTo>
                  <a:lnTo>
                    <a:pt x="0" y="0"/>
                  </a:lnTo>
                  <a:cubicBezTo>
                    <a:pt x="0" y="32"/>
                    <a:pt x="0" y="32"/>
                    <a:pt x="0" y="32"/>
                  </a:cubicBezTo>
                  <a:cubicBezTo>
                    <a:pt x="31" y="32"/>
                    <a:pt x="31" y="32"/>
                    <a:pt x="31" y="32"/>
                  </a:cubicBezTo>
                  <a:lnTo>
                    <a:pt x="31" y="32"/>
                  </a:lnTo>
                  <a:cubicBezTo>
                    <a:pt x="62" y="32"/>
                    <a:pt x="92" y="62"/>
                    <a:pt x="92" y="62"/>
                  </a:cubicBezTo>
                  <a:cubicBezTo>
                    <a:pt x="124" y="62"/>
                    <a:pt x="124" y="62"/>
                    <a:pt x="124" y="62"/>
                  </a:cubicBezTo>
                  <a:cubicBezTo>
                    <a:pt x="124" y="32"/>
                    <a:pt x="124" y="32"/>
                    <a:pt x="92" y="3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4" name="Freeform 173"/>
            <p:cNvSpPr>
              <a:spLocks noChangeArrowheads="1"/>
            </p:cNvSpPr>
            <p:nvPr/>
          </p:nvSpPr>
          <p:spPr bwMode="auto">
            <a:xfrm>
              <a:off x="1893888" y="2293938"/>
              <a:ext cx="100012" cy="44450"/>
            </a:xfrm>
            <a:custGeom>
              <a:avLst/>
              <a:gdLst>
                <a:gd name="T0" fmla="*/ 0 w 280"/>
                <a:gd name="T1" fmla="*/ 62 h 124"/>
                <a:gd name="T2" fmla="*/ 0 w 280"/>
                <a:gd name="T3" fmla="*/ 62 h 124"/>
                <a:gd name="T4" fmla="*/ 0 w 280"/>
                <a:gd name="T5" fmla="*/ 62 h 124"/>
                <a:gd name="T6" fmla="*/ 0 w 280"/>
                <a:gd name="T7" fmla="*/ 62 h 124"/>
                <a:gd name="T8" fmla="*/ 31 w 280"/>
                <a:gd name="T9" fmla="*/ 62 h 124"/>
                <a:gd name="T10" fmla="*/ 31 w 280"/>
                <a:gd name="T11" fmla="*/ 62 h 124"/>
                <a:gd name="T12" fmla="*/ 31 w 280"/>
                <a:gd name="T13" fmla="*/ 62 h 124"/>
                <a:gd name="T14" fmla="*/ 62 w 280"/>
                <a:gd name="T15" fmla="*/ 62 h 124"/>
                <a:gd name="T16" fmla="*/ 62 w 280"/>
                <a:gd name="T17" fmla="*/ 62 h 124"/>
                <a:gd name="T18" fmla="*/ 93 w 280"/>
                <a:gd name="T19" fmla="*/ 123 h 124"/>
                <a:gd name="T20" fmla="*/ 93 w 280"/>
                <a:gd name="T21" fmla="*/ 123 h 124"/>
                <a:gd name="T22" fmla="*/ 93 w 280"/>
                <a:gd name="T23" fmla="*/ 123 h 124"/>
                <a:gd name="T24" fmla="*/ 93 w 280"/>
                <a:gd name="T25" fmla="*/ 123 h 124"/>
                <a:gd name="T26" fmla="*/ 93 w 280"/>
                <a:gd name="T27" fmla="*/ 123 h 124"/>
                <a:gd name="T28" fmla="*/ 93 w 280"/>
                <a:gd name="T29" fmla="*/ 92 h 124"/>
                <a:gd name="T30" fmla="*/ 124 w 280"/>
                <a:gd name="T31" fmla="*/ 92 h 124"/>
                <a:gd name="T32" fmla="*/ 124 w 280"/>
                <a:gd name="T33" fmla="*/ 62 h 124"/>
                <a:gd name="T34" fmla="*/ 124 w 280"/>
                <a:gd name="T35" fmla="*/ 62 h 124"/>
                <a:gd name="T36" fmla="*/ 155 w 280"/>
                <a:gd name="T37" fmla="*/ 62 h 124"/>
                <a:gd name="T38" fmla="*/ 155 w 280"/>
                <a:gd name="T39" fmla="*/ 62 h 124"/>
                <a:gd name="T40" fmla="*/ 155 w 280"/>
                <a:gd name="T41" fmla="*/ 62 h 124"/>
                <a:gd name="T42" fmla="*/ 186 w 280"/>
                <a:gd name="T43" fmla="*/ 62 h 124"/>
                <a:gd name="T44" fmla="*/ 186 w 280"/>
                <a:gd name="T45" fmla="*/ 62 h 124"/>
                <a:gd name="T46" fmla="*/ 186 w 280"/>
                <a:gd name="T47" fmla="*/ 62 h 124"/>
                <a:gd name="T48" fmla="*/ 186 w 280"/>
                <a:gd name="T49" fmla="*/ 30 h 124"/>
                <a:gd name="T50" fmla="*/ 217 w 280"/>
                <a:gd name="T51" fmla="*/ 30 h 124"/>
                <a:gd name="T52" fmla="*/ 217 w 280"/>
                <a:gd name="T53" fmla="*/ 30 h 124"/>
                <a:gd name="T54" fmla="*/ 248 w 280"/>
                <a:gd name="T55" fmla="*/ 30 h 124"/>
                <a:gd name="T56" fmla="*/ 248 w 280"/>
                <a:gd name="T57" fmla="*/ 30 h 124"/>
                <a:gd name="T58" fmla="*/ 248 w 280"/>
                <a:gd name="T59" fmla="*/ 30 h 124"/>
                <a:gd name="T60" fmla="*/ 279 w 280"/>
                <a:gd name="T61" fmla="*/ 30 h 124"/>
                <a:gd name="T62" fmla="*/ 217 w 280"/>
                <a:gd name="T63" fmla="*/ 0 h 124"/>
                <a:gd name="T64" fmla="*/ 186 w 280"/>
                <a:gd name="T65" fmla="*/ 0 h 124"/>
                <a:gd name="T66" fmla="*/ 186 w 280"/>
                <a:gd name="T67" fmla="*/ 0 h 124"/>
                <a:gd name="T68" fmla="*/ 155 w 280"/>
                <a:gd name="T69" fmla="*/ 0 h 124"/>
                <a:gd name="T70" fmla="*/ 155 w 280"/>
                <a:gd name="T71" fmla="*/ 0 h 124"/>
                <a:gd name="T72" fmla="*/ 155 w 280"/>
                <a:gd name="T73" fmla="*/ 0 h 124"/>
                <a:gd name="T74" fmla="*/ 124 w 280"/>
                <a:gd name="T75" fmla="*/ 0 h 124"/>
                <a:gd name="T76" fmla="*/ 62 w 280"/>
                <a:gd name="T77" fmla="*/ 0 h 124"/>
                <a:gd name="T78" fmla="*/ 62 w 280"/>
                <a:gd name="T79" fmla="*/ 0 h 124"/>
                <a:gd name="T80" fmla="*/ 62 w 280"/>
                <a:gd name="T81" fmla="*/ 0 h 124"/>
                <a:gd name="T82" fmla="*/ 62 w 280"/>
                <a:gd name="T83" fmla="*/ 0 h 124"/>
                <a:gd name="T84" fmla="*/ 62 w 280"/>
                <a:gd name="T85" fmla="*/ 0 h 124"/>
                <a:gd name="T86" fmla="*/ 31 w 280"/>
                <a:gd name="T87" fmla="*/ 0 h 124"/>
                <a:gd name="T88" fmla="*/ 31 w 280"/>
                <a:gd name="T89" fmla="*/ 30 h 124"/>
                <a:gd name="T90" fmla="*/ 0 w 280"/>
                <a:gd name="T9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0" h="124">
                  <a:moveTo>
                    <a:pt x="0" y="62"/>
                  </a:moveTo>
                  <a:lnTo>
                    <a:pt x="0" y="62"/>
                  </a:lnTo>
                  <a:lnTo>
                    <a:pt x="0" y="62"/>
                  </a:lnTo>
                  <a:lnTo>
                    <a:pt x="0" y="62"/>
                  </a:lnTo>
                  <a:cubicBezTo>
                    <a:pt x="0" y="62"/>
                    <a:pt x="0" y="62"/>
                    <a:pt x="31" y="62"/>
                  </a:cubicBezTo>
                  <a:lnTo>
                    <a:pt x="31" y="62"/>
                  </a:lnTo>
                  <a:lnTo>
                    <a:pt x="31" y="62"/>
                  </a:lnTo>
                  <a:cubicBezTo>
                    <a:pt x="31" y="62"/>
                    <a:pt x="31" y="62"/>
                    <a:pt x="62" y="62"/>
                  </a:cubicBezTo>
                  <a:lnTo>
                    <a:pt x="62" y="62"/>
                  </a:lnTo>
                  <a:cubicBezTo>
                    <a:pt x="62" y="62"/>
                    <a:pt x="93" y="92"/>
                    <a:pt x="93" y="123"/>
                  </a:cubicBezTo>
                  <a:lnTo>
                    <a:pt x="93" y="123"/>
                  </a:lnTo>
                  <a:lnTo>
                    <a:pt x="93" y="123"/>
                  </a:lnTo>
                  <a:lnTo>
                    <a:pt x="93" y="123"/>
                  </a:lnTo>
                  <a:lnTo>
                    <a:pt x="93" y="123"/>
                  </a:lnTo>
                  <a:cubicBezTo>
                    <a:pt x="93" y="92"/>
                    <a:pt x="93" y="92"/>
                    <a:pt x="93" y="92"/>
                  </a:cubicBezTo>
                  <a:cubicBezTo>
                    <a:pt x="93" y="92"/>
                    <a:pt x="93" y="92"/>
                    <a:pt x="124" y="92"/>
                  </a:cubicBezTo>
                  <a:cubicBezTo>
                    <a:pt x="124" y="92"/>
                    <a:pt x="124" y="92"/>
                    <a:pt x="124" y="62"/>
                  </a:cubicBezTo>
                  <a:lnTo>
                    <a:pt x="124" y="62"/>
                  </a:lnTo>
                  <a:lnTo>
                    <a:pt x="155" y="62"/>
                  </a:lnTo>
                  <a:lnTo>
                    <a:pt x="155" y="62"/>
                  </a:lnTo>
                  <a:lnTo>
                    <a:pt x="155" y="62"/>
                  </a:lnTo>
                  <a:cubicBezTo>
                    <a:pt x="155" y="62"/>
                    <a:pt x="155" y="62"/>
                    <a:pt x="186" y="62"/>
                  </a:cubicBezTo>
                  <a:lnTo>
                    <a:pt x="186" y="62"/>
                  </a:lnTo>
                  <a:lnTo>
                    <a:pt x="186" y="62"/>
                  </a:lnTo>
                  <a:cubicBezTo>
                    <a:pt x="186" y="30"/>
                    <a:pt x="186" y="30"/>
                    <a:pt x="186" y="30"/>
                  </a:cubicBezTo>
                  <a:cubicBezTo>
                    <a:pt x="217" y="30"/>
                    <a:pt x="217" y="30"/>
                    <a:pt x="217" y="30"/>
                  </a:cubicBezTo>
                  <a:lnTo>
                    <a:pt x="217" y="30"/>
                  </a:lnTo>
                  <a:cubicBezTo>
                    <a:pt x="248" y="30"/>
                    <a:pt x="248" y="30"/>
                    <a:pt x="248" y="30"/>
                  </a:cubicBezTo>
                  <a:lnTo>
                    <a:pt x="248" y="30"/>
                  </a:lnTo>
                  <a:lnTo>
                    <a:pt x="248" y="30"/>
                  </a:lnTo>
                  <a:lnTo>
                    <a:pt x="279" y="30"/>
                  </a:lnTo>
                  <a:cubicBezTo>
                    <a:pt x="248" y="0"/>
                    <a:pt x="248" y="0"/>
                    <a:pt x="217" y="0"/>
                  </a:cubicBezTo>
                  <a:cubicBezTo>
                    <a:pt x="217" y="0"/>
                    <a:pt x="217" y="0"/>
                    <a:pt x="186" y="0"/>
                  </a:cubicBezTo>
                  <a:lnTo>
                    <a:pt x="186" y="0"/>
                  </a:lnTo>
                  <a:cubicBezTo>
                    <a:pt x="155" y="0"/>
                    <a:pt x="155" y="0"/>
                    <a:pt x="155" y="0"/>
                  </a:cubicBezTo>
                  <a:lnTo>
                    <a:pt x="155" y="0"/>
                  </a:lnTo>
                  <a:lnTo>
                    <a:pt x="155" y="0"/>
                  </a:lnTo>
                  <a:cubicBezTo>
                    <a:pt x="124" y="0"/>
                    <a:pt x="124" y="0"/>
                    <a:pt x="124" y="0"/>
                  </a:cubicBezTo>
                  <a:cubicBezTo>
                    <a:pt x="93" y="0"/>
                    <a:pt x="93" y="0"/>
                    <a:pt x="62" y="0"/>
                  </a:cubicBezTo>
                  <a:lnTo>
                    <a:pt x="62" y="0"/>
                  </a:lnTo>
                  <a:lnTo>
                    <a:pt x="62" y="0"/>
                  </a:lnTo>
                  <a:lnTo>
                    <a:pt x="62" y="0"/>
                  </a:lnTo>
                  <a:lnTo>
                    <a:pt x="62" y="0"/>
                  </a:lnTo>
                  <a:cubicBezTo>
                    <a:pt x="62" y="0"/>
                    <a:pt x="62" y="0"/>
                    <a:pt x="31" y="0"/>
                  </a:cubicBezTo>
                  <a:cubicBezTo>
                    <a:pt x="31" y="30"/>
                    <a:pt x="31" y="30"/>
                    <a:pt x="31" y="30"/>
                  </a:cubicBezTo>
                  <a:lnTo>
                    <a:pt x="0"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5" name="Freeform 174"/>
            <p:cNvSpPr>
              <a:spLocks noChangeArrowheads="1"/>
            </p:cNvSpPr>
            <p:nvPr/>
          </p:nvSpPr>
          <p:spPr bwMode="auto">
            <a:xfrm>
              <a:off x="2508250" y="1512888"/>
              <a:ext cx="66675" cy="44450"/>
            </a:xfrm>
            <a:custGeom>
              <a:avLst/>
              <a:gdLst>
                <a:gd name="T0" fmla="*/ 0 w 186"/>
                <a:gd name="T1" fmla="*/ 92 h 125"/>
                <a:gd name="T2" fmla="*/ 0 w 186"/>
                <a:gd name="T3" fmla="*/ 92 h 125"/>
                <a:gd name="T4" fmla="*/ 31 w 186"/>
                <a:gd name="T5" fmla="*/ 92 h 125"/>
                <a:gd name="T6" fmla="*/ 31 w 186"/>
                <a:gd name="T7" fmla="*/ 92 h 125"/>
                <a:gd name="T8" fmla="*/ 61 w 186"/>
                <a:gd name="T9" fmla="*/ 92 h 125"/>
                <a:gd name="T10" fmla="*/ 61 w 186"/>
                <a:gd name="T11" fmla="*/ 92 h 125"/>
                <a:gd name="T12" fmla="*/ 93 w 186"/>
                <a:gd name="T13" fmla="*/ 62 h 125"/>
                <a:gd name="T14" fmla="*/ 93 w 186"/>
                <a:gd name="T15" fmla="*/ 62 h 125"/>
                <a:gd name="T16" fmla="*/ 124 w 186"/>
                <a:gd name="T17" fmla="*/ 62 h 125"/>
                <a:gd name="T18" fmla="*/ 155 w 186"/>
                <a:gd name="T19" fmla="*/ 62 h 125"/>
                <a:gd name="T20" fmla="*/ 155 w 186"/>
                <a:gd name="T21" fmla="*/ 92 h 125"/>
                <a:gd name="T22" fmla="*/ 155 w 186"/>
                <a:gd name="T23" fmla="*/ 92 h 125"/>
                <a:gd name="T24" fmla="*/ 155 w 186"/>
                <a:gd name="T25" fmla="*/ 124 h 125"/>
                <a:gd name="T26" fmla="*/ 155 w 186"/>
                <a:gd name="T27" fmla="*/ 124 h 125"/>
                <a:gd name="T28" fmla="*/ 155 w 186"/>
                <a:gd name="T29" fmla="*/ 124 h 125"/>
                <a:gd name="T30" fmla="*/ 185 w 186"/>
                <a:gd name="T31" fmla="*/ 124 h 125"/>
                <a:gd name="T32" fmla="*/ 185 w 186"/>
                <a:gd name="T33" fmla="*/ 124 h 125"/>
                <a:gd name="T34" fmla="*/ 185 w 186"/>
                <a:gd name="T35" fmla="*/ 92 h 125"/>
                <a:gd name="T36" fmla="*/ 185 w 186"/>
                <a:gd name="T37" fmla="*/ 62 h 125"/>
                <a:gd name="T38" fmla="*/ 185 w 186"/>
                <a:gd name="T39" fmla="*/ 62 h 125"/>
                <a:gd name="T40" fmla="*/ 185 w 186"/>
                <a:gd name="T41" fmla="*/ 31 h 125"/>
                <a:gd name="T42" fmla="*/ 185 w 186"/>
                <a:gd name="T43" fmla="*/ 31 h 125"/>
                <a:gd name="T44" fmla="*/ 185 w 186"/>
                <a:gd name="T45" fmla="*/ 31 h 125"/>
                <a:gd name="T46" fmla="*/ 185 w 186"/>
                <a:gd name="T47" fmla="*/ 0 h 125"/>
                <a:gd name="T48" fmla="*/ 185 w 186"/>
                <a:gd name="T49" fmla="*/ 0 h 125"/>
                <a:gd name="T50" fmla="*/ 155 w 186"/>
                <a:gd name="T51" fmla="*/ 31 h 125"/>
                <a:gd name="T52" fmla="*/ 124 w 186"/>
                <a:gd name="T53" fmla="*/ 31 h 125"/>
                <a:gd name="T54" fmla="*/ 93 w 186"/>
                <a:gd name="T55" fmla="*/ 0 h 125"/>
                <a:gd name="T56" fmla="*/ 31 w 186"/>
                <a:gd name="T57" fmla="*/ 31 h 125"/>
                <a:gd name="T58" fmla="*/ 0 w 186"/>
                <a:gd name="T59"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125">
                  <a:moveTo>
                    <a:pt x="0" y="92"/>
                  </a:moveTo>
                  <a:lnTo>
                    <a:pt x="0" y="92"/>
                  </a:lnTo>
                  <a:cubicBezTo>
                    <a:pt x="0" y="92"/>
                    <a:pt x="0" y="92"/>
                    <a:pt x="31" y="92"/>
                  </a:cubicBezTo>
                  <a:lnTo>
                    <a:pt x="31" y="92"/>
                  </a:lnTo>
                  <a:cubicBezTo>
                    <a:pt x="61" y="92"/>
                    <a:pt x="61" y="92"/>
                    <a:pt x="61" y="92"/>
                  </a:cubicBezTo>
                  <a:lnTo>
                    <a:pt x="61" y="92"/>
                  </a:lnTo>
                  <a:cubicBezTo>
                    <a:pt x="61" y="92"/>
                    <a:pt x="93" y="92"/>
                    <a:pt x="93" y="62"/>
                  </a:cubicBezTo>
                  <a:lnTo>
                    <a:pt x="93" y="62"/>
                  </a:lnTo>
                  <a:cubicBezTo>
                    <a:pt x="124" y="62"/>
                    <a:pt x="124" y="62"/>
                    <a:pt x="124" y="62"/>
                  </a:cubicBezTo>
                  <a:cubicBezTo>
                    <a:pt x="124" y="62"/>
                    <a:pt x="124" y="62"/>
                    <a:pt x="155" y="62"/>
                  </a:cubicBezTo>
                  <a:cubicBezTo>
                    <a:pt x="155" y="92"/>
                    <a:pt x="155" y="92"/>
                    <a:pt x="155" y="92"/>
                  </a:cubicBezTo>
                  <a:lnTo>
                    <a:pt x="155" y="92"/>
                  </a:lnTo>
                  <a:lnTo>
                    <a:pt x="155" y="124"/>
                  </a:lnTo>
                  <a:lnTo>
                    <a:pt x="155" y="124"/>
                  </a:lnTo>
                  <a:lnTo>
                    <a:pt x="155" y="124"/>
                  </a:lnTo>
                  <a:cubicBezTo>
                    <a:pt x="155" y="124"/>
                    <a:pt x="155" y="124"/>
                    <a:pt x="185" y="124"/>
                  </a:cubicBezTo>
                  <a:lnTo>
                    <a:pt x="185" y="124"/>
                  </a:lnTo>
                  <a:cubicBezTo>
                    <a:pt x="185" y="92"/>
                    <a:pt x="185" y="92"/>
                    <a:pt x="185" y="92"/>
                  </a:cubicBezTo>
                  <a:cubicBezTo>
                    <a:pt x="185" y="62"/>
                    <a:pt x="185" y="62"/>
                    <a:pt x="185" y="62"/>
                  </a:cubicBezTo>
                  <a:lnTo>
                    <a:pt x="185" y="62"/>
                  </a:lnTo>
                  <a:lnTo>
                    <a:pt x="185" y="31"/>
                  </a:lnTo>
                  <a:lnTo>
                    <a:pt x="185" y="31"/>
                  </a:lnTo>
                  <a:lnTo>
                    <a:pt x="185" y="31"/>
                  </a:lnTo>
                  <a:cubicBezTo>
                    <a:pt x="185" y="0"/>
                    <a:pt x="185" y="0"/>
                    <a:pt x="185" y="0"/>
                  </a:cubicBezTo>
                  <a:lnTo>
                    <a:pt x="185" y="0"/>
                  </a:lnTo>
                  <a:cubicBezTo>
                    <a:pt x="185" y="31"/>
                    <a:pt x="155" y="31"/>
                    <a:pt x="155" y="31"/>
                  </a:cubicBezTo>
                  <a:cubicBezTo>
                    <a:pt x="124" y="31"/>
                    <a:pt x="124" y="31"/>
                    <a:pt x="124" y="31"/>
                  </a:cubicBezTo>
                  <a:cubicBezTo>
                    <a:pt x="124" y="31"/>
                    <a:pt x="124" y="0"/>
                    <a:pt x="93" y="0"/>
                  </a:cubicBezTo>
                  <a:cubicBezTo>
                    <a:pt x="31" y="31"/>
                    <a:pt x="31" y="31"/>
                    <a:pt x="31" y="31"/>
                  </a:cubicBezTo>
                  <a:cubicBezTo>
                    <a:pt x="0" y="62"/>
                    <a:pt x="0" y="62"/>
                    <a:pt x="0" y="9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6" name="Freeform 175"/>
            <p:cNvSpPr>
              <a:spLocks noChangeArrowheads="1"/>
            </p:cNvSpPr>
            <p:nvPr/>
          </p:nvSpPr>
          <p:spPr bwMode="auto">
            <a:xfrm>
              <a:off x="2297113" y="1524000"/>
              <a:ext cx="66675" cy="77788"/>
            </a:xfrm>
            <a:custGeom>
              <a:avLst/>
              <a:gdLst>
                <a:gd name="T0" fmla="*/ 0 w 187"/>
                <a:gd name="T1" fmla="*/ 61 h 218"/>
                <a:gd name="T2" fmla="*/ 0 w 187"/>
                <a:gd name="T3" fmla="*/ 61 h 218"/>
                <a:gd name="T4" fmla="*/ 0 w 187"/>
                <a:gd name="T5" fmla="*/ 61 h 218"/>
                <a:gd name="T6" fmla="*/ 30 w 187"/>
                <a:gd name="T7" fmla="*/ 61 h 218"/>
                <a:gd name="T8" fmla="*/ 30 w 187"/>
                <a:gd name="T9" fmla="*/ 61 h 218"/>
                <a:gd name="T10" fmla="*/ 62 w 187"/>
                <a:gd name="T11" fmla="*/ 93 h 218"/>
                <a:gd name="T12" fmla="*/ 62 w 187"/>
                <a:gd name="T13" fmla="*/ 124 h 218"/>
                <a:gd name="T14" fmla="*/ 62 w 187"/>
                <a:gd name="T15" fmla="*/ 155 h 218"/>
                <a:gd name="T16" fmla="*/ 62 w 187"/>
                <a:gd name="T17" fmla="*/ 185 h 218"/>
                <a:gd name="T18" fmla="*/ 93 w 187"/>
                <a:gd name="T19" fmla="*/ 217 h 218"/>
                <a:gd name="T20" fmla="*/ 93 w 187"/>
                <a:gd name="T21" fmla="*/ 217 h 218"/>
                <a:gd name="T22" fmla="*/ 93 w 187"/>
                <a:gd name="T23" fmla="*/ 217 h 218"/>
                <a:gd name="T24" fmla="*/ 124 w 187"/>
                <a:gd name="T25" fmla="*/ 217 h 218"/>
                <a:gd name="T26" fmla="*/ 124 w 187"/>
                <a:gd name="T27" fmla="*/ 217 h 218"/>
                <a:gd name="T28" fmla="*/ 154 w 187"/>
                <a:gd name="T29" fmla="*/ 185 h 218"/>
                <a:gd name="T30" fmla="*/ 154 w 187"/>
                <a:gd name="T31" fmla="*/ 185 h 218"/>
                <a:gd name="T32" fmla="*/ 154 w 187"/>
                <a:gd name="T33" fmla="*/ 185 h 218"/>
                <a:gd name="T34" fmla="*/ 186 w 187"/>
                <a:gd name="T35" fmla="*/ 185 h 218"/>
                <a:gd name="T36" fmla="*/ 186 w 187"/>
                <a:gd name="T37" fmla="*/ 155 h 218"/>
                <a:gd name="T38" fmla="*/ 186 w 187"/>
                <a:gd name="T39" fmla="*/ 124 h 218"/>
                <a:gd name="T40" fmla="*/ 186 w 187"/>
                <a:gd name="T41" fmla="*/ 124 h 218"/>
                <a:gd name="T42" fmla="*/ 186 w 187"/>
                <a:gd name="T43" fmla="*/ 124 h 218"/>
                <a:gd name="T44" fmla="*/ 154 w 187"/>
                <a:gd name="T45" fmla="*/ 93 h 218"/>
                <a:gd name="T46" fmla="*/ 154 w 187"/>
                <a:gd name="T47" fmla="*/ 93 h 218"/>
                <a:gd name="T48" fmla="*/ 124 w 187"/>
                <a:gd name="T49" fmla="*/ 61 h 218"/>
                <a:gd name="T50" fmla="*/ 124 w 187"/>
                <a:gd name="T51" fmla="*/ 61 h 218"/>
                <a:gd name="T52" fmla="*/ 124 w 187"/>
                <a:gd name="T53" fmla="*/ 61 h 218"/>
                <a:gd name="T54" fmla="*/ 124 w 187"/>
                <a:gd name="T55" fmla="*/ 0 h 218"/>
                <a:gd name="T56" fmla="*/ 154 w 187"/>
                <a:gd name="T57" fmla="*/ 0 h 218"/>
                <a:gd name="T58" fmla="*/ 154 w 187"/>
                <a:gd name="T59" fmla="*/ 0 h 218"/>
                <a:gd name="T60" fmla="*/ 186 w 187"/>
                <a:gd name="T61" fmla="*/ 31 h 218"/>
                <a:gd name="T62" fmla="*/ 186 w 187"/>
                <a:gd name="T63" fmla="*/ 0 h 218"/>
                <a:gd name="T64" fmla="*/ 186 w 187"/>
                <a:gd name="T65" fmla="*/ 0 h 218"/>
                <a:gd name="T66" fmla="*/ 186 w 187"/>
                <a:gd name="T67" fmla="*/ 0 h 218"/>
                <a:gd name="T68" fmla="*/ 186 w 187"/>
                <a:gd name="T69" fmla="*/ 0 h 218"/>
                <a:gd name="T70" fmla="*/ 186 w 187"/>
                <a:gd name="T71" fmla="*/ 0 h 218"/>
                <a:gd name="T72" fmla="*/ 154 w 187"/>
                <a:gd name="T73" fmla="*/ 0 h 218"/>
                <a:gd name="T74" fmla="*/ 124 w 187"/>
                <a:gd name="T75" fmla="*/ 0 h 218"/>
                <a:gd name="T76" fmla="*/ 62 w 187"/>
                <a:gd name="T77" fmla="*/ 31 h 218"/>
                <a:gd name="T78" fmla="*/ 62 w 187"/>
                <a:gd name="T79" fmla="*/ 31 h 218"/>
                <a:gd name="T80" fmla="*/ 0 w 187"/>
                <a:gd name="T81" fmla="*/ 6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18">
                  <a:moveTo>
                    <a:pt x="0" y="61"/>
                  </a:moveTo>
                  <a:lnTo>
                    <a:pt x="0" y="61"/>
                  </a:lnTo>
                  <a:lnTo>
                    <a:pt x="0" y="61"/>
                  </a:lnTo>
                  <a:lnTo>
                    <a:pt x="30" y="61"/>
                  </a:lnTo>
                  <a:lnTo>
                    <a:pt x="30" y="61"/>
                  </a:lnTo>
                  <a:lnTo>
                    <a:pt x="62" y="93"/>
                  </a:lnTo>
                  <a:cubicBezTo>
                    <a:pt x="62" y="124"/>
                    <a:pt x="62" y="124"/>
                    <a:pt x="62" y="124"/>
                  </a:cubicBezTo>
                  <a:cubicBezTo>
                    <a:pt x="62" y="155"/>
                    <a:pt x="62" y="155"/>
                    <a:pt x="62" y="155"/>
                  </a:cubicBezTo>
                  <a:cubicBezTo>
                    <a:pt x="62" y="185"/>
                    <a:pt x="62" y="185"/>
                    <a:pt x="62" y="185"/>
                  </a:cubicBezTo>
                  <a:cubicBezTo>
                    <a:pt x="93" y="185"/>
                    <a:pt x="93" y="185"/>
                    <a:pt x="93" y="217"/>
                  </a:cubicBezTo>
                  <a:lnTo>
                    <a:pt x="93" y="217"/>
                  </a:lnTo>
                  <a:lnTo>
                    <a:pt x="93" y="217"/>
                  </a:lnTo>
                  <a:cubicBezTo>
                    <a:pt x="124" y="217"/>
                    <a:pt x="124" y="217"/>
                    <a:pt x="124" y="217"/>
                  </a:cubicBezTo>
                  <a:lnTo>
                    <a:pt x="124" y="217"/>
                  </a:lnTo>
                  <a:cubicBezTo>
                    <a:pt x="124" y="217"/>
                    <a:pt x="154" y="217"/>
                    <a:pt x="154" y="185"/>
                  </a:cubicBezTo>
                  <a:lnTo>
                    <a:pt x="154" y="185"/>
                  </a:lnTo>
                  <a:lnTo>
                    <a:pt x="154" y="185"/>
                  </a:lnTo>
                  <a:lnTo>
                    <a:pt x="186" y="185"/>
                  </a:lnTo>
                  <a:cubicBezTo>
                    <a:pt x="186" y="155"/>
                    <a:pt x="186" y="155"/>
                    <a:pt x="186" y="155"/>
                  </a:cubicBezTo>
                  <a:cubicBezTo>
                    <a:pt x="186" y="155"/>
                    <a:pt x="186" y="155"/>
                    <a:pt x="186" y="124"/>
                  </a:cubicBezTo>
                  <a:lnTo>
                    <a:pt x="186" y="124"/>
                  </a:lnTo>
                  <a:lnTo>
                    <a:pt x="186" y="124"/>
                  </a:lnTo>
                  <a:cubicBezTo>
                    <a:pt x="154" y="124"/>
                    <a:pt x="154" y="124"/>
                    <a:pt x="154" y="93"/>
                  </a:cubicBezTo>
                  <a:lnTo>
                    <a:pt x="154" y="93"/>
                  </a:lnTo>
                  <a:lnTo>
                    <a:pt x="124" y="61"/>
                  </a:lnTo>
                  <a:lnTo>
                    <a:pt x="124" y="61"/>
                  </a:lnTo>
                  <a:lnTo>
                    <a:pt x="124" y="61"/>
                  </a:lnTo>
                  <a:cubicBezTo>
                    <a:pt x="124" y="31"/>
                    <a:pt x="124" y="31"/>
                    <a:pt x="124" y="0"/>
                  </a:cubicBezTo>
                  <a:lnTo>
                    <a:pt x="154" y="0"/>
                  </a:lnTo>
                  <a:lnTo>
                    <a:pt x="154" y="0"/>
                  </a:lnTo>
                  <a:lnTo>
                    <a:pt x="186" y="31"/>
                  </a:lnTo>
                  <a:lnTo>
                    <a:pt x="186" y="0"/>
                  </a:lnTo>
                  <a:lnTo>
                    <a:pt x="186" y="0"/>
                  </a:lnTo>
                  <a:lnTo>
                    <a:pt x="186" y="0"/>
                  </a:lnTo>
                  <a:lnTo>
                    <a:pt x="186" y="0"/>
                  </a:lnTo>
                  <a:lnTo>
                    <a:pt x="186" y="0"/>
                  </a:lnTo>
                  <a:cubicBezTo>
                    <a:pt x="186" y="0"/>
                    <a:pt x="186" y="0"/>
                    <a:pt x="154" y="0"/>
                  </a:cubicBezTo>
                  <a:cubicBezTo>
                    <a:pt x="154" y="0"/>
                    <a:pt x="154" y="0"/>
                    <a:pt x="124" y="0"/>
                  </a:cubicBezTo>
                  <a:cubicBezTo>
                    <a:pt x="93" y="0"/>
                    <a:pt x="62" y="31"/>
                    <a:pt x="62" y="31"/>
                  </a:cubicBezTo>
                  <a:lnTo>
                    <a:pt x="62" y="31"/>
                  </a:lnTo>
                  <a:cubicBezTo>
                    <a:pt x="62" y="31"/>
                    <a:pt x="30" y="61"/>
                    <a:pt x="0" y="6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7" name="Freeform 176"/>
            <p:cNvSpPr>
              <a:spLocks noChangeArrowheads="1"/>
            </p:cNvSpPr>
            <p:nvPr/>
          </p:nvSpPr>
          <p:spPr bwMode="auto">
            <a:xfrm>
              <a:off x="868363" y="1033463"/>
              <a:ext cx="1674812" cy="625475"/>
            </a:xfrm>
            <a:custGeom>
              <a:avLst/>
              <a:gdLst>
                <a:gd name="T0" fmla="*/ 2759 w 4651"/>
                <a:gd name="T1" fmla="*/ 155 h 1737"/>
                <a:gd name="T2" fmla="*/ 2604 w 4651"/>
                <a:gd name="T3" fmla="*/ 124 h 1737"/>
                <a:gd name="T4" fmla="*/ 2418 w 4651"/>
                <a:gd name="T5" fmla="*/ 155 h 1737"/>
                <a:gd name="T6" fmla="*/ 2325 w 4651"/>
                <a:gd name="T7" fmla="*/ 186 h 1737"/>
                <a:gd name="T8" fmla="*/ 2139 w 4651"/>
                <a:gd name="T9" fmla="*/ 186 h 1737"/>
                <a:gd name="T10" fmla="*/ 2046 w 4651"/>
                <a:gd name="T11" fmla="*/ 155 h 1737"/>
                <a:gd name="T12" fmla="*/ 1829 w 4651"/>
                <a:gd name="T13" fmla="*/ 155 h 1737"/>
                <a:gd name="T14" fmla="*/ 1767 w 4651"/>
                <a:gd name="T15" fmla="*/ 186 h 1737"/>
                <a:gd name="T16" fmla="*/ 1643 w 4651"/>
                <a:gd name="T17" fmla="*/ 155 h 1737"/>
                <a:gd name="T18" fmla="*/ 1457 w 4651"/>
                <a:gd name="T19" fmla="*/ 186 h 1737"/>
                <a:gd name="T20" fmla="*/ 1147 w 4651"/>
                <a:gd name="T21" fmla="*/ 62 h 1737"/>
                <a:gd name="T22" fmla="*/ 931 w 4651"/>
                <a:gd name="T23" fmla="*/ 93 h 1737"/>
                <a:gd name="T24" fmla="*/ 837 w 4651"/>
                <a:gd name="T25" fmla="*/ 62 h 1737"/>
                <a:gd name="T26" fmla="*/ 683 w 4651"/>
                <a:gd name="T27" fmla="*/ 0 h 1737"/>
                <a:gd name="T28" fmla="*/ 496 w 4651"/>
                <a:gd name="T29" fmla="*/ 62 h 1737"/>
                <a:gd name="T30" fmla="*/ 248 w 4651"/>
                <a:gd name="T31" fmla="*/ 93 h 1737"/>
                <a:gd name="T32" fmla="*/ 0 w 4651"/>
                <a:gd name="T33" fmla="*/ 589 h 1737"/>
                <a:gd name="T34" fmla="*/ 63 w 4651"/>
                <a:gd name="T35" fmla="*/ 620 h 1737"/>
                <a:gd name="T36" fmla="*/ 187 w 4651"/>
                <a:gd name="T37" fmla="*/ 713 h 1737"/>
                <a:gd name="T38" fmla="*/ 403 w 4651"/>
                <a:gd name="T39" fmla="*/ 775 h 1737"/>
                <a:gd name="T40" fmla="*/ 527 w 4651"/>
                <a:gd name="T41" fmla="*/ 899 h 1737"/>
                <a:gd name="T42" fmla="*/ 559 w 4651"/>
                <a:gd name="T43" fmla="*/ 1053 h 1737"/>
                <a:gd name="T44" fmla="*/ 683 w 4651"/>
                <a:gd name="T45" fmla="*/ 1116 h 1737"/>
                <a:gd name="T46" fmla="*/ 837 w 4651"/>
                <a:gd name="T47" fmla="*/ 1240 h 1737"/>
                <a:gd name="T48" fmla="*/ 961 w 4651"/>
                <a:gd name="T49" fmla="*/ 1301 h 1737"/>
                <a:gd name="T50" fmla="*/ 2511 w 4651"/>
                <a:gd name="T51" fmla="*/ 1301 h 1737"/>
                <a:gd name="T52" fmla="*/ 2604 w 4651"/>
                <a:gd name="T53" fmla="*/ 1364 h 1737"/>
                <a:gd name="T54" fmla="*/ 2759 w 4651"/>
                <a:gd name="T55" fmla="*/ 1364 h 1737"/>
                <a:gd name="T56" fmla="*/ 2852 w 4651"/>
                <a:gd name="T57" fmla="*/ 1395 h 1737"/>
                <a:gd name="T58" fmla="*/ 3162 w 4651"/>
                <a:gd name="T59" fmla="*/ 1488 h 1737"/>
                <a:gd name="T60" fmla="*/ 3255 w 4651"/>
                <a:gd name="T61" fmla="*/ 1612 h 1737"/>
                <a:gd name="T62" fmla="*/ 3317 w 4651"/>
                <a:gd name="T63" fmla="*/ 1705 h 1737"/>
                <a:gd name="T64" fmla="*/ 3534 w 4651"/>
                <a:gd name="T65" fmla="*/ 1643 h 1737"/>
                <a:gd name="T66" fmla="*/ 3813 w 4651"/>
                <a:gd name="T67" fmla="*/ 1549 h 1737"/>
                <a:gd name="T68" fmla="*/ 3906 w 4651"/>
                <a:gd name="T69" fmla="*/ 1457 h 1737"/>
                <a:gd name="T70" fmla="*/ 4122 w 4651"/>
                <a:gd name="T71" fmla="*/ 1240 h 1737"/>
                <a:gd name="T72" fmla="*/ 4370 w 4651"/>
                <a:gd name="T73" fmla="*/ 1240 h 1737"/>
                <a:gd name="T74" fmla="*/ 4650 w 4651"/>
                <a:gd name="T75" fmla="*/ 1085 h 1737"/>
                <a:gd name="T76" fmla="*/ 4494 w 4651"/>
                <a:gd name="T77" fmla="*/ 1085 h 1737"/>
                <a:gd name="T78" fmla="*/ 4464 w 4651"/>
                <a:gd name="T79" fmla="*/ 992 h 1737"/>
                <a:gd name="T80" fmla="*/ 4309 w 4651"/>
                <a:gd name="T81" fmla="*/ 929 h 1737"/>
                <a:gd name="T82" fmla="*/ 4278 w 4651"/>
                <a:gd name="T83" fmla="*/ 805 h 1737"/>
                <a:gd name="T84" fmla="*/ 4216 w 4651"/>
                <a:gd name="T85" fmla="*/ 681 h 1737"/>
                <a:gd name="T86" fmla="*/ 4154 w 4651"/>
                <a:gd name="T87" fmla="*/ 744 h 1737"/>
                <a:gd name="T88" fmla="*/ 3998 w 4651"/>
                <a:gd name="T89" fmla="*/ 775 h 1737"/>
                <a:gd name="T90" fmla="*/ 3874 w 4651"/>
                <a:gd name="T91" fmla="*/ 681 h 1737"/>
                <a:gd name="T92" fmla="*/ 3844 w 4651"/>
                <a:gd name="T93" fmla="*/ 589 h 1737"/>
                <a:gd name="T94" fmla="*/ 3658 w 4651"/>
                <a:gd name="T95" fmla="*/ 527 h 1737"/>
                <a:gd name="T96" fmla="*/ 3503 w 4651"/>
                <a:gd name="T97" fmla="*/ 527 h 1737"/>
                <a:gd name="T98" fmla="*/ 3441 w 4651"/>
                <a:gd name="T99" fmla="*/ 744 h 1737"/>
                <a:gd name="T100" fmla="*/ 3441 w 4651"/>
                <a:gd name="T101" fmla="*/ 992 h 1737"/>
                <a:gd name="T102" fmla="*/ 3441 w 4651"/>
                <a:gd name="T103" fmla="*/ 1209 h 1737"/>
                <a:gd name="T104" fmla="*/ 3286 w 4651"/>
                <a:gd name="T105" fmla="*/ 1209 h 1737"/>
                <a:gd name="T106" fmla="*/ 3193 w 4651"/>
                <a:gd name="T107" fmla="*/ 1023 h 1737"/>
                <a:gd name="T108" fmla="*/ 2914 w 4651"/>
                <a:gd name="T109" fmla="*/ 929 h 1737"/>
                <a:gd name="T110" fmla="*/ 2635 w 4651"/>
                <a:gd name="T111" fmla="*/ 868 h 1737"/>
                <a:gd name="T112" fmla="*/ 2480 w 4651"/>
                <a:gd name="T113" fmla="*/ 681 h 1737"/>
                <a:gd name="T114" fmla="*/ 2604 w 4651"/>
                <a:gd name="T115" fmla="*/ 496 h 1737"/>
                <a:gd name="T116" fmla="*/ 2635 w 4651"/>
                <a:gd name="T117" fmla="*/ 433 h 1737"/>
                <a:gd name="T118" fmla="*/ 2759 w 4651"/>
                <a:gd name="T119" fmla="*/ 403 h 1737"/>
                <a:gd name="T120" fmla="*/ 2883 w 4651"/>
                <a:gd name="T121" fmla="*/ 372 h 1737"/>
                <a:gd name="T122" fmla="*/ 2883 w 4651"/>
                <a:gd name="T123" fmla="*/ 18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51" h="1737">
                  <a:moveTo>
                    <a:pt x="2945" y="186"/>
                  </a:moveTo>
                  <a:lnTo>
                    <a:pt x="2945" y="186"/>
                  </a:lnTo>
                  <a:cubicBezTo>
                    <a:pt x="2914" y="186"/>
                    <a:pt x="2914" y="155"/>
                    <a:pt x="2914" y="155"/>
                  </a:cubicBezTo>
                  <a:lnTo>
                    <a:pt x="2914" y="155"/>
                  </a:lnTo>
                  <a:cubicBezTo>
                    <a:pt x="2914" y="124"/>
                    <a:pt x="2883" y="93"/>
                    <a:pt x="2852" y="93"/>
                  </a:cubicBezTo>
                  <a:lnTo>
                    <a:pt x="2852" y="93"/>
                  </a:lnTo>
                  <a:cubicBezTo>
                    <a:pt x="2821" y="93"/>
                    <a:pt x="2821" y="124"/>
                    <a:pt x="2790" y="124"/>
                  </a:cubicBezTo>
                  <a:cubicBezTo>
                    <a:pt x="2759" y="155"/>
                    <a:pt x="2759" y="155"/>
                    <a:pt x="2759" y="155"/>
                  </a:cubicBezTo>
                  <a:cubicBezTo>
                    <a:pt x="2759" y="124"/>
                    <a:pt x="2759" y="124"/>
                    <a:pt x="2759" y="124"/>
                  </a:cubicBezTo>
                  <a:cubicBezTo>
                    <a:pt x="2759" y="124"/>
                    <a:pt x="2759" y="93"/>
                    <a:pt x="2759" y="62"/>
                  </a:cubicBezTo>
                  <a:cubicBezTo>
                    <a:pt x="2728" y="62"/>
                    <a:pt x="2697" y="62"/>
                    <a:pt x="2666" y="62"/>
                  </a:cubicBezTo>
                  <a:lnTo>
                    <a:pt x="2635" y="62"/>
                  </a:lnTo>
                  <a:lnTo>
                    <a:pt x="2635" y="62"/>
                  </a:lnTo>
                  <a:cubicBezTo>
                    <a:pt x="2604" y="62"/>
                    <a:pt x="2604" y="62"/>
                    <a:pt x="2604" y="62"/>
                  </a:cubicBezTo>
                  <a:lnTo>
                    <a:pt x="2604" y="62"/>
                  </a:lnTo>
                  <a:cubicBezTo>
                    <a:pt x="2635" y="93"/>
                    <a:pt x="2604" y="124"/>
                    <a:pt x="2604" y="124"/>
                  </a:cubicBezTo>
                  <a:cubicBezTo>
                    <a:pt x="2604" y="124"/>
                    <a:pt x="2604" y="124"/>
                    <a:pt x="2573" y="155"/>
                  </a:cubicBezTo>
                  <a:cubicBezTo>
                    <a:pt x="2542" y="155"/>
                    <a:pt x="2542" y="155"/>
                    <a:pt x="2542" y="155"/>
                  </a:cubicBezTo>
                  <a:lnTo>
                    <a:pt x="2542" y="155"/>
                  </a:lnTo>
                  <a:cubicBezTo>
                    <a:pt x="2511" y="155"/>
                    <a:pt x="2511" y="155"/>
                    <a:pt x="2511" y="155"/>
                  </a:cubicBezTo>
                  <a:lnTo>
                    <a:pt x="2511" y="155"/>
                  </a:lnTo>
                  <a:cubicBezTo>
                    <a:pt x="2511" y="186"/>
                    <a:pt x="2480" y="217"/>
                    <a:pt x="2480" y="217"/>
                  </a:cubicBezTo>
                  <a:cubicBezTo>
                    <a:pt x="2449" y="279"/>
                    <a:pt x="2449" y="279"/>
                    <a:pt x="2449" y="279"/>
                  </a:cubicBezTo>
                  <a:cubicBezTo>
                    <a:pt x="2418" y="155"/>
                    <a:pt x="2418" y="155"/>
                    <a:pt x="2418" y="155"/>
                  </a:cubicBezTo>
                  <a:cubicBezTo>
                    <a:pt x="2418" y="124"/>
                    <a:pt x="2418" y="124"/>
                    <a:pt x="2418" y="124"/>
                  </a:cubicBezTo>
                  <a:cubicBezTo>
                    <a:pt x="2418" y="155"/>
                    <a:pt x="2387" y="155"/>
                    <a:pt x="2387" y="155"/>
                  </a:cubicBezTo>
                  <a:lnTo>
                    <a:pt x="2387" y="155"/>
                  </a:lnTo>
                  <a:cubicBezTo>
                    <a:pt x="2387" y="155"/>
                    <a:pt x="2387" y="186"/>
                    <a:pt x="2356" y="186"/>
                  </a:cubicBezTo>
                  <a:lnTo>
                    <a:pt x="2356" y="186"/>
                  </a:lnTo>
                  <a:lnTo>
                    <a:pt x="2325" y="186"/>
                  </a:lnTo>
                  <a:lnTo>
                    <a:pt x="2325" y="186"/>
                  </a:lnTo>
                  <a:lnTo>
                    <a:pt x="2325" y="186"/>
                  </a:lnTo>
                  <a:cubicBezTo>
                    <a:pt x="2294" y="186"/>
                    <a:pt x="2294" y="186"/>
                    <a:pt x="2294" y="186"/>
                  </a:cubicBezTo>
                  <a:cubicBezTo>
                    <a:pt x="2294" y="186"/>
                    <a:pt x="2294" y="186"/>
                    <a:pt x="2263" y="186"/>
                  </a:cubicBezTo>
                  <a:lnTo>
                    <a:pt x="2263" y="186"/>
                  </a:lnTo>
                  <a:cubicBezTo>
                    <a:pt x="2263" y="186"/>
                    <a:pt x="2232" y="186"/>
                    <a:pt x="2232" y="155"/>
                  </a:cubicBezTo>
                  <a:lnTo>
                    <a:pt x="2232" y="155"/>
                  </a:lnTo>
                  <a:lnTo>
                    <a:pt x="2232" y="155"/>
                  </a:lnTo>
                  <a:cubicBezTo>
                    <a:pt x="2201" y="155"/>
                    <a:pt x="2201" y="155"/>
                    <a:pt x="2201" y="186"/>
                  </a:cubicBezTo>
                  <a:cubicBezTo>
                    <a:pt x="2170" y="186"/>
                    <a:pt x="2170" y="186"/>
                    <a:pt x="2139" y="186"/>
                  </a:cubicBezTo>
                  <a:lnTo>
                    <a:pt x="2139" y="186"/>
                  </a:lnTo>
                  <a:lnTo>
                    <a:pt x="2139" y="186"/>
                  </a:lnTo>
                  <a:cubicBezTo>
                    <a:pt x="2108" y="186"/>
                    <a:pt x="2108" y="186"/>
                    <a:pt x="2077" y="186"/>
                  </a:cubicBezTo>
                  <a:cubicBezTo>
                    <a:pt x="2077" y="155"/>
                    <a:pt x="2077" y="155"/>
                    <a:pt x="2077" y="155"/>
                  </a:cubicBezTo>
                  <a:lnTo>
                    <a:pt x="2077" y="155"/>
                  </a:lnTo>
                  <a:cubicBezTo>
                    <a:pt x="2046" y="155"/>
                    <a:pt x="2046" y="155"/>
                    <a:pt x="2046" y="155"/>
                  </a:cubicBezTo>
                  <a:lnTo>
                    <a:pt x="2046" y="155"/>
                  </a:lnTo>
                  <a:lnTo>
                    <a:pt x="2046" y="155"/>
                  </a:lnTo>
                  <a:lnTo>
                    <a:pt x="2015" y="155"/>
                  </a:lnTo>
                  <a:cubicBezTo>
                    <a:pt x="2015" y="155"/>
                    <a:pt x="2015" y="155"/>
                    <a:pt x="1984" y="155"/>
                  </a:cubicBezTo>
                  <a:lnTo>
                    <a:pt x="1984" y="155"/>
                  </a:lnTo>
                  <a:cubicBezTo>
                    <a:pt x="1953" y="155"/>
                    <a:pt x="1953" y="124"/>
                    <a:pt x="1922" y="124"/>
                  </a:cubicBezTo>
                  <a:cubicBezTo>
                    <a:pt x="1922" y="124"/>
                    <a:pt x="1922" y="124"/>
                    <a:pt x="1891" y="155"/>
                  </a:cubicBezTo>
                  <a:cubicBezTo>
                    <a:pt x="1891" y="155"/>
                    <a:pt x="1891" y="155"/>
                    <a:pt x="1860" y="155"/>
                  </a:cubicBezTo>
                  <a:lnTo>
                    <a:pt x="1860" y="155"/>
                  </a:lnTo>
                  <a:lnTo>
                    <a:pt x="1829" y="155"/>
                  </a:lnTo>
                  <a:lnTo>
                    <a:pt x="1860" y="155"/>
                  </a:lnTo>
                  <a:cubicBezTo>
                    <a:pt x="1860" y="186"/>
                    <a:pt x="1860" y="186"/>
                    <a:pt x="1860" y="186"/>
                  </a:cubicBezTo>
                  <a:cubicBezTo>
                    <a:pt x="1860" y="217"/>
                    <a:pt x="1860" y="248"/>
                    <a:pt x="1860" y="248"/>
                  </a:cubicBezTo>
                  <a:cubicBezTo>
                    <a:pt x="1829" y="310"/>
                    <a:pt x="1829" y="310"/>
                    <a:pt x="1829" y="310"/>
                  </a:cubicBezTo>
                  <a:cubicBezTo>
                    <a:pt x="1829" y="248"/>
                    <a:pt x="1829" y="248"/>
                    <a:pt x="1829" y="248"/>
                  </a:cubicBezTo>
                  <a:cubicBezTo>
                    <a:pt x="1799" y="248"/>
                    <a:pt x="1799" y="217"/>
                    <a:pt x="1799" y="217"/>
                  </a:cubicBezTo>
                  <a:lnTo>
                    <a:pt x="1799" y="217"/>
                  </a:lnTo>
                  <a:cubicBezTo>
                    <a:pt x="1767" y="186"/>
                    <a:pt x="1767" y="186"/>
                    <a:pt x="1767" y="186"/>
                  </a:cubicBezTo>
                  <a:lnTo>
                    <a:pt x="1767" y="186"/>
                  </a:lnTo>
                  <a:lnTo>
                    <a:pt x="1767" y="186"/>
                  </a:lnTo>
                  <a:lnTo>
                    <a:pt x="1736" y="186"/>
                  </a:lnTo>
                  <a:lnTo>
                    <a:pt x="1705" y="186"/>
                  </a:lnTo>
                  <a:cubicBezTo>
                    <a:pt x="1705" y="155"/>
                    <a:pt x="1705" y="155"/>
                    <a:pt x="1675" y="155"/>
                  </a:cubicBezTo>
                  <a:lnTo>
                    <a:pt x="1675" y="155"/>
                  </a:lnTo>
                  <a:lnTo>
                    <a:pt x="1675" y="155"/>
                  </a:lnTo>
                  <a:lnTo>
                    <a:pt x="1643" y="155"/>
                  </a:lnTo>
                  <a:lnTo>
                    <a:pt x="1643" y="155"/>
                  </a:lnTo>
                  <a:lnTo>
                    <a:pt x="1643" y="155"/>
                  </a:lnTo>
                  <a:lnTo>
                    <a:pt x="1612" y="186"/>
                  </a:lnTo>
                  <a:cubicBezTo>
                    <a:pt x="1612" y="186"/>
                    <a:pt x="1612" y="186"/>
                    <a:pt x="1581" y="186"/>
                  </a:cubicBezTo>
                  <a:lnTo>
                    <a:pt x="1551" y="186"/>
                  </a:lnTo>
                  <a:cubicBezTo>
                    <a:pt x="1519" y="186"/>
                    <a:pt x="1519" y="186"/>
                    <a:pt x="1519" y="186"/>
                  </a:cubicBezTo>
                  <a:cubicBezTo>
                    <a:pt x="1519" y="186"/>
                    <a:pt x="1519" y="186"/>
                    <a:pt x="1488" y="186"/>
                  </a:cubicBezTo>
                  <a:lnTo>
                    <a:pt x="1457" y="186"/>
                  </a:lnTo>
                  <a:lnTo>
                    <a:pt x="1427" y="186"/>
                  </a:lnTo>
                  <a:lnTo>
                    <a:pt x="1395" y="186"/>
                  </a:lnTo>
                  <a:cubicBezTo>
                    <a:pt x="1364" y="155"/>
                    <a:pt x="1364" y="155"/>
                    <a:pt x="1364" y="155"/>
                  </a:cubicBezTo>
                  <a:cubicBezTo>
                    <a:pt x="1395" y="93"/>
                    <a:pt x="1395" y="93"/>
                    <a:pt x="1395" y="93"/>
                  </a:cubicBezTo>
                  <a:cubicBezTo>
                    <a:pt x="1364" y="93"/>
                    <a:pt x="1303" y="93"/>
                    <a:pt x="1303" y="93"/>
                  </a:cubicBezTo>
                  <a:cubicBezTo>
                    <a:pt x="1271" y="93"/>
                    <a:pt x="1240" y="93"/>
                    <a:pt x="1209" y="93"/>
                  </a:cubicBezTo>
                  <a:lnTo>
                    <a:pt x="1209" y="93"/>
                  </a:lnTo>
                  <a:cubicBezTo>
                    <a:pt x="1179" y="62"/>
                    <a:pt x="1147" y="62"/>
                    <a:pt x="1147" y="62"/>
                  </a:cubicBezTo>
                  <a:lnTo>
                    <a:pt x="1147" y="62"/>
                  </a:lnTo>
                  <a:lnTo>
                    <a:pt x="1147" y="62"/>
                  </a:lnTo>
                  <a:cubicBezTo>
                    <a:pt x="1116" y="62"/>
                    <a:pt x="1116" y="62"/>
                    <a:pt x="1085" y="62"/>
                  </a:cubicBezTo>
                  <a:cubicBezTo>
                    <a:pt x="1085" y="62"/>
                    <a:pt x="1055" y="62"/>
                    <a:pt x="992" y="62"/>
                  </a:cubicBezTo>
                  <a:lnTo>
                    <a:pt x="992" y="62"/>
                  </a:lnTo>
                  <a:lnTo>
                    <a:pt x="992" y="62"/>
                  </a:lnTo>
                  <a:lnTo>
                    <a:pt x="961" y="62"/>
                  </a:lnTo>
                  <a:cubicBezTo>
                    <a:pt x="961" y="93"/>
                    <a:pt x="931" y="93"/>
                    <a:pt x="931" y="93"/>
                  </a:cubicBezTo>
                  <a:lnTo>
                    <a:pt x="931" y="93"/>
                  </a:lnTo>
                  <a:lnTo>
                    <a:pt x="931" y="93"/>
                  </a:lnTo>
                  <a:lnTo>
                    <a:pt x="931" y="93"/>
                  </a:lnTo>
                  <a:cubicBezTo>
                    <a:pt x="931" y="93"/>
                    <a:pt x="931" y="93"/>
                    <a:pt x="899" y="93"/>
                  </a:cubicBezTo>
                  <a:cubicBezTo>
                    <a:pt x="899" y="93"/>
                    <a:pt x="899" y="62"/>
                    <a:pt x="868" y="62"/>
                  </a:cubicBezTo>
                  <a:lnTo>
                    <a:pt x="868" y="62"/>
                  </a:lnTo>
                  <a:cubicBezTo>
                    <a:pt x="868" y="62"/>
                    <a:pt x="868" y="62"/>
                    <a:pt x="868" y="31"/>
                  </a:cubicBezTo>
                  <a:cubicBezTo>
                    <a:pt x="837" y="62"/>
                    <a:pt x="837" y="62"/>
                    <a:pt x="837" y="62"/>
                  </a:cubicBezTo>
                  <a:cubicBezTo>
                    <a:pt x="837" y="93"/>
                    <a:pt x="837" y="93"/>
                    <a:pt x="807" y="93"/>
                  </a:cubicBezTo>
                  <a:lnTo>
                    <a:pt x="775" y="62"/>
                  </a:lnTo>
                  <a:lnTo>
                    <a:pt x="775" y="62"/>
                  </a:lnTo>
                  <a:cubicBezTo>
                    <a:pt x="744" y="62"/>
                    <a:pt x="744" y="62"/>
                    <a:pt x="744" y="62"/>
                  </a:cubicBezTo>
                  <a:cubicBezTo>
                    <a:pt x="744" y="62"/>
                    <a:pt x="713" y="0"/>
                    <a:pt x="683" y="0"/>
                  </a:cubicBezTo>
                  <a:lnTo>
                    <a:pt x="683" y="0"/>
                  </a:lnTo>
                  <a:lnTo>
                    <a:pt x="683" y="0"/>
                  </a:lnTo>
                  <a:lnTo>
                    <a:pt x="683" y="0"/>
                  </a:lnTo>
                  <a:lnTo>
                    <a:pt x="683" y="0"/>
                  </a:lnTo>
                  <a:cubicBezTo>
                    <a:pt x="683" y="0"/>
                    <a:pt x="683" y="31"/>
                    <a:pt x="651" y="31"/>
                  </a:cubicBezTo>
                  <a:lnTo>
                    <a:pt x="620" y="31"/>
                  </a:lnTo>
                  <a:lnTo>
                    <a:pt x="620" y="31"/>
                  </a:lnTo>
                  <a:lnTo>
                    <a:pt x="620" y="31"/>
                  </a:lnTo>
                  <a:cubicBezTo>
                    <a:pt x="620" y="31"/>
                    <a:pt x="589" y="31"/>
                    <a:pt x="589" y="62"/>
                  </a:cubicBezTo>
                  <a:lnTo>
                    <a:pt x="559" y="62"/>
                  </a:lnTo>
                  <a:cubicBezTo>
                    <a:pt x="559" y="62"/>
                    <a:pt x="527" y="62"/>
                    <a:pt x="496" y="62"/>
                  </a:cubicBezTo>
                  <a:cubicBezTo>
                    <a:pt x="496" y="62"/>
                    <a:pt x="496" y="62"/>
                    <a:pt x="465" y="62"/>
                  </a:cubicBezTo>
                  <a:cubicBezTo>
                    <a:pt x="465" y="62"/>
                    <a:pt x="465" y="93"/>
                    <a:pt x="435" y="93"/>
                  </a:cubicBezTo>
                  <a:cubicBezTo>
                    <a:pt x="403" y="93"/>
                    <a:pt x="403" y="93"/>
                    <a:pt x="372" y="93"/>
                  </a:cubicBezTo>
                  <a:cubicBezTo>
                    <a:pt x="372" y="93"/>
                    <a:pt x="341" y="93"/>
                    <a:pt x="341" y="124"/>
                  </a:cubicBezTo>
                  <a:lnTo>
                    <a:pt x="341" y="124"/>
                  </a:lnTo>
                  <a:cubicBezTo>
                    <a:pt x="341" y="124"/>
                    <a:pt x="341" y="124"/>
                    <a:pt x="311" y="124"/>
                  </a:cubicBezTo>
                  <a:cubicBezTo>
                    <a:pt x="311" y="124"/>
                    <a:pt x="311" y="124"/>
                    <a:pt x="279" y="124"/>
                  </a:cubicBezTo>
                  <a:lnTo>
                    <a:pt x="248" y="93"/>
                  </a:lnTo>
                  <a:cubicBezTo>
                    <a:pt x="218" y="93"/>
                    <a:pt x="187" y="93"/>
                    <a:pt x="124" y="93"/>
                  </a:cubicBezTo>
                  <a:lnTo>
                    <a:pt x="124" y="93"/>
                  </a:lnTo>
                  <a:cubicBezTo>
                    <a:pt x="94" y="93"/>
                    <a:pt x="94" y="93"/>
                    <a:pt x="94" y="62"/>
                  </a:cubicBezTo>
                  <a:cubicBezTo>
                    <a:pt x="63" y="62"/>
                    <a:pt x="63" y="62"/>
                    <a:pt x="63" y="62"/>
                  </a:cubicBezTo>
                  <a:lnTo>
                    <a:pt x="31" y="62"/>
                  </a:lnTo>
                  <a:cubicBezTo>
                    <a:pt x="0" y="62"/>
                    <a:pt x="0" y="62"/>
                    <a:pt x="0" y="62"/>
                  </a:cubicBezTo>
                  <a:cubicBezTo>
                    <a:pt x="0" y="589"/>
                    <a:pt x="0" y="589"/>
                    <a:pt x="0" y="589"/>
                  </a:cubicBezTo>
                  <a:lnTo>
                    <a:pt x="0" y="589"/>
                  </a:lnTo>
                  <a:lnTo>
                    <a:pt x="0" y="589"/>
                  </a:lnTo>
                  <a:lnTo>
                    <a:pt x="0" y="589"/>
                  </a:lnTo>
                  <a:cubicBezTo>
                    <a:pt x="31" y="589"/>
                    <a:pt x="31" y="589"/>
                    <a:pt x="31" y="589"/>
                  </a:cubicBezTo>
                  <a:lnTo>
                    <a:pt x="31" y="620"/>
                  </a:lnTo>
                  <a:cubicBezTo>
                    <a:pt x="31" y="589"/>
                    <a:pt x="31" y="589"/>
                    <a:pt x="63" y="589"/>
                  </a:cubicBezTo>
                  <a:lnTo>
                    <a:pt x="63" y="589"/>
                  </a:lnTo>
                  <a:lnTo>
                    <a:pt x="63" y="589"/>
                  </a:lnTo>
                  <a:cubicBezTo>
                    <a:pt x="63" y="589"/>
                    <a:pt x="63" y="589"/>
                    <a:pt x="63" y="620"/>
                  </a:cubicBezTo>
                  <a:cubicBezTo>
                    <a:pt x="94" y="620"/>
                    <a:pt x="94" y="620"/>
                    <a:pt x="94" y="651"/>
                  </a:cubicBezTo>
                  <a:lnTo>
                    <a:pt x="94" y="651"/>
                  </a:lnTo>
                  <a:lnTo>
                    <a:pt x="94" y="651"/>
                  </a:lnTo>
                  <a:lnTo>
                    <a:pt x="94" y="651"/>
                  </a:lnTo>
                  <a:cubicBezTo>
                    <a:pt x="94" y="651"/>
                    <a:pt x="94" y="651"/>
                    <a:pt x="124" y="681"/>
                  </a:cubicBezTo>
                  <a:lnTo>
                    <a:pt x="124" y="681"/>
                  </a:lnTo>
                  <a:cubicBezTo>
                    <a:pt x="155" y="681"/>
                    <a:pt x="155" y="713"/>
                    <a:pt x="155" y="713"/>
                  </a:cubicBezTo>
                  <a:lnTo>
                    <a:pt x="187" y="713"/>
                  </a:lnTo>
                  <a:lnTo>
                    <a:pt x="218" y="713"/>
                  </a:lnTo>
                  <a:lnTo>
                    <a:pt x="248" y="713"/>
                  </a:lnTo>
                  <a:cubicBezTo>
                    <a:pt x="248" y="744"/>
                    <a:pt x="248" y="744"/>
                    <a:pt x="248" y="744"/>
                  </a:cubicBezTo>
                  <a:cubicBezTo>
                    <a:pt x="248" y="713"/>
                    <a:pt x="279" y="713"/>
                    <a:pt x="279" y="713"/>
                  </a:cubicBezTo>
                  <a:cubicBezTo>
                    <a:pt x="279" y="713"/>
                    <a:pt x="279" y="713"/>
                    <a:pt x="311" y="713"/>
                  </a:cubicBezTo>
                  <a:lnTo>
                    <a:pt x="311" y="713"/>
                  </a:lnTo>
                  <a:cubicBezTo>
                    <a:pt x="341" y="744"/>
                    <a:pt x="403" y="775"/>
                    <a:pt x="403" y="775"/>
                  </a:cubicBezTo>
                  <a:lnTo>
                    <a:pt x="403" y="775"/>
                  </a:lnTo>
                  <a:lnTo>
                    <a:pt x="403" y="805"/>
                  </a:lnTo>
                  <a:lnTo>
                    <a:pt x="403" y="805"/>
                  </a:lnTo>
                  <a:cubicBezTo>
                    <a:pt x="435" y="837"/>
                    <a:pt x="435" y="837"/>
                    <a:pt x="435" y="837"/>
                  </a:cubicBezTo>
                  <a:lnTo>
                    <a:pt x="435" y="868"/>
                  </a:lnTo>
                  <a:cubicBezTo>
                    <a:pt x="465" y="899"/>
                    <a:pt x="465" y="899"/>
                    <a:pt x="465" y="899"/>
                  </a:cubicBezTo>
                  <a:cubicBezTo>
                    <a:pt x="465" y="899"/>
                    <a:pt x="496" y="899"/>
                    <a:pt x="496" y="868"/>
                  </a:cubicBezTo>
                  <a:cubicBezTo>
                    <a:pt x="527" y="868"/>
                    <a:pt x="527" y="868"/>
                    <a:pt x="527" y="868"/>
                  </a:cubicBezTo>
                  <a:cubicBezTo>
                    <a:pt x="527" y="899"/>
                    <a:pt x="527" y="899"/>
                    <a:pt x="527" y="899"/>
                  </a:cubicBezTo>
                  <a:lnTo>
                    <a:pt x="527" y="899"/>
                  </a:lnTo>
                  <a:lnTo>
                    <a:pt x="527" y="899"/>
                  </a:lnTo>
                  <a:cubicBezTo>
                    <a:pt x="527" y="899"/>
                    <a:pt x="527" y="929"/>
                    <a:pt x="559" y="929"/>
                  </a:cubicBezTo>
                  <a:cubicBezTo>
                    <a:pt x="559" y="929"/>
                    <a:pt x="559" y="929"/>
                    <a:pt x="559" y="960"/>
                  </a:cubicBezTo>
                  <a:lnTo>
                    <a:pt x="559" y="960"/>
                  </a:lnTo>
                  <a:lnTo>
                    <a:pt x="559" y="992"/>
                  </a:lnTo>
                  <a:cubicBezTo>
                    <a:pt x="559" y="992"/>
                    <a:pt x="589" y="1023"/>
                    <a:pt x="559" y="1023"/>
                  </a:cubicBezTo>
                  <a:lnTo>
                    <a:pt x="559" y="1053"/>
                  </a:lnTo>
                  <a:cubicBezTo>
                    <a:pt x="589" y="1023"/>
                    <a:pt x="589" y="1023"/>
                    <a:pt x="589" y="1023"/>
                  </a:cubicBezTo>
                  <a:cubicBezTo>
                    <a:pt x="589" y="1023"/>
                    <a:pt x="620" y="1023"/>
                    <a:pt x="620" y="1053"/>
                  </a:cubicBezTo>
                  <a:lnTo>
                    <a:pt x="620" y="1053"/>
                  </a:lnTo>
                  <a:cubicBezTo>
                    <a:pt x="651" y="1053"/>
                    <a:pt x="651" y="1053"/>
                    <a:pt x="651" y="1053"/>
                  </a:cubicBezTo>
                  <a:cubicBezTo>
                    <a:pt x="651" y="1085"/>
                    <a:pt x="651" y="1085"/>
                    <a:pt x="651" y="1116"/>
                  </a:cubicBezTo>
                  <a:lnTo>
                    <a:pt x="651" y="1116"/>
                  </a:lnTo>
                  <a:lnTo>
                    <a:pt x="651" y="1116"/>
                  </a:lnTo>
                  <a:lnTo>
                    <a:pt x="683" y="1116"/>
                  </a:lnTo>
                  <a:cubicBezTo>
                    <a:pt x="713" y="1116"/>
                    <a:pt x="713" y="1116"/>
                    <a:pt x="713" y="1116"/>
                  </a:cubicBezTo>
                  <a:cubicBezTo>
                    <a:pt x="744" y="1177"/>
                    <a:pt x="744" y="1177"/>
                    <a:pt x="744" y="1177"/>
                  </a:cubicBezTo>
                  <a:lnTo>
                    <a:pt x="713" y="1177"/>
                  </a:lnTo>
                  <a:cubicBezTo>
                    <a:pt x="713" y="1177"/>
                    <a:pt x="713" y="1177"/>
                    <a:pt x="713" y="1209"/>
                  </a:cubicBezTo>
                  <a:lnTo>
                    <a:pt x="713" y="1209"/>
                  </a:lnTo>
                  <a:cubicBezTo>
                    <a:pt x="744" y="1209"/>
                    <a:pt x="744" y="1209"/>
                    <a:pt x="744" y="1209"/>
                  </a:cubicBezTo>
                  <a:cubicBezTo>
                    <a:pt x="775" y="1209"/>
                    <a:pt x="775" y="1209"/>
                    <a:pt x="775" y="1240"/>
                  </a:cubicBezTo>
                  <a:cubicBezTo>
                    <a:pt x="807" y="1240"/>
                    <a:pt x="807" y="1240"/>
                    <a:pt x="837" y="1240"/>
                  </a:cubicBezTo>
                  <a:lnTo>
                    <a:pt x="837" y="1240"/>
                  </a:lnTo>
                  <a:cubicBezTo>
                    <a:pt x="837" y="1209"/>
                    <a:pt x="868" y="1209"/>
                    <a:pt x="868" y="1209"/>
                  </a:cubicBezTo>
                  <a:lnTo>
                    <a:pt x="868" y="1209"/>
                  </a:lnTo>
                  <a:cubicBezTo>
                    <a:pt x="899" y="1209"/>
                    <a:pt x="899" y="1240"/>
                    <a:pt x="899" y="1240"/>
                  </a:cubicBezTo>
                  <a:cubicBezTo>
                    <a:pt x="899" y="1271"/>
                    <a:pt x="931" y="1271"/>
                    <a:pt x="931" y="1301"/>
                  </a:cubicBezTo>
                  <a:lnTo>
                    <a:pt x="931" y="1301"/>
                  </a:lnTo>
                  <a:lnTo>
                    <a:pt x="931" y="1301"/>
                  </a:lnTo>
                  <a:cubicBezTo>
                    <a:pt x="931" y="1301"/>
                    <a:pt x="931" y="1301"/>
                    <a:pt x="961" y="1301"/>
                  </a:cubicBezTo>
                  <a:lnTo>
                    <a:pt x="992" y="1301"/>
                  </a:lnTo>
                  <a:cubicBezTo>
                    <a:pt x="992" y="1333"/>
                    <a:pt x="992" y="1333"/>
                    <a:pt x="992" y="1333"/>
                  </a:cubicBezTo>
                  <a:cubicBezTo>
                    <a:pt x="2480" y="1333"/>
                    <a:pt x="2480" y="1333"/>
                    <a:pt x="2480" y="1333"/>
                  </a:cubicBezTo>
                  <a:cubicBezTo>
                    <a:pt x="2480" y="1301"/>
                    <a:pt x="2511" y="1301"/>
                    <a:pt x="2511" y="1301"/>
                  </a:cubicBezTo>
                  <a:lnTo>
                    <a:pt x="2511" y="1301"/>
                  </a:lnTo>
                  <a:lnTo>
                    <a:pt x="2511" y="1301"/>
                  </a:lnTo>
                  <a:lnTo>
                    <a:pt x="2511" y="1301"/>
                  </a:lnTo>
                  <a:lnTo>
                    <a:pt x="2511" y="1301"/>
                  </a:lnTo>
                  <a:cubicBezTo>
                    <a:pt x="2542" y="1301"/>
                    <a:pt x="2542" y="1333"/>
                    <a:pt x="2542" y="1333"/>
                  </a:cubicBezTo>
                  <a:lnTo>
                    <a:pt x="2542" y="1333"/>
                  </a:lnTo>
                  <a:lnTo>
                    <a:pt x="2542" y="1333"/>
                  </a:lnTo>
                  <a:cubicBezTo>
                    <a:pt x="2542" y="1364"/>
                    <a:pt x="2573" y="1364"/>
                    <a:pt x="2573" y="1364"/>
                  </a:cubicBezTo>
                  <a:lnTo>
                    <a:pt x="2573" y="1364"/>
                  </a:lnTo>
                  <a:cubicBezTo>
                    <a:pt x="2573" y="1364"/>
                    <a:pt x="2573" y="1364"/>
                    <a:pt x="2604" y="1364"/>
                  </a:cubicBezTo>
                  <a:lnTo>
                    <a:pt x="2604" y="1364"/>
                  </a:lnTo>
                  <a:lnTo>
                    <a:pt x="2604" y="1364"/>
                  </a:lnTo>
                  <a:cubicBezTo>
                    <a:pt x="2635" y="1364"/>
                    <a:pt x="2635" y="1364"/>
                    <a:pt x="2635" y="1364"/>
                  </a:cubicBezTo>
                  <a:cubicBezTo>
                    <a:pt x="2666" y="1364"/>
                    <a:pt x="2697" y="1364"/>
                    <a:pt x="2697" y="1395"/>
                  </a:cubicBezTo>
                  <a:lnTo>
                    <a:pt x="2697" y="1395"/>
                  </a:lnTo>
                  <a:cubicBezTo>
                    <a:pt x="2728" y="1364"/>
                    <a:pt x="2728" y="1364"/>
                    <a:pt x="2728" y="1364"/>
                  </a:cubicBezTo>
                  <a:lnTo>
                    <a:pt x="2728" y="1364"/>
                  </a:lnTo>
                  <a:lnTo>
                    <a:pt x="2728" y="1364"/>
                  </a:lnTo>
                  <a:cubicBezTo>
                    <a:pt x="2759" y="1364"/>
                    <a:pt x="2759" y="1364"/>
                    <a:pt x="2759" y="1364"/>
                  </a:cubicBezTo>
                  <a:lnTo>
                    <a:pt x="2759" y="1364"/>
                  </a:lnTo>
                  <a:cubicBezTo>
                    <a:pt x="2790" y="1364"/>
                    <a:pt x="2790" y="1364"/>
                    <a:pt x="2790" y="1364"/>
                  </a:cubicBezTo>
                  <a:lnTo>
                    <a:pt x="2790" y="1364"/>
                  </a:lnTo>
                  <a:cubicBezTo>
                    <a:pt x="2790" y="1364"/>
                    <a:pt x="2790" y="1364"/>
                    <a:pt x="2790" y="1395"/>
                  </a:cubicBezTo>
                  <a:lnTo>
                    <a:pt x="2790" y="1395"/>
                  </a:lnTo>
                  <a:lnTo>
                    <a:pt x="2790" y="1395"/>
                  </a:lnTo>
                  <a:cubicBezTo>
                    <a:pt x="2790" y="1395"/>
                    <a:pt x="2790" y="1395"/>
                    <a:pt x="2821" y="1395"/>
                  </a:cubicBezTo>
                  <a:lnTo>
                    <a:pt x="2821" y="1395"/>
                  </a:lnTo>
                  <a:cubicBezTo>
                    <a:pt x="2852" y="1395"/>
                    <a:pt x="2852" y="1395"/>
                    <a:pt x="2852" y="1395"/>
                  </a:cubicBezTo>
                  <a:lnTo>
                    <a:pt x="2852" y="1364"/>
                  </a:lnTo>
                  <a:cubicBezTo>
                    <a:pt x="2883" y="1333"/>
                    <a:pt x="2914" y="1333"/>
                    <a:pt x="2945" y="1301"/>
                  </a:cubicBezTo>
                  <a:cubicBezTo>
                    <a:pt x="2945" y="1301"/>
                    <a:pt x="2945" y="1301"/>
                    <a:pt x="2976" y="1301"/>
                  </a:cubicBezTo>
                  <a:lnTo>
                    <a:pt x="3007" y="1301"/>
                  </a:lnTo>
                  <a:cubicBezTo>
                    <a:pt x="3007" y="1301"/>
                    <a:pt x="3007" y="1333"/>
                    <a:pt x="3038" y="1333"/>
                  </a:cubicBezTo>
                  <a:cubicBezTo>
                    <a:pt x="3069" y="1333"/>
                    <a:pt x="3069" y="1364"/>
                    <a:pt x="3100" y="1395"/>
                  </a:cubicBezTo>
                  <a:cubicBezTo>
                    <a:pt x="3100" y="1425"/>
                    <a:pt x="3100" y="1425"/>
                    <a:pt x="3100" y="1457"/>
                  </a:cubicBezTo>
                  <a:cubicBezTo>
                    <a:pt x="3131" y="1488"/>
                    <a:pt x="3131" y="1488"/>
                    <a:pt x="3162" y="1488"/>
                  </a:cubicBezTo>
                  <a:lnTo>
                    <a:pt x="3193" y="1488"/>
                  </a:lnTo>
                  <a:lnTo>
                    <a:pt x="3193" y="1488"/>
                  </a:lnTo>
                  <a:lnTo>
                    <a:pt x="3224" y="1488"/>
                  </a:lnTo>
                  <a:lnTo>
                    <a:pt x="3224" y="1488"/>
                  </a:lnTo>
                  <a:lnTo>
                    <a:pt x="3255" y="1488"/>
                  </a:lnTo>
                  <a:cubicBezTo>
                    <a:pt x="3286" y="1519"/>
                    <a:pt x="3286" y="1519"/>
                    <a:pt x="3286" y="1549"/>
                  </a:cubicBezTo>
                  <a:cubicBezTo>
                    <a:pt x="3255" y="1549"/>
                    <a:pt x="3255" y="1581"/>
                    <a:pt x="3255" y="1581"/>
                  </a:cubicBezTo>
                  <a:cubicBezTo>
                    <a:pt x="3255" y="1581"/>
                    <a:pt x="3255" y="1581"/>
                    <a:pt x="3255" y="1612"/>
                  </a:cubicBezTo>
                  <a:cubicBezTo>
                    <a:pt x="3224" y="1612"/>
                    <a:pt x="3224" y="1612"/>
                    <a:pt x="3255" y="1612"/>
                  </a:cubicBezTo>
                  <a:cubicBezTo>
                    <a:pt x="3255" y="1643"/>
                    <a:pt x="3255" y="1643"/>
                    <a:pt x="3255" y="1643"/>
                  </a:cubicBezTo>
                  <a:cubicBezTo>
                    <a:pt x="3255" y="1673"/>
                    <a:pt x="3255" y="1705"/>
                    <a:pt x="3224" y="1705"/>
                  </a:cubicBezTo>
                  <a:cubicBezTo>
                    <a:pt x="3224" y="1736"/>
                    <a:pt x="3224" y="1736"/>
                    <a:pt x="3224" y="1736"/>
                  </a:cubicBezTo>
                  <a:lnTo>
                    <a:pt x="3224" y="1736"/>
                  </a:lnTo>
                  <a:lnTo>
                    <a:pt x="3255" y="1736"/>
                  </a:lnTo>
                  <a:lnTo>
                    <a:pt x="3255" y="1736"/>
                  </a:lnTo>
                  <a:cubicBezTo>
                    <a:pt x="3286" y="1705"/>
                    <a:pt x="3286" y="1705"/>
                    <a:pt x="3317" y="1705"/>
                  </a:cubicBezTo>
                  <a:lnTo>
                    <a:pt x="3317" y="1705"/>
                  </a:lnTo>
                  <a:cubicBezTo>
                    <a:pt x="3317" y="1705"/>
                    <a:pt x="3317" y="1705"/>
                    <a:pt x="3348" y="1705"/>
                  </a:cubicBezTo>
                  <a:lnTo>
                    <a:pt x="3348" y="1705"/>
                  </a:lnTo>
                  <a:lnTo>
                    <a:pt x="3379" y="1705"/>
                  </a:lnTo>
                  <a:lnTo>
                    <a:pt x="3379" y="1705"/>
                  </a:lnTo>
                  <a:cubicBezTo>
                    <a:pt x="3379" y="1673"/>
                    <a:pt x="3379" y="1673"/>
                    <a:pt x="3379" y="1643"/>
                  </a:cubicBezTo>
                  <a:cubicBezTo>
                    <a:pt x="3409" y="1643"/>
                    <a:pt x="3441" y="1643"/>
                    <a:pt x="3472" y="1643"/>
                  </a:cubicBezTo>
                  <a:cubicBezTo>
                    <a:pt x="3503" y="1643"/>
                    <a:pt x="3503" y="1643"/>
                    <a:pt x="3534" y="1643"/>
                  </a:cubicBezTo>
                  <a:cubicBezTo>
                    <a:pt x="3626" y="1581"/>
                    <a:pt x="3626" y="1581"/>
                    <a:pt x="3626" y="1581"/>
                  </a:cubicBezTo>
                  <a:lnTo>
                    <a:pt x="3626" y="1581"/>
                  </a:lnTo>
                  <a:cubicBezTo>
                    <a:pt x="3626" y="1581"/>
                    <a:pt x="3750" y="1581"/>
                    <a:pt x="3782" y="1581"/>
                  </a:cubicBezTo>
                  <a:lnTo>
                    <a:pt x="3782" y="1581"/>
                  </a:lnTo>
                  <a:lnTo>
                    <a:pt x="3782" y="1581"/>
                  </a:lnTo>
                  <a:cubicBezTo>
                    <a:pt x="3813" y="1581"/>
                    <a:pt x="3813" y="1581"/>
                    <a:pt x="3813" y="1581"/>
                  </a:cubicBezTo>
                  <a:lnTo>
                    <a:pt x="3813" y="1581"/>
                  </a:lnTo>
                  <a:cubicBezTo>
                    <a:pt x="3813" y="1549"/>
                    <a:pt x="3813" y="1549"/>
                    <a:pt x="3813" y="1549"/>
                  </a:cubicBezTo>
                  <a:lnTo>
                    <a:pt x="3813" y="1549"/>
                  </a:lnTo>
                  <a:cubicBezTo>
                    <a:pt x="3844" y="1549"/>
                    <a:pt x="3844" y="1549"/>
                    <a:pt x="3844" y="1549"/>
                  </a:cubicBezTo>
                  <a:lnTo>
                    <a:pt x="3844" y="1549"/>
                  </a:lnTo>
                  <a:cubicBezTo>
                    <a:pt x="3844" y="1549"/>
                    <a:pt x="3874" y="1549"/>
                    <a:pt x="3874" y="1519"/>
                  </a:cubicBezTo>
                  <a:lnTo>
                    <a:pt x="3874" y="1519"/>
                  </a:lnTo>
                  <a:lnTo>
                    <a:pt x="3874" y="1488"/>
                  </a:lnTo>
                  <a:cubicBezTo>
                    <a:pt x="3874" y="1488"/>
                    <a:pt x="3874" y="1457"/>
                    <a:pt x="3906" y="1457"/>
                  </a:cubicBezTo>
                  <a:lnTo>
                    <a:pt x="3906" y="1457"/>
                  </a:lnTo>
                  <a:cubicBezTo>
                    <a:pt x="3813" y="1488"/>
                    <a:pt x="3813" y="1488"/>
                    <a:pt x="3813" y="1488"/>
                  </a:cubicBezTo>
                  <a:cubicBezTo>
                    <a:pt x="3906" y="1395"/>
                    <a:pt x="3906" y="1395"/>
                    <a:pt x="3906" y="1395"/>
                  </a:cubicBezTo>
                  <a:cubicBezTo>
                    <a:pt x="3968" y="1333"/>
                    <a:pt x="3968" y="1333"/>
                    <a:pt x="3968" y="1333"/>
                  </a:cubicBezTo>
                  <a:cubicBezTo>
                    <a:pt x="3998" y="1301"/>
                    <a:pt x="3998" y="1301"/>
                    <a:pt x="3998" y="1301"/>
                  </a:cubicBezTo>
                  <a:lnTo>
                    <a:pt x="4030" y="1301"/>
                  </a:lnTo>
                  <a:cubicBezTo>
                    <a:pt x="4030" y="1301"/>
                    <a:pt x="4030" y="1301"/>
                    <a:pt x="4061" y="1271"/>
                  </a:cubicBezTo>
                  <a:lnTo>
                    <a:pt x="4061" y="1271"/>
                  </a:lnTo>
                  <a:cubicBezTo>
                    <a:pt x="4061" y="1240"/>
                    <a:pt x="4122" y="1240"/>
                    <a:pt x="4122" y="1240"/>
                  </a:cubicBezTo>
                  <a:lnTo>
                    <a:pt x="4122" y="1240"/>
                  </a:lnTo>
                  <a:cubicBezTo>
                    <a:pt x="4122" y="1240"/>
                    <a:pt x="4122" y="1240"/>
                    <a:pt x="4154" y="1240"/>
                  </a:cubicBezTo>
                  <a:cubicBezTo>
                    <a:pt x="4154" y="1240"/>
                    <a:pt x="4185" y="1240"/>
                    <a:pt x="4216" y="1240"/>
                  </a:cubicBezTo>
                  <a:lnTo>
                    <a:pt x="4216" y="1240"/>
                  </a:lnTo>
                  <a:lnTo>
                    <a:pt x="4216" y="1240"/>
                  </a:lnTo>
                  <a:cubicBezTo>
                    <a:pt x="4246" y="1240"/>
                    <a:pt x="4246" y="1240"/>
                    <a:pt x="4246" y="1240"/>
                  </a:cubicBezTo>
                  <a:lnTo>
                    <a:pt x="4278" y="1240"/>
                  </a:lnTo>
                  <a:cubicBezTo>
                    <a:pt x="4309" y="1240"/>
                    <a:pt x="4340" y="1240"/>
                    <a:pt x="4370" y="1240"/>
                  </a:cubicBezTo>
                  <a:lnTo>
                    <a:pt x="4402" y="1240"/>
                  </a:lnTo>
                  <a:cubicBezTo>
                    <a:pt x="4433" y="1240"/>
                    <a:pt x="4464" y="1240"/>
                    <a:pt x="4464" y="1240"/>
                  </a:cubicBezTo>
                  <a:cubicBezTo>
                    <a:pt x="4494" y="1240"/>
                    <a:pt x="4494" y="1209"/>
                    <a:pt x="4494" y="1209"/>
                  </a:cubicBezTo>
                  <a:cubicBezTo>
                    <a:pt x="4526" y="1177"/>
                    <a:pt x="4526" y="1177"/>
                    <a:pt x="4526" y="1177"/>
                  </a:cubicBezTo>
                  <a:cubicBezTo>
                    <a:pt x="4526" y="1177"/>
                    <a:pt x="4526" y="1177"/>
                    <a:pt x="4588" y="1177"/>
                  </a:cubicBezTo>
                  <a:lnTo>
                    <a:pt x="4618" y="1177"/>
                  </a:lnTo>
                  <a:cubicBezTo>
                    <a:pt x="4618" y="1177"/>
                    <a:pt x="4650" y="1147"/>
                    <a:pt x="4650" y="1116"/>
                  </a:cubicBezTo>
                  <a:cubicBezTo>
                    <a:pt x="4650" y="1116"/>
                    <a:pt x="4650" y="1116"/>
                    <a:pt x="4650" y="1085"/>
                  </a:cubicBezTo>
                  <a:lnTo>
                    <a:pt x="4618" y="1085"/>
                  </a:lnTo>
                  <a:lnTo>
                    <a:pt x="4618" y="1085"/>
                  </a:lnTo>
                  <a:cubicBezTo>
                    <a:pt x="4588" y="1116"/>
                    <a:pt x="4588" y="1116"/>
                    <a:pt x="4588" y="1116"/>
                  </a:cubicBezTo>
                  <a:cubicBezTo>
                    <a:pt x="4588" y="1053"/>
                    <a:pt x="4588" y="1053"/>
                    <a:pt x="4588" y="1053"/>
                  </a:cubicBezTo>
                  <a:lnTo>
                    <a:pt x="4588" y="1053"/>
                  </a:lnTo>
                  <a:cubicBezTo>
                    <a:pt x="4557" y="1053"/>
                    <a:pt x="4557" y="1053"/>
                    <a:pt x="4557" y="1053"/>
                  </a:cubicBezTo>
                  <a:lnTo>
                    <a:pt x="4557" y="1053"/>
                  </a:lnTo>
                  <a:cubicBezTo>
                    <a:pt x="4557" y="1053"/>
                    <a:pt x="4526" y="1053"/>
                    <a:pt x="4494" y="1085"/>
                  </a:cubicBezTo>
                  <a:lnTo>
                    <a:pt x="4464" y="1085"/>
                  </a:lnTo>
                  <a:cubicBezTo>
                    <a:pt x="4464" y="1116"/>
                    <a:pt x="4433" y="1116"/>
                    <a:pt x="4433" y="1116"/>
                  </a:cubicBezTo>
                  <a:cubicBezTo>
                    <a:pt x="4433" y="1116"/>
                    <a:pt x="4402" y="1116"/>
                    <a:pt x="4402" y="1085"/>
                  </a:cubicBezTo>
                  <a:cubicBezTo>
                    <a:pt x="4402" y="1053"/>
                    <a:pt x="4402" y="1023"/>
                    <a:pt x="4433" y="1023"/>
                  </a:cubicBezTo>
                  <a:cubicBezTo>
                    <a:pt x="4433" y="1023"/>
                    <a:pt x="4464" y="992"/>
                    <a:pt x="4494" y="992"/>
                  </a:cubicBezTo>
                  <a:lnTo>
                    <a:pt x="4464" y="992"/>
                  </a:lnTo>
                  <a:lnTo>
                    <a:pt x="4464" y="992"/>
                  </a:lnTo>
                  <a:lnTo>
                    <a:pt x="4464" y="992"/>
                  </a:lnTo>
                  <a:cubicBezTo>
                    <a:pt x="4433" y="992"/>
                    <a:pt x="4433" y="992"/>
                    <a:pt x="4433" y="992"/>
                  </a:cubicBezTo>
                  <a:lnTo>
                    <a:pt x="4433" y="992"/>
                  </a:lnTo>
                  <a:lnTo>
                    <a:pt x="4433" y="992"/>
                  </a:lnTo>
                  <a:cubicBezTo>
                    <a:pt x="4402" y="992"/>
                    <a:pt x="4402" y="992"/>
                    <a:pt x="4402" y="960"/>
                  </a:cubicBezTo>
                  <a:cubicBezTo>
                    <a:pt x="4370" y="960"/>
                    <a:pt x="4370" y="960"/>
                    <a:pt x="4370" y="960"/>
                  </a:cubicBezTo>
                  <a:lnTo>
                    <a:pt x="4370" y="960"/>
                  </a:lnTo>
                  <a:lnTo>
                    <a:pt x="4370" y="929"/>
                  </a:lnTo>
                  <a:cubicBezTo>
                    <a:pt x="4309" y="929"/>
                    <a:pt x="4309" y="929"/>
                    <a:pt x="4309" y="929"/>
                  </a:cubicBezTo>
                  <a:cubicBezTo>
                    <a:pt x="4340" y="899"/>
                    <a:pt x="4340" y="899"/>
                    <a:pt x="4340" y="899"/>
                  </a:cubicBezTo>
                  <a:lnTo>
                    <a:pt x="4340" y="868"/>
                  </a:lnTo>
                  <a:cubicBezTo>
                    <a:pt x="4309" y="837"/>
                    <a:pt x="4309" y="837"/>
                    <a:pt x="4309" y="837"/>
                  </a:cubicBezTo>
                  <a:lnTo>
                    <a:pt x="4340" y="837"/>
                  </a:lnTo>
                  <a:lnTo>
                    <a:pt x="4340" y="837"/>
                  </a:lnTo>
                  <a:cubicBezTo>
                    <a:pt x="4309" y="805"/>
                    <a:pt x="4309" y="805"/>
                    <a:pt x="4309" y="805"/>
                  </a:cubicBezTo>
                  <a:cubicBezTo>
                    <a:pt x="4309" y="805"/>
                    <a:pt x="4309" y="805"/>
                    <a:pt x="4309" y="775"/>
                  </a:cubicBezTo>
                  <a:lnTo>
                    <a:pt x="4278" y="805"/>
                  </a:lnTo>
                  <a:cubicBezTo>
                    <a:pt x="4185" y="837"/>
                    <a:pt x="4185" y="837"/>
                    <a:pt x="4185" y="837"/>
                  </a:cubicBezTo>
                  <a:cubicBezTo>
                    <a:pt x="4246" y="775"/>
                    <a:pt x="4246" y="775"/>
                    <a:pt x="4246" y="775"/>
                  </a:cubicBezTo>
                  <a:cubicBezTo>
                    <a:pt x="4216" y="775"/>
                    <a:pt x="4216" y="775"/>
                    <a:pt x="4216" y="775"/>
                  </a:cubicBezTo>
                  <a:cubicBezTo>
                    <a:pt x="4246" y="744"/>
                    <a:pt x="4246" y="744"/>
                    <a:pt x="4246" y="744"/>
                  </a:cubicBezTo>
                  <a:cubicBezTo>
                    <a:pt x="4216" y="744"/>
                    <a:pt x="4216" y="744"/>
                    <a:pt x="4216" y="744"/>
                  </a:cubicBezTo>
                  <a:cubicBezTo>
                    <a:pt x="4216" y="713"/>
                    <a:pt x="4216" y="713"/>
                    <a:pt x="4216" y="713"/>
                  </a:cubicBezTo>
                  <a:lnTo>
                    <a:pt x="4216" y="713"/>
                  </a:lnTo>
                  <a:cubicBezTo>
                    <a:pt x="4216" y="681"/>
                    <a:pt x="4216" y="681"/>
                    <a:pt x="4216" y="681"/>
                  </a:cubicBezTo>
                  <a:cubicBezTo>
                    <a:pt x="4185" y="681"/>
                    <a:pt x="4185" y="681"/>
                    <a:pt x="4185" y="651"/>
                  </a:cubicBezTo>
                  <a:lnTo>
                    <a:pt x="4185" y="651"/>
                  </a:lnTo>
                  <a:lnTo>
                    <a:pt x="4185" y="651"/>
                  </a:lnTo>
                  <a:cubicBezTo>
                    <a:pt x="4185" y="681"/>
                    <a:pt x="4185" y="713"/>
                    <a:pt x="4185" y="713"/>
                  </a:cubicBezTo>
                  <a:cubicBezTo>
                    <a:pt x="4185" y="713"/>
                    <a:pt x="4185" y="744"/>
                    <a:pt x="4154" y="744"/>
                  </a:cubicBezTo>
                  <a:lnTo>
                    <a:pt x="4154" y="744"/>
                  </a:lnTo>
                  <a:lnTo>
                    <a:pt x="4154" y="744"/>
                  </a:lnTo>
                  <a:lnTo>
                    <a:pt x="4154" y="744"/>
                  </a:lnTo>
                  <a:cubicBezTo>
                    <a:pt x="4122" y="805"/>
                    <a:pt x="4122" y="805"/>
                    <a:pt x="4122" y="805"/>
                  </a:cubicBezTo>
                  <a:cubicBezTo>
                    <a:pt x="4092" y="775"/>
                    <a:pt x="4092" y="775"/>
                    <a:pt x="4092" y="775"/>
                  </a:cubicBezTo>
                  <a:lnTo>
                    <a:pt x="4092" y="744"/>
                  </a:lnTo>
                  <a:lnTo>
                    <a:pt x="4061" y="744"/>
                  </a:lnTo>
                  <a:cubicBezTo>
                    <a:pt x="4061" y="775"/>
                    <a:pt x="4061" y="775"/>
                    <a:pt x="4061" y="775"/>
                  </a:cubicBezTo>
                  <a:lnTo>
                    <a:pt x="4061" y="775"/>
                  </a:lnTo>
                  <a:cubicBezTo>
                    <a:pt x="4030" y="837"/>
                    <a:pt x="4030" y="837"/>
                    <a:pt x="4030" y="837"/>
                  </a:cubicBezTo>
                  <a:cubicBezTo>
                    <a:pt x="3998" y="775"/>
                    <a:pt x="3998" y="775"/>
                    <a:pt x="3998" y="775"/>
                  </a:cubicBezTo>
                  <a:cubicBezTo>
                    <a:pt x="3998" y="805"/>
                    <a:pt x="3968" y="805"/>
                    <a:pt x="3968" y="805"/>
                  </a:cubicBezTo>
                  <a:lnTo>
                    <a:pt x="3937" y="805"/>
                  </a:lnTo>
                  <a:cubicBezTo>
                    <a:pt x="3874" y="775"/>
                    <a:pt x="3874" y="775"/>
                    <a:pt x="3874" y="775"/>
                  </a:cubicBezTo>
                  <a:cubicBezTo>
                    <a:pt x="3937" y="744"/>
                    <a:pt x="3937" y="744"/>
                    <a:pt x="3937" y="744"/>
                  </a:cubicBezTo>
                  <a:lnTo>
                    <a:pt x="3937" y="744"/>
                  </a:lnTo>
                  <a:lnTo>
                    <a:pt x="3906" y="713"/>
                  </a:lnTo>
                  <a:cubicBezTo>
                    <a:pt x="3874" y="713"/>
                    <a:pt x="3874" y="713"/>
                    <a:pt x="3874" y="713"/>
                  </a:cubicBezTo>
                  <a:cubicBezTo>
                    <a:pt x="3874" y="681"/>
                    <a:pt x="3874" y="681"/>
                    <a:pt x="3874" y="681"/>
                  </a:cubicBezTo>
                  <a:lnTo>
                    <a:pt x="3874" y="681"/>
                  </a:lnTo>
                  <a:cubicBezTo>
                    <a:pt x="3874" y="681"/>
                    <a:pt x="3874" y="681"/>
                    <a:pt x="3844" y="681"/>
                  </a:cubicBezTo>
                  <a:cubicBezTo>
                    <a:pt x="3844" y="620"/>
                    <a:pt x="3844" y="620"/>
                    <a:pt x="3844" y="620"/>
                  </a:cubicBezTo>
                  <a:cubicBezTo>
                    <a:pt x="3844" y="620"/>
                    <a:pt x="3874" y="620"/>
                    <a:pt x="3906" y="620"/>
                  </a:cubicBezTo>
                  <a:lnTo>
                    <a:pt x="3906" y="620"/>
                  </a:lnTo>
                  <a:cubicBezTo>
                    <a:pt x="3906" y="620"/>
                    <a:pt x="3906" y="620"/>
                    <a:pt x="3874" y="620"/>
                  </a:cubicBezTo>
                  <a:cubicBezTo>
                    <a:pt x="3874" y="589"/>
                    <a:pt x="3874" y="589"/>
                    <a:pt x="3844" y="589"/>
                  </a:cubicBezTo>
                  <a:lnTo>
                    <a:pt x="3844" y="589"/>
                  </a:lnTo>
                  <a:cubicBezTo>
                    <a:pt x="3813" y="589"/>
                    <a:pt x="3813" y="589"/>
                    <a:pt x="3813" y="589"/>
                  </a:cubicBezTo>
                  <a:cubicBezTo>
                    <a:pt x="3813" y="589"/>
                    <a:pt x="3782" y="589"/>
                    <a:pt x="3782" y="557"/>
                  </a:cubicBezTo>
                  <a:lnTo>
                    <a:pt x="3782" y="557"/>
                  </a:lnTo>
                  <a:lnTo>
                    <a:pt x="3782" y="557"/>
                  </a:lnTo>
                  <a:lnTo>
                    <a:pt x="3750" y="557"/>
                  </a:lnTo>
                  <a:lnTo>
                    <a:pt x="3689" y="527"/>
                  </a:lnTo>
                  <a:cubicBezTo>
                    <a:pt x="3689" y="527"/>
                    <a:pt x="3689" y="527"/>
                    <a:pt x="3658" y="527"/>
                  </a:cubicBezTo>
                  <a:lnTo>
                    <a:pt x="3658" y="527"/>
                  </a:lnTo>
                  <a:lnTo>
                    <a:pt x="3626" y="527"/>
                  </a:lnTo>
                  <a:lnTo>
                    <a:pt x="3596" y="527"/>
                  </a:lnTo>
                  <a:cubicBezTo>
                    <a:pt x="3565" y="527"/>
                    <a:pt x="3565" y="527"/>
                    <a:pt x="3565" y="527"/>
                  </a:cubicBezTo>
                  <a:lnTo>
                    <a:pt x="3565" y="527"/>
                  </a:lnTo>
                  <a:cubicBezTo>
                    <a:pt x="3565" y="527"/>
                    <a:pt x="3565" y="527"/>
                    <a:pt x="3534" y="527"/>
                  </a:cubicBezTo>
                  <a:lnTo>
                    <a:pt x="3534" y="527"/>
                  </a:lnTo>
                  <a:lnTo>
                    <a:pt x="3534" y="527"/>
                  </a:lnTo>
                  <a:lnTo>
                    <a:pt x="3503" y="527"/>
                  </a:lnTo>
                  <a:lnTo>
                    <a:pt x="3503" y="527"/>
                  </a:lnTo>
                  <a:cubicBezTo>
                    <a:pt x="3503" y="557"/>
                    <a:pt x="3503" y="557"/>
                    <a:pt x="3503" y="589"/>
                  </a:cubicBezTo>
                  <a:lnTo>
                    <a:pt x="3503" y="589"/>
                  </a:lnTo>
                  <a:lnTo>
                    <a:pt x="3503" y="620"/>
                  </a:lnTo>
                  <a:lnTo>
                    <a:pt x="3503" y="651"/>
                  </a:lnTo>
                  <a:cubicBezTo>
                    <a:pt x="3503" y="681"/>
                    <a:pt x="3503" y="681"/>
                    <a:pt x="3472" y="681"/>
                  </a:cubicBezTo>
                  <a:cubicBezTo>
                    <a:pt x="3472" y="713"/>
                    <a:pt x="3472" y="713"/>
                    <a:pt x="3472" y="713"/>
                  </a:cubicBezTo>
                  <a:cubicBezTo>
                    <a:pt x="3441" y="713"/>
                    <a:pt x="3441" y="713"/>
                    <a:pt x="3441" y="744"/>
                  </a:cubicBezTo>
                  <a:lnTo>
                    <a:pt x="3472" y="744"/>
                  </a:lnTo>
                  <a:lnTo>
                    <a:pt x="3472" y="744"/>
                  </a:lnTo>
                  <a:cubicBezTo>
                    <a:pt x="3503" y="744"/>
                    <a:pt x="3534" y="775"/>
                    <a:pt x="3534" y="805"/>
                  </a:cubicBezTo>
                  <a:cubicBezTo>
                    <a:pt x="3565" y="805"/>
                    <a:pt x="3565" y="837"/>
                    <a:pt x="3565" y="899"/>
                  </a:cubicBezTo>
                  <a:cubicBezTo>
                    <a:pt x="3565" y="929"/>
                    <a:pt x="3534" y="929"/>
                    <a:pt x="3534" y="929"/>
                  </a:cubicBezTo>
                  <a:cubicBezTo>
                    <a:pt x="3534" y="960"/>
                    <a:pt x="3534" y="960"/>
                    <a:pt x="3503" y="960"/>
                  </a:cubicBezTo>
                  <a:lnTo>
                    <a:pt x="3503" y="960"/>
                  </a:lnTo>
                  <a:cubicBezTo>
                    <a:pt x="3472" y="960"/>
                    <a:pt x="3441" y="992"/>
                    <a:pt x="3441" y="992"/>
                  </a:cubicBezTo>
                  <a:lnTo>
                    <a:pt x="3409" y="992"/>
                  </a:lnTo>
                  <a:cubicBezTo>
                    <a:pt x="3409" y="992"/>
                    <a:pt x="3409" y="992"/>
                    <a:pt x="3409" y="1023"/>
                  </a:cubicBezTo>
                  <a:lnTo>
                    <a:pt x="3409" y="1023"/>
                  </a:lnTo>
                  <a:cubicBezTo>
                    <a:pt x="3409" y="1023"/>
                    <a:pt x="3441" y="1053"/>
                    <a:pt x="3441" y="1116"/>
                  </a:cubicBezTo>
                  <a:cubicBezTo>
                    <a:pt x="3472" y="1177"/>
                    <a:pt x="3472" y="1177"/>
                    <a:pt x="3472" y="1177"/>
                  </a:cubicBezTo>
                  <a:cubicBezTo>
                    <a:pt x="3441" y="1177"/>
                    <a:pt x="3441" y="1177"/>
                    <a:pt x="3441" y="1177"/>
                  </a:cubicBezTo>
                  <a:cubicBezTo>
                    <a:pt x="3441" y="1177"/>
                    <a:pt x="3441" y="1177"/>
                    <a:pt x="3409" y="1177"/>
                  </a:cubicBezTo>
                  <a:lnTo>
                    <a:pt x="3441" y="1209"/>
                  </a:lnTo>
                  <a:cubicBezTo>
                    <a:pt x="3441" y="1271"/>
                    <a:pt x="3441" y="1271"/>
                    <a:pt x="3441" y="1271"/>
                  </a:cubicBezTo>
                  <a:cubicBezTo>
                    <a:pt x="3379" y="1240"/>
                    <a:pt x="3379" y="1240"/>
                    <a:pt x="3379" y="1240"/>
                  </a:cubicBezTo>
                  <a:lnTo>
                    <a:pt x="3379" y="1240"/>
                  </a:lnTo>
                  <a:cubicBezTo>
                    <a:pt x="3379" y="1271"/>
                    <a:pt x="3379" y="1271"/>
                    <a:pt x="3379" y="1271"/>
                  </a:cubicBezTo>
                  <a:cubicBezTo>
                    <a:pt x="3348" y="1271"/>
                    <a:pt x="3348" y="1240"/>
                    <a:pt x="3317" y="1240"/>
                  </a:cubicBezTo>
                  <a:lnTo>
                    <a:pt x="3317" y="1209"/>
                  </a:lnTo>
                  <a:cubicBezTo>
                    <a:pt x="3286" y="1209"/>
                    <a:pt x="3286" y="1209"/>
                    <a:pt x="3286" y="1209"/>
                  </a:cubicBezTo>
                  <a:lnTo>
                    <a:pt x="3286" y="1209"/>
                  </a:lnTo>
                  <a:cubicBezTo>
                    <a:pt x="3286" y="1209"/>
                    <a:pt x="3286" y="1209"/>
                    <a:pt x="3255" y="1209"/>
                  </a:cubicBezTo>
                  <a:cubicBezTo>
                    <a:pt x="3255" y="1177"/>
                    <a:pt x="3224" y="1177"/>
                    <a:pt x="3224" y="1177"/>
                  </a:cubicBezTo>
                  <a:cubicBezTo>
                    <a:pt x="3193" y="1147"/>
                    <a:pt x="3193" y="1147"/>
                    <a:pt x="3193" y="1116"/>
                  </a:cubicBezTo>
                  <a:lnTo>
                    <a:pt x="3193" y="1116"/>
                  </a:lnTo>
                  <a:lnTo>
                    <a:pt x="3193" y="1116"/>
                  </a:lnTo>
                  <a:cubicBezTo>
                    <a:pt x="3193" y="1085"/>
                    <a:pt x="3162" y="1053"/>
                    <a:pt x="3193" y="1053"/>
                  </a:cubicBezTo>
                  <a:lnTo>
                    <a:pt x="3193" y="1023"/>
                  </a:lnTo>
                  <a:lnTo>
                    <a:pt x="3193" y="1023"/>
                  </a:lnTo>
                  <a:lnTo>
                    <a:pt x="3193" y="992"/>
                  </a:lnTo>
                  <a:lnTo>
                    <a:pt x="3193" y="992"/>
                  </a:lnTo>
                  <a:cubicBezTo>
                    <a:pt x="3162" y="992"/>
                    <a:pt x="3162" y="992"/>
                    <a:pt x="3162" y="992"/>
                  </a:cubicBezTo>
                  <a:lnTo>
                    <a:pt x="3162" y="992"/>
                  </a:lnTo>
                  <a:cubicBezTo>
                    <a:pt x="3162" y="992"/>
                    <a:pt x="3100" y="960"/>
                    <a:pt x="3069" y="960"/>
                  </a:cubicBezTo>
                  <a:cubicBezTo>
                    <a:pt x="3038" y="992"/>
                    <a:pt x="3038" y="992"/>
                    <a:pt x="3038" y="992"/>
                  </a:cubicBezTo>
                  <a:cubicBezTo>
                    <a:pt x="3038" y="960"/>
                    <a:pt x="3038" y="960"/>
                    <a:pt x="3038" y="960"/>
                  </a:cubicBezTo>
                  <a:cubicBezTo>
                    <a:pt x="3007" y="960"/>
                    <a:pt x="2945" y="929"/>
                    <a:pt x="2914" y="929"/>
                  </a:cubicBezTo>
                  <a:cubicBezTo>
                    <a:pt x="2883" y="929"/>
                    <a:pt x="2883" y="899"/>
                    <a:pt x="2852" y="868"/>
                  </a:cubicBezTo>
                  <a:lnTo>
                    <a:pt x="2852" y="868"/>
                  </a:lnTo>
                  <a:lnTo>
                    <a:pt x="2852" y="868"/>
                  </a:lnTo>
                  <a:cubicBezTo>
                    <a:pt x="2821" y="868"/>
                    <a:pt x="2790" y="868"/>
                    <a:pt x="2759" y="868"/>
                  </a:cubicBezTo>
                  <a:lnTo>
                    <a:pt x="2759" y="868"/>
                  </a:lnTo>
                  <a:cubicBezTo>
                    <a:pt x="2728" y="868"/>
                    <a:pt x="2728" y="868"/>
                    <a:pt x="2728" y="868"/>
                  </a:cubicBezTo>
                  <a:cubicBezTo>
                    <a:pt x="2697" y="868"/>
                    <a:pt x="2666" y="868"/>
                    <a:pt x="2666" y="868"/>
                  </a:cubicBezTo>
                  <a:cubicBezTo>
                    <a:pt x="2635" y="868"/>
                    <a:pt x="2635" y="868"/>
                    <a:pt x="2635" y="868"/>
                  </a:cubicBezTo>
                  <a:cubicBezTo>
                    <a:pt x="2573" y="868"/>
                    <a:pt x="2573" y="868"/>
                    <a:pt x="2573" y="868"/>
                  </a:cubicBezTo>
                  <a:cubicBezTo>
                    <a:pt x="2635" y="805"/>
                    <a:pt x="2635" y="805"/>
                    <a:pt x="2635" y="805"/>
                  </a:cubicBezTo>
                  <a:cubicBezTo>
                    <a:pt x="2604" y="744"/>
                    <a:pt x="2604" y="744"/>
                    <a:pt x="2604" y="744"/>
                  </a:cubicBezTo>
                  <a:cubicBezTo>
                    <a:pt x="2573" y="744"/>
                    <a:pt x="2573" y="744"/>
                    <a:pt x="2573" y="744"/>
                  </a:cubicBezTo>
                  <a:cubicBezTo>
                    <a:pt x="2542" y="775"/>
                    <a:pt x="2542" y="775"/>
                    <a:pt x="2542" y="775"/>
                  </a:cubicBezTo>
                  <a:lnTo>
                    <a:pt x="2542" y="775"/>
                  </a:lnTo>
                  <a:cubicBezTo>
                    <a:pt x="2542" y="744"/>
                    <a:pt x="2511" y="744"/>
                    <a:pt x="2511" y="744"/>
                  </a:cubicBezTo>
                  <a:cubicBezTo>
                    <a:pt x="2511" y="744"/>
                    <a:pt x="2480" y="713"/>
                    <a:pt x="2480" y="681"/>
                  </a:cubicBezTo>
                  <a:lnTo>
                    <a:pt x="2480" y="651"/>
                  </a:lnTo>
                  <a:cubicBezTo>
                    <a:pt x="2480" y="620"/>
                    <a:pt x="2480" y="620"/>
                    <a:pt x="2480" y="620"/>
                  </a:cubicBezTo>
                  <a:cubicBezTo>
                    <a:pt x="2480" y="589"/>
                    <a:pt x="2511" y="589"/>
                    <a:pt x="2511" y="557"/>
                  </a:cubicBezTo>
                  <a:cubicBezTo>
                    <a:pt x="2542" y="557"/>
                    <a:pt x="2542" y="557"/>
                    <a:pt x="2542" y="557"/>
                  </a:cubicBezTo>
                  <a:lnTo>
                    <a:pt x="2542" y="557"/>
                  </a:lnTo>
                  <a:cubicBezTo>
                    <a:pt x="2573" y="527"/>
                    <a:pt x="2573" y="527"/>
                    <a:pt x="2573" y="527"/>
                  </a:cubicBezTo>
                  <a:cubicBezTo>
                    <a:pt x="2542" y="465"/>
                    <a:pt x="2542" y="465"/>
                    <a:pt x="2542" y="465"/>
                  </a:cubicBezTo>
                  <a:cubicBezTo>
                    <a:pt x="2604" y="496"/>
                    <a:pt x="2604" y="496"/>
                    <a:pt x="2604" y="496"/>
                  </a:cubicBezTo>
                  <a:cubicBezTo>
                    <a:pt x="2604" y="465"/>
                    <a:pt x="2604" y="465"/>
                    <a:pt x="2604" y="465"/>
                  </a:cubicBezTo>
                  <a:lnTo>
                    <a:pt x="2604" y="465"/>
                  </a:lnTo>
                  <a:cubicBezTo>
                    <a:pt x="2635" y="465"/>
                    <a:pt x="2666" y="433"/>
                    <a:pt x="2666" y="433"/>
                  </a:cubicBezTo>
                  <a:cubicBezTo>
                    <a:pt x="2697" y="433"/>
                    <a:pt x="2697" y="433"/>
                    <a:pt x="2697" y="433"/>
                  </a:cubicBezTo>
                  <a:lnTo>
                    <a:pt x="2697" y="433"/>
                  </a:lnTo>
                  <a:cubicBezTo>
                    <a:pt x="2697" y="433"/>
                    <a:pt x="2697" y="433"/>
                    <a:pt x="2666" y="433"/>
                  </a:cubicBezTo>
                  <a:cubicBezTo>
                    <a:pt x="2666" y="433"/>
                    <a:pt x="2666" y="433"/>
                    <a:pt x="2635" y="433"/>
                  </a:cubicBezTo>
                  <a:lnTo>
                    <a:pt x="2635" y="433"/>
                  </a:lnTo>
                  <a:cubicBezTo>
                    <a:pt x="2635" y="433"/>
                    <a:pt x="2604" y="403"/>
                    <a:pt x="2573" y="403"/>
                  </a:cubicBezTo>
                  <a:cubicBezTo>
                    <a:pt x="2511" y="372"/>
                    <a:pt x="2511" y="372"/>
                    <a:pt x="2511" y="372"/>
                  </a:cubicBezTo>
                  <a:cubicBezTo>
                    <a:pt x="2635" y="372"/>
                    <a:pt x="2635" y="372"/>
                    <a:pt x="2635" y="372"/>
                  </a:cubicBezTo>
                  <a:cubicBezTo>
                    <a:pt x="2635" y="372"/>
                    <a:pt x="2635" y="372"/>
                    <a:pt x="2666" y="372"/>
                  </a:cubicBezTo>
                  <a:lnTo>
                    <a:pt x="2666" y="372"/>
                  </a:lnTo>
                  <a:cubicBezTo>
                    <a:pt x="2697" y="372"/>
                    <a:pt x="2697" y="372"/>
                    <a:pt x="2697" y="372"/>
                  </a:cubicBezTo>
                  <a:cubicBezTo>
                    <a:pt x="2697" y="372"/>
                    <a:pt x="2728" y="372"/>
                    <a:pt x="2728" y="403"/>
                  </a:cubicBezTo>
                  <a:cubicBezTo>
                    <a:pt x="2728" y="403"/>
                    <a:pt x="2728" y="403"/>
                    <a:pt x="2759" y="403"/>
                  </a:cubicBezTo>
                  <a:lnTo>
                    <a:pt x="2759" y="403"/>
                  </a:lnTo>
                  <a:cubicBezTo>
                    <a:pt x="2759" y="403"/>
                    <a:pt x="2759" y="403"/>
                    <a:pt x="2759" y="372"/>
                  </a:cubicBezTo>
                  <a:cubicBezTo>
                    <a:pt x="2790" y="372"/>
                    <a:pt x="2790" y="372"/>
                    <a:pt x="2790" y="341"/>
                  </a:cubicBezTo>
                  <a:lnTo>
                    <a:pt x="2821" y="341"/>
                  </a:lnTo>
                  <a:cubicBezTo>
                    <a:pt x="2821" y="341"/>
                    <a:pt x="2821" y="372"/>
                    <a:pt x="2852" y="372"/>
                  </a:cubicBezTo>
                  <a:lnTo>
                    <a:pt x="2852" y="372"/>
                  </a:lnTo>
                  <a:lnTo>
                    <a:pt x="2852" y="372"/>
                  </a:lnTo>
                  <a:cubicBezTo>
                    <a:pt x="2852" y="372"/>
                    <a:pt x="2852" y="372"/>
                    <a:pt x="2883" y="372"/>
                  </a:cubicBezTo>
                  <a:lnTo>
                    <a:pt x="2883" y="372"/>
                  </a:lnTo>
                  <a:lnTo>
                    <a:pt x="2914" y="341"/>
                  </a:lnTo>
                  <a:cubicBezTo>
                    <a:pt x="2914" y="310"/>
                    <a:pt x="2914" y="310"/>
                    <a:pt x="2914" y="310"/>
                  </a:cubicBezTo>
                  <a:cubicBezTo>
                    <a:pt x="2914" y="279"/>
                    <a:pt x="2914" y="279"/>
                    <a:pt x="2914" y="279"/>
                  </a:cubicBezTo>
                  <a:lnTo>
                    <a:pt x="2945" y="248"/>
                  </a:lnTo>
                  <a:cubicBezTo>
                    <a:pt x="2945" y="248"/>
                    <a:pt x="2945" y="248"/>
                    <a:pt x="2945" y="217"/>
                  </a:cubicBezTo>
                  <a:lnTo>
                    <a:pt x="2945" y="217"/>
                  </a:lnTo>
                  <a:cubicBezTo>
                    <a:pt x="2883" y="186"/>
                    <a:pt x="2883" y="186"/>
                    <a:pt x="2883" y="186"/>
                  </a:cubicBezTo>
                  <a:lnTo>
                    <a:pt x="2945" y="18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8" name="Freeform 177"/>
            <p:cNvSpPr>
              <a:spLocks noChangeArrowheads="1"/>
            </p:cNvSpPr>
            <p:nvPr/>
          </p:nvSpPr>
          <p:spPr bwMode="auto">
            <a:xfrm>
              <a:off x="1760538" y="1000125"/>
              <a:ext cx="44450" cy="33338"/>
            </a:xfrm>
            <a:custGeom>
              <a:avLst/>
              <a:gdLst>
                <a:gd name="T0" fmla="*/ 124 w 125"/>
                <a:gd name="T1" fmla="*/ 31 h 94"/>
                <a:gd name="T2" fmla="*/ 124 w 125"/>
                <a:gd name="T3" fmla="*/ 31 h 94"/>
                <a:gd name="T4" fmla="*/ 93 w 125"/>
                <a:gd name="T5" fmla="*/ 0 h 94"/>
                <a:gd name="T6" fmla="*/ 62 w 125"/>
                <a:gd name="T7" fmla="*/ 0 h 94"/>
                <a:gd name="T8" fmla="*/ 31 w 125"/>
                <a:gd name="T9" fmla="*/ 31 h 94"/>
                <a:gd name="T10" fmla="*/ 0 w 125"/>
                <a:gd name="T11" fmla="*/ 31 h 94"/>
                <a:gd name="T12" fmla="*/ 31 w 125"/>
                <a:gd name="T13" fmla="*/ 62 h 94"/>
                <a:gd name="T14" fmla="*/ 0 w 125"/>
                <a:gd name="T15" fmla="*/ 93 h 94"/>
                <a:gd name="T16" fmla="*/ 0 w 125"/>
                <a:gd name="T17" fmla="*/ 93 h 94"/>
                <a:gd name="T18" fmla="*/ 0 w 125"/>
                <a:gd name="T19" fmla="*/ 93 h 94"/>
                <a:gd name="T20" fmla="*/ 0 w 125"/>
                <a:gd name="T21" fmla="*/ 93 h 94"/>
                <a:gd name="T22" fmla="*/ 31 w 125"/>
                <a:gd name="T23" fmla="*/ 93 h 94"/>
                <a:gd name="T24" fmla="*/ 93 w 125"/>
                <a:gd name="T25" fmla="*/ 93 h 94"/>
                <a:gd name="T26" fmla="*/ 124 w 125"/>
                <a:gd name="T27" fmla="*/ 93 h 94"/>
                <a:gd name="T28" fmla="*/ 124 w 125"/>
                <a:gd name="T29" fmla="*/ 93 h 94"/>
                <a:gd name="T30" fmla="*/ 124 w 125"/>
                <a:gd name="T3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4">
                  <a:moveTo>
                    <a:pt x="124" y="31"/>
                  </a:moveTo>
                  <a:lnTo>
                    <a:pt x="124" y="31"/>
                  </a:lnTo>
                  <a:cubicBezTo>
                    <a:pt x="93" y="31"/>
                    <a:pt x="93" y="0"/>
                    <a:pt x="93" y="0"/>
                  </a:cubicBezTo>
                  <a:lnTo>
                    <a:pt x="62" y="0"/>
                  </a:lnTo>
                  <a:cubicBezTo>
                    <a:pt x="31" y="0"/>
                    <a:pt x="31" y="31"/>
                    <a:pt x="31" y="31"/>
                  </a:cubicBezTo>
                  <a:lnTo>
                    <a:pt x="0" y="31"/>
                  </a:lnTo>
                  <a:cubicBezTo>
                    <a:pt x="31" y="62"/>
                    <a:pt x="31" y="62"/>
                    <a:pt x="31" y="62"/>
                  </a:cubicBezTo>
                  <a:cubicBezTo>
                    <a:pt x="0" y="93"/>
                    <a:pt x="0" y="93"/>
                    <a:pt x="0" y="93"/>
                  </a:cubicBezTo>
                  <a:lnTo>
                    <a:pt x="0" y="93"/>
                  </a:lnTo>
                  <a:lnTo>
                    <a:pt x="0" y="93"/>
                  </a:lnTo>
                  <a:lnTo>
                    <a:pt x="0" y="93"/>
                  </a:lnTo>
                  <a:lnTo>
                    <a:pt x="31" y="93"/>
                  </a:lnTo>
                  <a:cubicBezTo>
                    <a:pt x="31" y="93"/>
                    <a:pt x="31" y="93"/>
                    <a:pt x="93" y="93"/>
                  </a:cubicBezTo>
                  <a:lnTo>
                    <a:pt x="124" y="93"/>
                  </a:lnTo>
                  <a:lnTo>
                    <a:pt x="124" y="93"/>
                  </a:lnTo>
                  <a:lnTo>
                    <a:pt x="124"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19" name="Freeform 178"/>
            <p:cNvSpPr>
              <a:spLocks noChangeArrowheads="1"/>
            </p:cNvSpPr>
            <p:nvPr/>
          </p:nvSpPr>
          <p:spPr bwMode="auto">
            <a:xfrm>
              <a:off x="1951038" y="1044575"/>
              <a:ext cx="77787" cy="66675"/>
            </a:xfrm>
            <a:custGeom>
              <a:avLst/>
              <a:gdLst>
                <a:gd name="T0" fmla="*/ 186 w 218"/>
                <a:gd name="T1" fmla="*/ 124 h 187"/>
                <a:gd name="T2" fmla="*/ 186 w 218"/>
                <a:gd name="T3" fmla="*/ 124 h 187"/>
                <a:gd name="T4" fmla="*/ 186 w 218"/>
                <a:gd name="T5" fmla="*/ 124 h 187"/>
                <a:gd name="T6" fmla="*/ 186 w 218"/>
                <a:gd name="T7" fmla="*/ 93 h 187"/>
                <a:gd name="T8" fmla="*/ 186 w 218"/>
                <a:gd name="T9" fmla="*/ 62 h 187"/>
                <a:gd name="T10" fmla="*/ 186 w 218"/>
                <a:gd name="T11" fmla="*/ 62 h 187"/>
                <a:gd name="T12" fmla="*/ 124 w 218"/>
                <a:gd name="T13" fmla="*/ 31 h 187"/>
                <a:gd name="T14" fmla="*/ 186 w 218"/>
                <a:gd name="T15" fmla="*/ 31 h 187"/>
                <a:gd name="T16" fmla="*/ 62 w 218"/>
                <a:gd name="T17" fmla="*/ 31 h 187"/>
                <a:gd name="T18" fmla="*/ 31 w 218"/>
                <a:gd name="T19" fmla="*/ 0 h 187"/>
                <a:gd name="T20" fmla="*/ 31 w 218"/>
                <a:gd name="T21" fmla="*/ 31 h 187"/>
                <a:gd name="T22" fmla="*/ 31 w 218"/>
                <a:gd name="T23" fmla="*/ 93 h 187"/>
                <a:gd name="T24" fmla="*/ 0 w 218"/>
                <a:gd name="T25" fmla="*/ 124 h 187"/>
                <a:gd name="T26" fmla="*/ 0 w 218"/>
                <a:gd name="T27" fmla="*/ 124 h 187"/>
                <a:gd name="T28" fmla="*/ 0 w 218"/>
                <a:gd name="T29" fmla="*/ 155 h 187"/>
                <a:gd name="T30" fmla="*/ 0 w 218"/>
                <a:gd name="T31" fmla="*/ 155 h 187"/>
                <a:gd name="T32" fmla="*/ 62 w 218"/>
                <a:gd name="T33" fmla="*/ 155 h 187"/>
                <a:gd name="T34" fmla="*/ 93 w 218"/>
                <a:gd name="T35" fmla="*/ 155 h 187"/>
                <a:gd name="T36" fmla="*/ 155 w 218"/>
                <a:gd name="T37" fmla="*/ 186 h 187"/>
                <a:gd name="T38" fmla="*/ 155 w 218"/>
                <a:gd name="T39" fmla="*/ 186 h 187"/>
                <a:gd name="T40" fmla="*/ 186 w 218"/>
                <a:gd name="T41" fmla="*/ 155 h 187"/>
                <a:gd name="T42" fmla="*/ 186 w 218"/>
                <a:gd name="T43" fmla="*/ 155 h 187"/>
                <a:gd name="T44" fmla="*/ 217 w 218"/>
                <a:gd name="T45" fmla="*/ 155 h 187"/>
                <a:gd name="T46" fmla="*/ 217 w 218"/>
                <a:gd name="T47" fmla="*/ 124 h 187"/>
                <a:gd name="T48" fmla="*/ 217 w 218"/>
                <a:gd name="T49" fmla="*/ 124 h 187"/>
                <a:gd name="T50" fmla="*/ 186 w 218"/>
                <a:gd name="T51"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8" h="187">
                  <a:moveTo>
                    <a:pt x="186" y="124"/>
                  </a:moveTo>
                  <a:lnTo>
                    <a:pt x="186" y="124"/>
                  </a:lnTo>
                  <a:lnTo>
                    <a:pt x="186" y="124"/>
                  </a:lnTo>
                  <a:lnTo>
                    <a:pt x="186" y="93"/>
                  </a:lnTo>
                  <a:lnTo>
                    <a:pt x="186" y="62"/>
                  </a:lnTo>
                  <a:lnTo>
                    <a:pt x="186" y="62"/>
                  </a:lnTo>
                  <a:cubicBezTo>
                    <a:pt x="124" y="31"/>
                    <a:pt x="124" y="31"/>
                    <a:pt x="124" y="31"/>
                  </a:cubicBezTo>
                  <a:cubicBezTo>
                    <a:pt x="186" y="31"/>
                    <a:pt x="186" y="31"/>
                    <a:pt x="186" y="31"/>
                  </a:cubicBezTo>
                  <a:cubicBezTo>
                    <a:pt x="155" y="31"/>
                    <a:pt x="62" y="31"/>
                    <a:pt x="62" y="31"/>
                  </a:cubicBezTo>
                  <a:cubicBezTo>
                    <a:pt x="62" y="31"/>
                    <a:pt x="62" y="31"/>
                    <a:pt x="31" y="0"/>
                  </a:cubicBezTo>
                  <a:cubicBezTo>
                    <a:pt x="31" y="31"/>
                    <a:pt x="31" y="31"/>
                    <a:pt x="31" y="31"/>
                  </a:cubicBezTo>
                  <a:cubicBezTo>
                    <a:pt x="31" y="62"/>
                    <a:pt x="31" y="62"/>
                    <a:pt x="31" y="93"/>
                  </a:cubicBezTo>
                  <a:cubicBezTo>
                    <a:pt x="31" y="93"/>
                    <a:pt x="31" y="124"/>
                    <a:pt x="0" y="124"/>
                  </a:cubicBezTo>
                  <a:lnTo>
                    <a:pt x="0" y="124"/>
                  </a:lnTo>
                  <a:cubicBezTo>
                    <a:pt x="0" y="124"/>
                    <a:pt x="0" y="124"/>
                    <a:pt x="0" y="155"/>
                  </a:cubicBezTo>
                  <a:lnTo>
                    <a:pt x="0" y="155"/>
                  </a:lnTo>
                  <a:cubicBezTo>
                    <a:pt x="62" y="155"/>
                    <a:pt x="62" y="155"/>
                    <a:pt x="62" y="155"/>
                  </a:cubicBezTo>
                  <a:lnTo>
                    <a:pt x="93" y="155"/>
                  </a:lnTo>
                  <a:cubicBezTo>
                    <a:pt x="124" y="155"/>
                    <a:pt x="155" y="186"/>
                    <a:pt x="155" y="186"/>
                  </a:cubicBezTo>
                  <a:lnTo>
                    <a:pt x="155" y="186"/>
                  </a:lnTo>
                  <a:cubicBezTo>
                    <a:pt x="155" y="155"/>
                    <a:pt x="186" y="155"/>
                    <a:pt x="186" y="155"/>
                  </a:cubicBezTo>
                  <a:lnTo>
                    <a:pt x="186" y="155"/>
                  </a:lnTo>
                  <a:lnTo>
                    <a:pt x="217" y="155"/>
                  </a:lnTo>
                  <a:lnTo>
                    <a:pt x="217" y="124"/>
                  </a:lnTo>
                  <a:lnTo>
                    <a:pt x="217" y="124"/>
                  </a:lnTo>
                  <a:cubicBezTo>
                    <a:pt x="217" y="124"/>
                    <a:pt x="217" y="124"/>
                    <a:pt x="186"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0" name="Freeform 179"/>
            <p:cNvSpPr>
              <a:spLocks noChangeArrowheads="1"/>
            </p:cNvSpPr>
            <p:nvPr/>
          </p:nvSpPr>
          <p:spPr bwMode="auto">
            <a:xfrm>
              <a:off x="354013" y="1011238"/>
              <a:ext cx="492125" cy="323850"/>
            </a:xfrm>
            <a:custGeom>
              <a:avLst/>
              <a:gdLst>
                <a:gd name="T0" fmla="*/ 1272 w 1366"/>
                <a:gd name="T1" fmla="*/ 93 h 900"/>
                <a:gd name="T2" fmla="*/ 1148 w 1366"/>
                <a:gd name="T3" fmla="*/ 93 h 900"/>
                <a:gd name="T4" fmla="*/ 1085 w 1366"/>
                <a:gd name="T5" fmla="*/ 93 h 900"/>
                <a:gd name="T6" fmla="*/ 930 w 1366"/>
                <a:gd name="T7" fmla="*/ 62 h 900"/>
                <a:gd name="T8" fmla="*/ 806 w 1366"/>
                <a:gd name="T9" fmla="*/ 62 h 900"/>
                <a:gd name="T10" fmla="*/ 713 w 1366"/>
                <a:gd name="T11" fmla="*/ 31 h 900"/>
                <a:gd name="T12" fmla="*/ 682 w 1366"/>
                <a:gd name="T13" fmla="*/ 31 h 900"/>
                <a:gd name="T14" fmla="*/ 621 w 1366"/>
                <a:gd name="T15" fmla="*/ 31 h 900"/>
                <a:gd name="T16" fmla="*/ 558 w 1366"/>
                <a:gd name="T17" fmla="*/ 0 h 900"/>
                <a:gd name="T18" fmla="*/ 434 w 1366"/>
                <a:gd name="T19" fmla="*/ 31 h 900"/>
                <a:gd name="T20" fmla="*/ 341 w 1366"/>
                <a:gd name="T21" fmla="*/ 62 h 900"/>
                <a:gd name="T22" fmla="*/ 217 w 1366"/>
                <a:gd name="T23" fmla="*/ 93 h 900"/>
                <a:gd name="T24" fmla="*/ 156 w 1366"/>
                <a:gd name="T25" fmla="*/ 155 h 900"/>
                <a:gd name="T26" fmla="*/ 93 w 1366"/>
                <a:gd name="T27" fmla="*/ 186 h 900"/>
                <a:gd name="T28" fmla="*/ 156 w 1366"/>
                <a:gd name="T29" fmla="*/ 217 h 900"/>
                <a:gd name="T30" fmla="*/ 249 w 1366"/>
                <a:gd name="T31" fmla="*/ 217 h 900"/>
                <a:gd name="T32" fmla="*/ 341 w 1366"/>
                <a:gd name="T33" fmla="*/ 279 h 900"/>
                <a:gd name="T34" fmla="*/ 280 w 1366"/>
                <a:gd name="T35" fmla="*/ 310 h 900"/>
                <a:gd name="T36" fmla="*/ 186 w 1366"/>
                <a:gd name="T37" fmla="*/ 341 h 900"/>
                <a:gd name="T38" fmla="*/ 93 w 1366"/>
                <a:gd name="T39" fmla="*/ 310 h 900"/>
                <a:gd name="T40" fmla="*/ 0 w 1366"/>
                <a:gd name="T41" fmla="*/ 372 h 900"/>
                <a:gd name="T42" fmla="*/ 156 w 1366"/>
                <a:gd name="T43" fmla="*/ 403 h 900"/>
                <a:gd name="T44" fmla="*/ 186 w 1366"/>
                <a:gd name="T45" fmla="*/ 403 h 900"/>
                <a:gd name="T46" fmla="*/ 280 w 1366"/>
                <a:gd name="T47" fmla="*/ 372 h 900"/>
                <a:gd name="T48" fmla="*/ 310 w 1366"/>
                <a:gd name="T49" fmla="*/ 495 h 900"/>
                <a:gd name="T50" fmla="*/ 217 w 1366"/>
                <a:gd name="T51" fmla="*/ 495 h 900"/>
                <a:gd name="T52" fmla="*/ 124 w 1366"/>
                <a:gd name="T53" fmla="*/ 527 h 900"/>
                <a:gd name="T54" fmla="*/ 93 w 1366"/>
                <a:gd name="T55" fmla="*/ 558 h 900"/>
                <a:gd name="T56" fmla="*/ 93 w 1366"/>
                <a:gd name="T57" fmla="*/ 589 h 900"/>
                <a:gd name="T58" fmla="*/ 124 w 1366"/>
                <a:gd name="T59" fmla="*/ 619 h 900"/>
                <a:gd name="T60" fmla="*/ 186 w 1366"/>
                <a:gd name="T61" fmla="*/ 682 h 900"/>
                <a:gd name="T62" fmla="*/ 249 w 1366"/>
                <a:gd name="T63" fmla="*/ 651 h 900"/>
                <a:gd name="T64" fmla="*/ 280 w 1366"/>
                <a:gd name="T65" fmla="*/ 743 h 900"/>
                <a:gd name="T66" fmla="*/ 280 w 1366"/>
                <a:gd name="T67" fmla="*/ 775 h 900"/>
                <a:gd name="T68" fmla="*/ 310 w 1366"/>
                <a:gd name="T69" fmla="*/ 743 h 900"/>
                <a:gd name="T70" fmla="*/ 373 w 1366"/>
                <a:gd name="T71" fmla="*/ 775 h 900"/>
                <a:gd name="T72" fmla="*/ 434 w 1366"/>
                <a:gd name="T73" fmla="*/ 775 h 900"/>
                <a:gd name="T74" fmla="*/ 465 w 1366"/>
                <a:gd name="T75" fmla="*/ 775 h 900"/>
                <a:gd name="T76" fmla="*/ 528 w 1366"/>
                <a:gd name="T77" fmla="*/ 806 h 900"/>
                <a:gd name="T78" fmla="*/ 497 w 1366"/>
                <a:gd name="T79" fmla="*/ 867 h 900"/>
                <a:gd name="T80" fmla="*/ 528 w 1366"/>
                <a:gd name="T81" fmla="*/ 867 h 900"/>
                <a:gd name="T82" fmla="*/ 621 w 1366"/>
                <a:gd name="T83" fmla="*/ 806 h 900"/>
                <a:gd name="T84" fmla="*/ 652 w 1366"/>
                <a:gd name="T85" fmla="*/ 806 h 900"/>
                <a:gd name="T86" fmla="*/ 713 w 1366"/>
                <a:gd name="T87" fmla="*/ 713 h 900"/>
                <a:gd name="T88" fmla="*/ 776 w 1366"/>
                <a:gd name="T89" fmla="*/ 651 h 900"/>
                <a:gd name="T90" fmla="*/ 930 w 1366"/>
                <a:gd name="T91" fmla="*/ 589 h 900"/>
                <a:gd name="T92" fmla="*/ 961 w 1366"/>
                <a:gd name="T93" fmla="*/ 619 h 900"/>
                <a:gd name="T94" fmla="*/ 1054 w 1366"/>
                <a:gd name="T95" fmla="*/ 619 h 900"/>
                <a:gd name="T96" fmla="*/ 1117 w 1366"/>
                <a:gd name="T97" fmla="*/ 651 h 900"/>
                <a:gd name="T98" fmla="*/ 1148 w 1366"/>
                <a:gd name="T99" fmla="*/ 651 h 900"/>
                <a:gd name="T100" fmla="*/ 1272 w 1366"/>
                <a:gd name="T101" fmla="*/ 589 h 900"/>
                <a:gd name="T102" fmla="*/ 1241 w 1366"/>
                <a:gd name="T103" fmla="*/ 682 h 900"/>
                <a:gd name="T104" fmla="*/ 1302 w 1366"/>
                <a:gd name="T105" fmla="*/ 682 h 900"/>
                <a:gd name="T106" fmla="*/ 1333 w 1366"/>
                <a:gd name="T107" fmla="*/ 682 h 900"/>
                <a:gd name="T108" fmla="*/ 1365 w 1366"/>
                <a:gd name="T109" fmla="*/ 682 h 900"/>
                <a:gd name="T110" fmla="*/ 1365 w 1366"/>
                <a:gd name="T111" fmla="*/ 682 h 900"/>
                <a:gd name="T112" fmla="*/ 1302 w 1366"/>
                <a:gd name="T113" fmla="*/ 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900">
                  <a:moveTo>
                    <a:pt x="1302" y="93"/>
                  </a:moveTo>
                  <a:lnTo>
                    <a:pt x="1302" y="93"/>
                  </a:lnTo>
                  <a:lnTo>
                    <a:pt x="1272" y="93"/>
                  </a:lnTo>
                  <a:lnTo>
                    <a:pt x="1241" y="93"/>
                  </a:lnTo>
                  <a:cubicBezTo>
                    <a:pt x="1209" y="93"/>
                    <a:pt x="1209" y="93"/>
                    <a:pt x="1209" y="93"/>
                  </a:cubicBezTo>
                  <a:cubicBezTo>
                    <a:pt x="1178" y="93"/>
                    <a:pt x="1148" y="93"/>
                    <a:pt x="1148" y="93"/>
                  </a:cubicBezTo>
                  <a:lnTo>
                    <a:pt x="1148" y="93"/>
                  </a:lnTo>
                  <a:cubicBezTo>
                    <a:pt x="1148" y="93"/>
                    <a:pt x="1148" y="93"/>
                    <a:pt x="1117" y="93"/>
                  </a:cubicBezTo>
                  <a:cubicBezTo>
                    <a:pt x="1117" y="93"/>
                    <a:pt x="1117" y="93"/>
                    <a:pt x="1085" y="93"/>
                  </a:cubicBezTo>
                  <a:lnTo>
                    <a:pt x="1085" y="93"/>
                  </a:lnTo>
                  <a:cubicBezTo>
                    <a:pt x="1085" y="93"/>
                    <a:pt x="1054" y="93"/>
                    <a:pt x="1024" y="93"/>
                  </a:cubicBezTo>
                  <a:cubicBezTo>
                    <a:pt x="993" y="62"/>
                    <a:pt x="961" y="62"/>
                    <a:pt x="930" y="62"/>
                  </a:cubicBezTo>
                  <a:lnTo>
                    <a:pt x="930" y="62"/>
                  </a:lnTo>
                  <a:cubicBezTo>
                    <a:pt x="930" y="62"/>
                    <a:pt x="900" y="62"/>
                    <a:pt x="869" y="62"/>
                  </a:cubicBezTo>
                  <a:cubicBezTo>
                    <a:pt x="837" y="62"/>
                    <a:pt x="806" y="62"/>
                    <a:pt x="806" y="62"/>
                  </a:cubicBezTo>
                  <a:cubicBezTo>
                    <a:pt x="806" y="62"/>
                    <a:pt x="776" y="62"/>
                    <a:pt x="745" y="62"/>
                  </a:cubicBezTo>
                  <a:cubicBezTo>
                    <a:pt x="713" y="31"/>
                    <a:pt x="713" y="31"/>
                    <a:pt x="713" y="31"/>
                  </a:cubicBezTo>
                  <a:lnTo>
                    <a:pt x="713" y="31"/>
                  </a:lnTo>
                  <a:lnTo>
                    <a:pt x="713" y="31"/>
                  </a:lnTo>
                  <a:lnTo>
                    <a:pt x="682" y="31"/>
                  </a:lnTo>
                  <a:lnTo>
                    <a:pt x="682" y="31"/>
                  </a:lnTo>
                  <a:lnTo>
                    <a:pt x="652" y="31"/>
                  </a:lnTo>
                  <a:cubicBezTo>
                    <a:pt x="652" y="31"/>
                    <a:pt x="652" y="31"/>
                    <a:pt x="621" y="31"/>
                  </a:cubicBezTo>
                  <a:lnTo>
                    <a:pt x="621" y="31"/>
                  </a:lnTo>
                  <a:lnTo>
                    <a:pt x="621" y="31"/>
                  </a:lnTo>
                  <a:cubicBezTo>
                    <a:pt x="528" y="62"/>
                    <a:pt x="528" y="62"/>
                    <a:pt x="528" y="62"/>
                  </a:cubicBezTo>
                  <a:cubicBezTo>
                    <a:pt x="558" y="0"/>
                    <a:pt x="558" y="0"/>
                    <a:pt x="558" y="0"/>
                  </a:cubicBezTo>
                  <a:lnTo>
                    <a:pt x="558" y="0"/>
                  </a:lnTo>
                  <a:cubicBezTo>
                    <a:pt x="528" y="0"/>
                    <a:pt x="528" y="31"/>
                    <a:pt x="497" y="31"/>
                  </a:cubicBezTo>
                  <a:cubicBezTo>
                    <a:pt x="497" y="31"/>
                    <a:pt x="465" y="31"/>
                    <a:pt x="434" y="31"/>
                  </a:cubicBezTo>
                  <a:lnTo>
                    <a:pt x="434" y="62"/>
                  </a:lnTo>
                  <a:cubicBezTo>
                    <a:pt x="404" y="62"/>
                    <a:pt x="373" y="62"/>
                    <a:pt x="373" y="62"/>
                  </a:cubicBezTo>
                  <a:cubicBezTo>
                    <a:pt x="341" y="62"/>
                    <a:pt x="341" y="62"/>
                    <a:pt x="341" y="62"/>
                  </a:cubicBezTo>
                  <a:lnTo>
                    <a:pt x="341" y="62"/>
                  </a:lnTo>
                  <a:cubicBezTo>
                    <a:pt x="310" y="62"/>
                    <a:pt x="280" y="62"/>
                    <a:pt x="280" y="62"/>
                  </a:cubicBezTo>
                  <a:cubicBezTo>
                    <a:pt x="249" y="62"/>
                    <a:pt x="249" y="93"/>
                    <a:pt x="217" y="93"/>
                  </a:cubicBezTo>
                  <a:lnTo>
                    <a:pt x="186" y="124"/>
                  </a:lnTo>
                  <a:cubicBezTo>
                    <a:pt x="156" y="155"/>
                    <a:pt x="156" y="155"/>
                    <a:pt x="156" y="155"/>
                  </a:cubicBezTo>
                  <a:lnTo>
                    <a:pt x="156" y="155"/>
                  </a:lnTo>
                  <a:cubicBezTo>
                    <a:pt x="156" y="155"/>
                    <a:pt x="156" y="155"/>
                    <a:pt x="124" y="155"/>
                  </a:cubicBezTo>
                  <a:cubicBezTo>
                    <a:pt x="93" y="155"/>
                    <a:pt x="62" y="155"/>
                    <a:pt x="62" y="155"/>
                  </a:cubicBezTo>
                  <a:lnTo>
                    <a:pt x="93" y="186"/>
                  </a:lnTo>
                  <a:lnTo>
                    <a:pt x="93" y="186"/>
                  </a:lnTo>
                  <a:cubicBezTo>
                    <a:pt x="124" y="186"/>
                    <a:pt x="156" y="186"/>
                    <a:pt x="156" y="217"/>
                  </a:cubicBezTo>
                  <a:lnTo>
                    <a:pt x="156" y="217"/>
                  </a:lnTo>
                  <a:lnTo>
                    <a:pt x="186" y="217"/>
                  </a:lnTo>
                  <a:cubicBezTo>
                    <a:pt x="217" y="217"/>
                    <a:pt x="217" y="217"/>
                    <a:pt x="217" y="217"/>
                  </a:cubicBezTo>
                  <a:cubicBezTo>
                    <a:pt x="249" y="217"/>
                    <a:pt x="249" y="217"/>
                    <a:pt x="249" y="217"/>
                  </a:cubicBezTo>
                  <a:cubicBezTo>
                    <a:pt x="280" y="217"/>
                    <a:pt x="280" y="217"/>
                    <a:pt x="280" y="217"/>
                  </a:cubicBezTo>
                  <a:cubicBezTo>
                    <a:pt x="280" y="248"/>
                    <a:pt x="280" y="248"/>
                    <a:pt x="280" y="248"/>
                  </a:cubicBezTo>
                  <a:cubicBezTo>
                    <a:pt x="341" y="279"/>
                    <a:pt x="341" y="279"/>
                    <a:pt x="341" y="279"/>
                  </a:cubicBezTo>
                  <a:cubicBezTo>
                    <a:pt x="341" y="341"/>
                    <a:pt x="341" y="341"/>
                    <a:pt x="341" y="341"/>
                  </a:cubicBezTo>
                  <a:cubicBezTo>
                    <a:pt x="310" y="341"/>
                    <a:pt x="310" y="341"/>
                    <a:pt x="310" y="341"/>
                  </a:cubicBezTo>
                  <a:cubicBezTo>
                    <a:pt x="310" y="341"/>
                    <a:pt x="310" y="310"/>
                    <a:pt x="280" y="310"/>
                  </a:cubicBezTo>
                  <a:cubicBezTo>
                    <a:pt x="280" y="310"/>
                    <a:pt x="280" y="310"/>
                    <a:pt x="249" y="310"/>
                  </a:cubicBezTo>
                  <a:cubicBezTo>
                    <a:pt x="249" y="341"/>
                    <a:pt x="217" y="341"/>
                    <a:pt x="186" y="341"/>
                  </a:cubicBezTo>
                  <a:lnTo>
                    <a:pt x="186" y="341"/>
                  </a:lnTo>
                  <a:lnTo>
                    <a:pt x="124" y="341"/>
                  </a:lnTo>
                  <a:cubicBezTo>
                    <a:pt x="124" y="341"/>
                    <a:pt x="93" y="341"/>
                    <a:pt x="93" y="310"/>
                  </a:cubicBezTo>
                  <a:lnTo>
                    <a:pt x="93" y="310"/>
                  </a:lnTo>
                  <a:cubicBezTo>
                    <a:pt x="0" y="341"/>
                    <a:pt x="0" y="341"/>
                    <a:pt x="0" y="341"/>
                  </a:cubicBezTo>
                  <a:lnTo>
                    <a:pt x="0" y="372"/>
                  </a:lnTo>
                  <a:lnTo>
                    <a:pt x="0" y="372"/>
                  </a:lnTo>
                  <a:cubicBezTo>
                    <a:pt x="32" y="403"/>
                    <a:pt x="32" y="403"/>
                    <a:pt x="62" y="403"/>
                  </a:cubicBezTo>
                  <a:lnTo>
                    <a:pt x="62" y="403"/>
                  </a:lnTo>
                  <a:cubicBezTo>
                    <a:pt x="93" y="403"/>
                    <a:pt x="124" y="403"/>
                    <a:pt x="156" y="403"/>
                  </a:cubicBezTo>
                  <a:lnTo>
                    <a:pt x="156" y="403"/>
                  </a:lnTo>
                  <a:cubicBezTo>
                    <a:pt x="186" y="372"/>
                    <a:pt x="186" y="372"/>
                    <a:pt x="186" y="372"/>
                  </a:cubicBezTo>
                  <a:cubicBezTo>
                    <a:pt x="186" y="403"/>
                    <a:pt x="186" y="403"/>
                    <a:pt x="186" y="403"/>
                  </a:cubicBezTo>
                  <a:lnTo>
                    <a:pt x="217" y="403"/>
                  </a:lnTo>
                  <a:lnTo>
                    <a:pt x="217" y="403"/>
                  </a:lnTo>
                  <a:lnTo>
                    <a:pt x="280" y="372"/>
                  </a:lnTo>
                  <a:cubicBezTo>
                    <a:pt x="310" y="341"/>
                    <a:pt x="310" y="341"/>
                    <a:pt x="310" y="341"/>
                  </a:cubicBezTo>
                  <a:cubicBezTo>
                    <a:pt x="310" y="403"/>
                    <a:pt x="310" y="403"/>
                    <a:pt x="310" y="403"/>
                  </a:cubicBezTo>
                  <a:cubicBezTo>
                    <a:pt x="310" y="434"/>
                    <a:pt x="310" y="465"/>
                    <a:pt x="310" y="495"/>
                  </a:cubicBezTo>
                  <a:cubicBezTo>
                    <a:pt x="310" y="495"/>
                    <a:pt x="280" y="527"/>
                    <a:pt x="249" y="527"/>
                  </a:cubicBezTo>
                  <a:lnTo>
                    <a:pt x="249" y="527"/>
                  </a:lnTo>
                  <a:lnTo>
                    <a:pt x="217" y="495"/>
                  </a:lnTo>
                  <a:lnTo>
                    <a:pt x="217" y="495"/>
                  </a:lnTo>
                  <a:lnTo>
                    <a:pt x="186" y="527"/>
                  </a:lnTo>
                  <a:cubicBezTo>
                    <a:pt x="156" y="527"/>
                    <a:pt x="156" y="527"/>
                    <a:pt x="124" y="527"/>
                  </a:cubicBezTo>
                  <a:lnTo>
                    <a:pt x="124" y="527"/>
                  </a:lnTo>
                  <a:lnTo>
                    <a:pt x="124" y="527"/>
                  </a:lnTo>
                  <a:cubicBezTo>
                    <a:pt x="93" y="558"/>
                    <a:pt x="93" y="558"/>
                    <a:pt x="93" y="558"/>
                  </a:cubicBezTo>
                  <a:lnTo>
                    <a:pt x="93" y="558"/>
                  </a:lnTo>
                  <a:cubicBezTo>
                    <a:pt x="62" y="558"/>
                    <a:pt x="62" y="589"/>
                    <a:pt x="62" y="589"/>
                  </a:cubicBezTo>
                  <a:cubicBezTo>
                    <a:pt x="93" y="589"/>
                    <a:pt x="93" y="589"/>
                    <a:pt x="93" y="589"/>
                  </a:cubicBezTo>
                  <a:cubicBezTo>
                    <a:pt x="93" y="619"/>
                    <a:pt x="93" y="619"/>
                    <a:pt x="93" y="619"/>
                  </a:cubicBezTo>
                  <a:lnTo>
                    <a:pt x="93" y="619"/>
                  </a:lnTo>
                  <a:cubicBezTo>
                    <a:pt x="93" y="619"/>
                    <a:pt x="93" y="619"/>
                    <a:pt x="124" y="619"/>
                  </a:cubicBezTo>
                  <a:cubicBezTo>
                    <a:pt x="156" y="619"/>
                    <a:pt x="156" y="619"/>
                    <a:pt x="186" y="651"/>
                  </a:cubicBezTo>
                  <a:cubicBezTo>
                    <a:pt x="186" y="682"/>
                    <a:pt x="186" y="682"/>
                    <a:pt x="186" y="682"/>
                  </a:cubicBezTo>
                  <a:lnTo>
                    <a:pt x="186" y="682"/>
                  </a:lnTo>
                  <a:lnTo>
                    <a:pt x="186" y="682"/>
                  </a:lnTo>
                  <a:cubicBezTo>
                    <a:pt x="217" y="651"/>
                    <a:pt x="217" y="651"/>
                    <a:pt x="217" y="651"/>
                  </a:cubicBezTo>
                  <a:cubicBezTo>
                    <a:pt x="249" y="651"/>
                    <a:pt x="249" y="651"/>
                    <a:pt x="249" y="651"/>
                  </a:cubicBezTo>
                  <a:lnTo>
                    <a:pt x="249" y="651"/>
                  </a:lnTo>
                  <a:cubicBezTo>
                    <a:pt x="249" y="651"/>
                    <a:pt x="280" y="682"/>
                    <a:pt x="280" y="713"/>
                  </a:cubicBezTo>
                  <a:lnTo>
                    <a:pt x="280" y="743"/>
                  </a:lnTo>
                  <a:lnTo>
                    <a:pt x="280" y="743"/>
                  </a:lnTo>
                  <a:lnTo>
                    <a:pt x="280" y="743"/>
                  </a:lnTo>
                  <a:lnTo>
                    <a:pt x="280" y="775"/>
                  </a:lnTo>
                  <a:lnTo>
                    <a:pt x="280" y="775"/>
                  </a:lnTo>
                  <a:lnTo>
                    <a:pt x="280" y="775"/>
                  </a:lnTo>
                  <a:cubicBezTo>
                    <a:pt x="280" y="743"/>
                    <a:pt x="310" y="743"/>
                    <a:pt x="310" y="743"/>
                  </a:cubicBezTo>
                  <a:cubicBezTo>
                    <a:pt x="341" y="743"/>
                    <a:pt x="341" y="743"/>
                    <a:pt x="341" y="775"/>
                  </a:cubicBezTo>
                  <a:cubicBezTo>
                    <a:pt x="341" y="775"/>
                    <a:pt x="341" y="775"/>
                    <a:pt x="373" y="775"/>
                  </a:cubicBezTo>
                  <a:lnTo>
                    <a:pt x="373" y="775"/>
                  </a:lnTo>
                  <a:lnTo>
                    <a:pt x="404" y="775"/>
                  </a:lnTo>
                  <a:cubicBezTo>
                    <a:pt x="434" y="713"/>
                    <a:pt x="434" y="713"/>
                    <a:pt x="434" y="713"/>
                  </a:cubicBezTo>
                  <a:cubicBezTo>
                    <a:pt x="434" y="775"/>
                    <a:pt x="434" y="775"/>
                    <a:pt x="434" y="775"/>
                  </a:cubicBezTo>
                  <a:lnTo>
                    <a:pt x="434" y="775"/>
                  </a:lnTo>
                  <a:cubicBezTo>
                    <a:pt x="465" y="775"/>
                    <a:pt x="465" y="775"/>
                    <a:pt x="465" y="775"/>
                  </a:cubicBezTo>
                  <a:lnTo>
                    <a:pt x="465" y="775"/>
                  </a:lnTo>
                  <a:cubicBezTo>
                    <a:pt x="465" y="775"/>
                    <a:pt x="497" y="775"/>
                    <a:pt x="497" y="743"/>
                  </a:cubicBezTo>
                  <a:cubicBezTo>
                    <a:pt x="652" y="651"/>
                    <a:pt x="652" y="651"/>
                    <a:pt x="652" y="651"/>
                  </a:cubicBezTo>
                  <a:cubicBezTo>
                    <a:pt x="528" y="806"/>
                    <a:pt x="528" y="806"/>
                    <a:pt x="528" y="806"/>
                  </a:cubicBezTo>
                  <a:lnTo>
                    <a:pt x="497" y="837"/>
                  </a:lnTo>
                  <a:lnTo>
                    <a:pt x="497" y="837"/>
                  </a:lnTo>
                  <a:cubicBezTo>
                    <a:pt x="497" y="867"/>
                    <a:pt x="497" y="867"/>
                    <a:pt x="497" y="867"/>
                  </a:cubicBezTo>
                  <a:lnTo>
                    <a:pt x="497" y="899"/>
                  </a:lnTo>
                  <a:cubicBezTo>
                    <a:pt x="497" y="899"/>
                    <a:pt x="497" y="899"/>
                    <a:pt x="528" y="899"/>
                  </a:cubicBezTo>
                  <a:lnTo>
                    <a:pt x="528" y="867"/>
                  </a:lnTo>
                  <a:lnTo>
                    <a:pt x="528" y="867"/>
                  </a:lnTo>
                  <a:cubicBezTo>
                    <a:pt x="589" y="837"/>
                    <a:pt x="589" y="837"/>
                    <a:pt x="589" y="837"/>
                  </a:cubicBezTo>
                  <a:cubicBezTo>
                    <a:pt x="589" y="837"/>
                    <a:pt x="589" y="837"/>
                    <a:pt x="621" y="806"/>
                  </a:cubicBezTo>
                  <a:lnTo>
                    <a:pt x="621" y="806"/>
                  </a:lnTo>
                  <a:cubicBezTo>
                    <a:pt x="621" y="806"/>
                    <a:pt x="621" y="806"/>
                    <a:pt x="652" y="806"/>
                  </a:cubicBezTo>
                  <a:lnTo>
                    <a:pt x="652" y="806"/>
                  </a:lnTo>
                  <a:cubicBezTo>
                    <a:pt x="682" y="775"/>
                    <a:pt x="713" y="743"/>
                    <a:pt x="713" y="743"/>
                  </a:cubicBezTo>
                  <a:cubicBezTo>
                    <a:pt x="713" y="713"/>
                    <a:pt x="713" y="713"/>
                    <a:pt x="713" y="713"/>
                  </a:cubicBezTo>
                  <a:lnTo>
                    <a:pt x="713" y="713"/>
                  </a:lnTo>
                  <a:cubicBezTo>
                    <a:pt x="652" y="651"/>
                    <a:pt x="652" y="651"/>
                    <a:pt x="652" y="651"/>
                  </a:cubicBezTo>
                  <a:cubicBezTo>
                    <a:pt x="745" y="682"/>
                    <a:pt x="745" y="682"/>
                    <a:pt x="745" y="682"/>
                  </a:cubicBezTo>
                  <a:cubicBezTo>
                    <a:pt x="745" y="651"/>
                    <a:pt x="776" y="651"/>
                    <a:pt x="776" y="651"/>
                  </a:cubicBezTo>
                  <a:lnTo>
                    <a:pt x="776" y="619"/>
                  </a:lnTo>
                  <a:cubicBezTo>
                    <a:pt x="806" y="619"/>
                    <a:pt x="806" y="619"/>
                    <a:pt x="837" y="619"/>
                  </a:cubicBezTo>
                  <a:cubicBezTo>
                    <a:pt x="837" y="619"/>
                    <a:pt x="900" y="589"/>
                    <a:pt x="930" y="589"/>
                  </a:cubicBezTo>
                  <a:cubicBezTo>
                    <a:pt x="961" y="651"/>
                    <a:pt x="961" y="651"/>
                    <a:pt x="961" y="651"/>
                  </a:cubicBezTo>
                  <a:lnTo>
                    <a:pt x="961" y="651"/>
                  </a:lnTo>
                  <a:lnTo>
                    <a:pt x="961" y="619"/>
                  </a:lnTo>
                  <a:cubicBezTo>
                    <a:pt x="993" y="619"/>
                    <a:pt x="993" y="619"/>
                    <a:pt x="1024" y="619"/>
                  </a:cubicBezTo>
                  <a:lnTo>
                    <a:pt x="1024" y="619"/>
                  </a:lnTo>
                  <a:cubicBezTo>
                    <a:pt x="1054" y="619"/>
                    <a:pt x="1054" y="619"/>
                    <a:pt x="1054" y="619"/>
                  </a:cubicBezTo>
                  <a:lnTo>
                    <a:pt x="1085" y="651"/>
                  </a:lnTo>
                  <a:lnTo>
                    <a:pt x="1085" y="651"/>
                  </a:lnTo>
                  <a:cubicBezTo>
                    <a:pt x="1117" y="651"/>
                    <a:pt x="1117" y="651"/>
                    <a:pt x="1117" y="651"/>
                  </a:cubicBezTo>
                  <a:lnTo>
                    <a:pt x="1117" y="651"/>
                  </a:lnTo>
                  <a:lnTo>
                    <a:pt x="1117" y="651"/>
                  </a:lnTo>
                  <a:cubicBezTo>
                    <a:pt x="1148" y="651"/>
                    <a:pt x="1148" y="651"/>
                    <a:pt x="1148" y="651"/>
                  </a:cubicBezTo>
                  <a:lnTo>
                    <a:pt x="1148" y="651"/>
                  </a:lnTo>
                  <a:cubicBezTo>
                    <a:pt x="1178" y="651"/>
                    <a:pt x="1178" y="651"/>
                    <a:pt x="1178" y="651"/>
                  </a:cubicBezTo>
                  <a:cubicBezTo>
                    <a:pt x="1272" y="589"/>
                    <a:pt x="1272" y="589"/>
                    <a:pt x="1272" y="589"/>
                  </a:cubicBezTo>
                  <a:cubicBezTo>
                    <a:pt x="1209" y="682"/>
                    <a:pt x="1209" y="682"/>
                    <a:pt x="1209" y="682"/>
                  </a:cubicBezTo>
                  <a:lnTo>
                    <a:pt x="1209" y="682"/>
                  </a:lnTo>
                  <a:cubicBezTo>
                    <a:pt x="1241" y="682"/>
                    <a:pt x="1241" y="682"/>
                    <a:pt x="1241" y="682"/>
                  </a:cubicBezTo>
                  <a:lnTo>
                    <a:pt x="1272" y="682"/>
                  </a:lnTo>
                  <a:cubicBezTo>
                    <a:pt x="1272" y="682"/>
                    <a:pt x="1272" y="682"/>
                    <a:pt x="1302" y="682"/>
                  </a:cubicBezTo>
                  <a:lnTo>
                    <a:pt x="1302" y="682"/>
                  </a:lnTo>
                  <a:cubicBezTo>
                    <a:pt x="1333" y="682"/>
                    <a:pt x="1333" y="682"/>
                    <a:pt x="1333" y="682"/>
                  </a:cubicBezTo>
                  <a:lnTo>
                    <a:pt x="1333" y="682"/>
                  </a:lnTo>
                  <a:lnTo>
                    <a:pt x="1333" y="682"/>
                  </a:lnTo>
                  <a:lnTo>
                    <a:pt x="1365" y="682"/>
                  </a:lnTo>
                  <a:lnTo>
                    <a:pt x="1365" y="682"/>
                  </a:lnTo>
                  <a:lnTo>
                    <a:pt x="1365" y="682"/>
                  </a:lnTo>
                  <a:lnTo>
                    <a:pt x="1365" y="682"/>
                  </a:lnTo>
                  <a:lnTo>
                    <a:pt x="1365" y="682"/>
                  </a:lnTo>
                  <a:lnTo>
                    <a:pt x="1365" y="682"/>
                  </a:lnTo>
                  <a:cubicBezTo>
                    <a:pt x="1365" y="124"/>
                    <a:pt x="1365" y="124"/>
                    <a:pt x="1365" y="124"/>
                  </a:cubicBezTo>
                  <a:cubicBezTo>
                    <a:pt x="1365" y="124"/>
                    <a:pt x="1365" y="93"/>
                    <a:pt x="1333" y="93"/>
                  </a:cubicBezTo>
                  <a:lnTo>
                    <a:pt x="1302" y="93"/>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1" name="Freeform 180"/>
            <p:cNvSpPr>
              <a:spLocks noChangeArrowheads="1"/>
            </p:cNvSpPr>
            <p:nvPr/>
          </p:nvSpPr>
          <p:spPr bwMode="auto">
            <a:xfrm>
              <a:off x="1838325" y="2249488"/>
              <a:ext cx="44450" cy="77787"/>
            </a:xfrm>
            <a:custGeom>
              <a:avLst/>
              <a:gdLst>
                <a:gd name="T0" fmla="*/ 124 w 125"/>
                <a:gd name="T1" fmla="*/ 186 h 217"/>
                <a:gd name="T2" fmla="*/ 124 w 125"/>
                <a:gd name="T3" fmla="*/ 186 h 217"/>
                <a:gd name="T4" fmla="*/ 124 w 125"/>
                <a:gd name="T5" fmla="*/ 154 h 217"/>
                <a:gd name="T6" fmla="*/ 124 w 125"/>
                <a:gd name="T7" fmla="*/ 124 h 217"/>
                <a:gd name="T8" fmla="*/ 124 w 125"/>
                <a:gd name="T9" fmla="*/ 124 h 217"/>
                <a:gd name="T10" fmla="*/ 124 w 125"/>
                <a:gd name="T11" fmla="*/ 93 h 217"/>
                <a:gd name="T12" fmla="*/ 124 w 125"/>
                <a:gd name="T13" fmla="*/ 31 h 217"/>
                <a:gd name="T14" fmla="*/ 124 w 125"/>
                <a:gd name="T15" fmla="*/ 0 h 217"/>
                <a:gd name="T16" fmla="*/ 62 w 125"/>
                <a:gd name="T17" fmla="*/ 0 h 217"/>
                <a:gd name="T18" fmla="*/ 62 w 125"/>
                <a:gd name="T19" fmla="*/ 0 h 217"/>
                <a:gd name="T20" fmla="*/ 62 w 125"/>
                <a:gd name="T21" fmla="*/ 0 h 217"/>
                <a:gd name="T22" fmla="*/ 62 w 125"/>
                <a:gd name="T23" fmla="*/ 0 h 217"/>
                <a:gd name="T24" fmla="*/ 93 w 125"/>
                <a:gd name="T25" fmla="*/ 31 h 217"/>
                <a:gd name="T26" fmla="*/ 93 w 125"/>
                <a:gd name="T27" fmla="*/ 31 h 217"/>
                <a:gd name="T28" fmla="*/ 93 w 125"/>
                <a:gd name="T29" fmla="*/ 63 h 217"/>
                <a:gd name="T30" fmla="*/ 93 w 125"/>
                <a:gd name="T31" fmla="*/ 63 h 217"/>
                <a:gd name="T32" fmla="*/ 93 w 125"/>
                <a:gd name="T33" fmla="*/ 63 h 217"/>
                <a:gd name="T34" fmla="*/ 93 w 125"/>
                <a:gd name="T35" fmla="*/ 93 h 217"/>
                <a:gd name="T36" fmla="*/ 62 w 125"/>
                <a:gd name="T37" fmla="*/ 124 h 217"/>
                <a:gd name="T38" fmla="*/ 62 w 125"/>
                <a:gd name="T39" fmla="*/ 124 h 217"/>
                <a:gd name="T40" fmla="*/ 62 w 125"/>
                <a:gd name="T41" fmla="*/ 124 h 217"/>
                <a:gd name="T42" fmla="*/ 31 w 125"/>
                <a:gd name="T43" fmla="*/ 124 h 217"/>
                <a:gd name="T44" fmla="*/ 0 w 125"/>
                <a:gd name="T45" fmla="*/ 124 h 217"/>
                <a:gd name="T46" fmla="*/ 0 w 125"/>
                <a:gd name="T47" fmla="*/ 124 h 217"/>
                <a:gd name="T48" fmla="*/ 0 w 125"/>
                <a:gd name="T49" fmla="*/ 124 h 217"/>
                <a:gd name="T50" fmla="*/ 0 w 125"/>
                <a:gd name="T51" fmla="*/ 124 h 217"/>
                <a:gd name="T52" fmla="*/ 0 w 125"/>
                <a:gd name="T53" fmla="*/ 154 h 217"/>
                <a:gd name="T54" fmla="*/ 0 w 125"/>
                <a:gd name="T55" fmla="*/ 154 h 217"/>
                <a:gd name="T56" fmla="*/ 62 w 125"/>
                <a:gd name="T57" fmla="*/ 216 h 217"/>
                <a:gd name="T58" fmla="*/ 62 w 125"/>
                <a:gd name="T59" fmla="*/ 216 h 217"/>
                <a:gd name="T60" fmla="*/ 93 w 125"/>
                <a:gd name="T61" fmla="*/ 186 h 217"/>
                <a:gd name="T62" fmla="*/ 124 w 125"/>
                <a:gd name="T63" fmla="*/ 18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217">
                  <a:moveTo>
                    <a:pt x="124" y="186"/>
                  </a:moveTo>
                  <a:lnTo>
                    <a:pt x="124" y="186"/>
                  </a:lnTo>
                  <a:lnTo>
                    <a:pt x="124" y="154"/>
                  </a:lnTo>
                  <a:cubicBezTo>
                    <a:pt x="124" y="154"/>
                    <a:pt x="124" y="154"/>
                    <a:pt x="124" y="124"/>
                  </a:cubicBezTo>
                  <a:lnTo>
                    <a:pt x="124" y="124"/>
                  </a:lnTo>
                  <a:cubicBezTo>
                    <a:pt x="124" y="93"/>
                    <a:pt x="124" y="93"/>
                    <a:pt x="124" y="93"/>
                  </a:cubicBezTo>
                  <a:cubicBezTo>
                    <a:pt x="124" y="93"/>
                    <a:pt x="124" y="63"/>
                    <a:pt x="124" y="31"/>
                  </a:cubicBezTo>
                  <a:cubicBezTo>
                    <a:pt x="124" y="31"/>
                    <a:pt x="124" y="31"/>
                    <a:pt x="124" y="0"/>
                  </a:cubicBezTo>
                  <a:cubicBezTo>
                    <a:pt x="62" y="0"/>
                    <a:pt x="62" y="0"/>
                    <a:pt x="62" y="0"/>
                  </a:cubicBezTo>
                  <a:lnTo>
                    <a:pt x="62" y="0"/>
                  </a:lnTo>
                  <a:lnTo>
                    <a:pt x="62" y="0"/>
                  </a:lnTo>
                  <a:lnTo>
                    <a:pt x="62" y="0"/>
                  </a:lnTo>
                  <a:cubicBezTo>
                    <a:pt x="62" y="0"/>
                    <a:pt x="93" y="0"/>
                    <a:pt x="93" y="31"/>
                  </a:cubicBezTo>
                  <a:lnTo>
                    <a:pt x="93" y="31"/>
                  </a:lnTo>
                  <a:cubicBezTo>
                    <a:pt x="93" y="63"/>
                    <a:pt x="93" y="63"/>
                    <a:pt x="93" y="63"/>
                  </a:cubicBezTo>
                  <a:lnTo>
                    <a:pt x="93" y="63"/>
                  </a:lnTo>
                  <a:lnTo>
                    <a:pt x="93" y="63"/>
                  </a:lnTo>
                  <a:cubicBezTo>
                    <a:pt x="93" y="63"/>
                    <a:pt x="93" y="63"/>
                    <a:pt x="93" y="93"/>
                  </a:cubicBezTo>
                  <a:cubicBezTo>
                    <a:pt x="93" y="93"/>
                    <a:pt x="93" y="93"/>
                    <a:pt x="62" y="124"/>
                  </a:cubicBezTo>
                  <a:lnTo>
                    <a:pt x="62" y="124"/>
                  </a:lnTo>
                  <a:lnTo>
                    <a:pt x="62" y="124"/>
                  </a:lnTo>
                  <a:cubicBezTo>
                    <a:pt x="62" y="124"/>
                    <a:pt x="62" y="124"/>
                    <a:pt x="31" y="124"/>
                  </a:cubicBezTo>
                  <a:cubicBezTo>
                    <a:pt x="31" y="124"/>
                    <a:pt x="31" y="124"/>
                    <a:pt x="0" y="124"/>
                  </a:cubicBezTo>
                  <a:lnTo>
                    <a:pt x="0" y="124"/>
                  </a:lnTo>
                  <a:lnTo>
                    <a:pt x="0" y="124"/>
                  </a:lnTo>
                  <a:lnTo>
                    <a:pt x="0" y="124"/>
                  </a:lnTo>
                  <a:cubicBezTo>
                    <a:pt x="0" y="124"/>
                    <a:pt x="0" y="124"/>
                    <a:pt x="0" y="154"/>
                  </a:cubicBezTo>
                  <a:lnTo>
                    <a:pt x="0" y="154"/>
                  </a:lnTo>
                  <a:cubicBezTo>
                    <a:pt x="0" y="186"/>
                    <a:pt x="31" y="216"/>
                    <a:pt x="62" y="216"/>
                  </a:cubicBezTo>
                  <a:lnTo>
                    <a:pt x="62" y="216"/>
                  </a:lnTo>
                  <a:cubicBezTo>
                    <a:pt x="62" y="186"/>
                    <a:pt x="93" y="186"/>
                    <a:pt x="93" y="186"/>
                  </a:cubicBezTo>
                  <a:lnTo>
                    <a:pt x="124" y="186"/>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2" name="Freeform 181"/>
            <p:cNvSpPr>
              <a:spLocks noChangeArrowheads="1"/>
            </p:cNvSpPr>
            <p:nvPr/>
          </p:nvSpPr>
          <p:spPr bwMode="auto">
            <a:xfrm>
              <a:off x="2239963" y="2205038"/>
              <a:ext cx="33337" cy="23812"/>
            </a:xfrm>
            <a:custGeom>
              <a:avLst/>
              <a:gdLst>
                <a:gd name="T0" fmla="*/ 31 w 94"/>
                <a:gd name="T1" fmla="*/ 31 h 64"/>
                <a:gd name="T2" fmla="*/ 31 w 94"/>
                <a:gd name="T3" fmla="*/ 31 h 64"/>
                <a:gd name="T4" fmla="*/ 61 w 94"/>
                <a:gd name="T5" fmla="*/ 63 h 64"/>
                <a:gd name="T6" fmla="*/ 93 w 94"/>
                <a:gd name="T7" fmla="*/ 31 h 64"/>
                <a:gd name="T8" fmla="*/ 93 w 94"/>
                <a:gd name="T9" fmla="*/ 31 h 64"/>
                <a:gd name="T10" fmla="*/ 61 w 94"/>
                <a:gd name="T11" fmla="*/ 31 h 64"/>
                <a:gd name="T12" fmla="*/ 61 w 94"/>
                <a:gd name="T13" fmla="*/ 0 h 64"/>
                <a:gd name="T14" fmla="*/ 61 w 94"/>
                <a:gd name="T15" fmla="*/ 0 h 64"/>
                <a:gd name="T16" fmla="*/ 31 w 94"/>
                <a:gd name="T17" fmla="*/ 0 h 64"/>
                <a:gd name="T18" fmla="*/ 31 w 94"/>
                <a:gd name="T19" fmla="*/ 0 h 64"/>
                <a:gd name="T20" fmla="*/ 0 w 94"/>
                <a:gd name="T21" fmla="*/ 31 h 64"/>
                <a:gd name="T22" fmla="*/ 31 w 94"/>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64">
                  <a:moveTo>
                    <a:pt x="31" y="31"/>
                  </a:moveTo>
                  <a:lnTo>
                    <a:pt x="31" y="31"/>
                  </a:lnTo>
                  <a:lnTo>
                    <a:pt x="61" y="63"/>
                  </a:lnTo>
                  <a:cubicBezTo>
                    <a:pt x="61" y="31"/>
                    <a:pt x="93" y="31"/>
                    <a:pt x="93" y="31"/>
                  </a:cubicBezTo>
                  <a:lnTo>
                    <a:pt x="93" y="31"/>
                  </a:lnTo>
                  <a:cubicBezTo>
                    <a:pt x="93" y="31"/>
                    <a:pt x="93" y="31"/>
                    <a:pt x="61" y="31"/>
                  </a:cubicBezTo>
                  <a:lnTo>
                    <a:pt x="61" y="0"/>
                  </a:lnTo>
                  <a:lnTo>
                    <a:pt x="61" y="0"/>
                  </a:lnTo>
                  <a:lnTo>
                    <a:pt x="31" y="0"/>
                  </a:lnTo>
                  <a:lnTo>
                    <a:pt x="31" y="0"/>
                  </a:lnTo>
                  <a:cubicBezTo>
                    <a:pt x="31" y="31"/>
                    <a:pt x="31" y="31"/>
                    <a:pt x="0" y="31"/>
                  </a:cubicBezTo>
                  <a:cubicBezTo>
                    <a:pt x="31" y="31"/>
                    <a:pt x="31" y="31"/>
                    <a:pt x="31"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3" name="Freeform 182"/>
            <p:cNvSpPr>
              <a:spLocks noChangeArrowheads="1"/>
            </p:cNvSpPr>
            <p:nvPr/>
          </p:nvSpPr>
          <p:spPr bwMode="auto">
            <a:xfrm>
              <a:off x="1169988" y="942975"/>
              <a:ext cx="168275" cy="55563"/>
            </a:xfrm>
            <a:custGeom>
              <a:avLst/>
              <a:gdLst>
                <a:gd name="T0" fmla="*/ 466 w 467"/>
                <a:gd name="T1" fmla="*/ 31 h 156"/>
                <a:gd name="T2" fmla="*/ 466 w 467"/>
                <a:gd name="T3" fmla="*/ 31 h 156"/>
                <a:gd name="T4" fmla="*/ 434 w 467"/>
                <a:gd name="T5" fmla="*/ 0 h 156"/>
                <a:gd name="T6" fmla="*/ 403 w 467"/>
                <a:gd name="T7" fmla="*/ 0 h 156"/>
                <a:gd name="T8" fmla="*/ 342 w 467"/>
                <a:gd name="T9" fmla="*/ 31 h 156"/>
                <a:gd name="T10" fmla="*/ 310 w 467"/>
                <a:gd name="T11" fmla="*/ 31 h 156"/>
                <a:gd name="T12" fmla="*/ 248 w 467"/>
                <a:gd name="T13" fmla="*/ 0 h 156"/>
                <a:gd name="T14" fmla="*/ 186 w 467"/>
                <a:gd name="T15" fmla="*/ 0 h 156"/>
                <a:gd name="T16" fmla="*/ 186 w 467"/>
                <a:gd name="T17" fmla="*/ 0 h 156"/>
                <a:gd name="T18" fmla="*/ 94 w 467"/>
                <a:gd name="T19" fmla="*/ 0 h 156"/>
                <a:gd name="T20" fmla="*/ 94 w 467"/>
                <a:gd name="T21" fmla="*/ 31 h 156"/>
                <a:gd name="T22" fmla="*/ 94 w 467"/>
                <a:gd name="T23" fmla="*/ 62 h 156"/>
                <a:gd name="T24" fmla="*/ 94 w 467"/>
                <a:gd name="T25" fmla="*/ 62 h 156"/>
                <a:gd name="T26" fmla="*/ 62 w 467"/>
                <a:gd name="T27" fmla="*/ 93 h 156"/>
                <a:gd name="T28" fmla="*/ 31 w 467"/>
                <a:gd name="T29" fmla="*/ 93 h 156"/>
                <a:gd name="T30" fmla="*/ 31 w 467"/>
                <a:gd name="T31" fmla="*/ 93 h 156"/>
                <a:gd name="T32" fmla="*/ 0 w 467"/>
                <a:gd name="T33" fmla="*/ 93 h 156"/>
                <a:gd name="T34" fmla="*/ 31 w 467"/>
                <a:gd name="T35" fmla="*/ 93 h 156"/>
                <a:gd name="T36" fmla="*/ 62 w 467"/>
                <a:gd name="T37" fmla="*/ 124 h 156"/>
                <a:gd name="T38" fmla="*/ 94 w 467"/>
                <a:gd name="T39" fmla="*/ 155 h 156"/>
                <a:gd name="T40" fmla="*/ 124 w 467"/>
                <a:gd name="T41" fmla="*/ 155 h 156"/>
                <a:gd name="T42" fmla="*/ 124 w 467"/>
                <a:gd name="T43" fmla="*/ 155 h 156"/>
                <a:gd name="T44" fmla="*/ 248 w 467"/>
                <a:gd name="T45" fmla="*/ 124 h 156"/>
                <a:gd name="T46" fmla="*/ 248 w 467"/>
                <a:gd name="T47" fmla="*/ 124 h 156"/>
                <a:gd name="T48" fmla="*/ 248 w 467"/>
                <a:gd name="T49" fmla="*/ 93 h 156"/>
                <a:gd name="T50" fmla="*/ 310 w 467"/>
                <a:gd name="T51" fmla="*/ 62 h 156"/>
                <a:gd name="T52" fmla="*/ 310 w 467"/>
                <a:gd name="T53" fmla="*/ 62 h 156"/>
                <a:gd name="T54" fmla="*/ 310 w 467"/>
                <a:gd name="T55" fmla="*/ 62 h 156"/>
                <a:gd name="T56" fmla="*/ 310 w 467"/>
                <a:gd name="T57" fmla="*/ 62 h 156"/>
                <a:gd name="T58" fmla="*/ 342 w 467"/>
                <a:gd name="T59" fmla="*/ 62 h 156"/>
                <a:gd name="T60" fmla="*/ 403 w 467"/>
                <a:gd name="T61" fmla="*/ 31 h 156"/>
                <a:gd name="T62" fmla="*/ 466 w 467"/>
                <a:gd name="T63" fmla="*/ 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156">
                  <a:moveTo>
                    <a:pt x="466" y="31"/>
                  </a:moveTo>
                  <a:lnTo>
                    <a:pt x="466" y="31"/>
                  </a:lnTo>
                  <a:cubicBezTo>
                    <a:pt x="466" y="31"/>
                    <a:pt x="434" y="31"/>
                    <a:pt x="434" y="0"/>
                  </a:cubicBezTo>
                  <a:lnTo>
                    <a:pt x="403" y="0"/>
                  </a:lnTo>
                  <a:cubicBezTo>
                    <a:pt x="372" y="0"/>
                    <a:pt x="372" y="0"/>
                    <a:pt x="342" y="31"/>
                  </a:cubicBezTo>
                  <a:cubicBezTo>
                    <a:pt x="342" y="31"/>
                    <a:pt x="342" y="31"/>
                    <a:pt x="310" y="31"/>
                  </a:cubicBezTo>
                  <a:cubicBezTo>
                    <a:pt x="279" y="31"/>
                    <a:pt x="279" y="31"/>
                    <a:pt x="248" y="0"/>
                  </a:cubicBezTo>
                  <a:cubicBezTo>
                    <a:pt x="218" y="0"/>
                    <a:pt x="218" y="0"/>
                    <a:pt x="186" y="0"/>
                  </a:cubicBezTo>
                  <a:lnTo>
                    <a:pt x="186" y="0"/>
                  </a:lnTo>
                  <a:cubicBezTo>
                    <a:pt x="155" y="0"/>
                    <a:pt x="124" y="0"/>
                    <a:pt x="94" y="0"/>
                  </a:cubicBezTo>
                  <a:cubicBezTo>
                    <a:pt x="94" y="0"/>
                    <a:pt x="94" y="0"/>
                    <a:pt x="94" y="31"/>
                  </a:cubicBezTo>
                  <a:lnTo>
                    <a:pt x="94" y="62"/>
                  </a:lnTo>
                  <a:lnTo>
                    <a:pt x="94" y="62"/>
                  </a:lnTo>
                  <a:cubicBezTo>
                    <a:pt x="62" y="62"/>
                    <a:pt x="62" y="62"/>
                    <a:pt x="62" y="93"/>
                  </a:cubicBezTo>
                  <a:cubicBezTo>
                    <a:pt x="62" y="93"/>
                    <a:pt x="62" y="93"/>
                    <a:pt x="31" y="93"/>
                  </a:cubicBezTo>
                  <a:lnTo>
                    <a:pt x="31" y="93"/>
                  </a:lnTo>
                  <a:lnTo>
                    <a:pt x="0" y="93"/>
                  </a:lnTo>
                  <a:lnTo>
                    <a:pt x="31" y="93"/>
                  </a:lnTo>
                  <a:cubicBezTo>
                    <a:pt x="31" y="93"/>
                    <a:pt x="31" y="93"/>
                    <a:pt x="62" y="124"/>
                  </a:cubicBezTo>
                  <a:cubicBezTo>
                    <a:pt x="62" y="124"/>
                    <a:pt x="94" y="124"/>
                    <a:pt x="94" y="155"/>
                  </a:cubicBezTo>
                  <a:lnTo>
                    <a:pt x="124" y="155"/>
                  </a:lnTo>
                  <a:lnTo>
                    <a:pt x="124" y="155"/>
                  </a:lnTo>
                  <a:cubicBezTo>
                    <a:pt x="124" y="155"/>
                    <a:pt x="218" y="124"/>
                    <a:pt x="248" y="124"/>
                  </a:cubicBezTo>
                  <a:lnTo>
                    <a:pt x="248" y="124"/>
                  </a:lnTo>
                  <a:lnTo>
                    <a:pt x="248" y="93"/>
                  </a:lnTo>
                  <a:cubicBezTo>
                    <a:pt x="248" y="62"/>
                    <a:pt x="279" y="62"/>
                    <a:pt x="310" y="62"/>
                  </a:cubicBezTo>
                  <a:lnTo>
                    <a:pt x="310" y="62"/>
                  </a:lnTo>
                  <a:lnTo>
                    <a:pt x="310" y="62"/>
                  </a:lnTo>
                  <a:lnTo>
                    <a:pt x="310" y="62"/>
                  </a:lnTo>
                  <a:cubicBezTo>
                    <a:pt x="342" y="62"/>
                    <a:pt x="342" y="62"/>
                    <a:pt x="342" y="62"/>
                  </a:cubicBezTo>
                  <a:cubicBezTo>
                    <a:pt x="372" y="62"/>
                    <a:pt x="372" y="31"/>
                    <a:pt x="403" y="31"/>
                  </a:cubicBezTo>
                  <a:cubicBezTo>
                    <a:pt x="403" y="31"/>
                    <a:pt x="434" y="31"/>
                    <a:pt x="466"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4" name="Freeform 183"/>
            <p:cNvSpPr>
              <a:spLocks noChangeArrowheads="1"/>
            </p:cNvSpPr>
            <p:nvPr/>
          </p:nvSpPr>
          <p:spPr bwMode="auto">
            <a:xfrm>
              <a:off x="1984375" y="754063"/>
              <a:ext cx="22225" cy="11112"/>
            </a:xfrm>
            <a:custGeom>
              <a:avLst/>
              <a:gdLst>
                <a:gd name="T0" fmla="*/ 0 w 63"/>
                <a:gd name="T1" fmla="*/ 0 h 32"/>
                <a:gd name="T2" fmla="*/ 0 w 63"/>
                <a:gd name="T3" fmla="*/ 0 h 32"/>
                <a:gd name="T4" fmla="*/ 0 w 63"/>
                <a:gd name="T5" fmla="*/ 31 h 32"/>
                <a:gd name="T6" fmla="*/ 62 w 63"/>
                <a:gd name="T7" fmla="*/ 31 h 32"/>
                <a:gd name="T8" fmla="*/ 31 w 63"/>
                <a:gd name="T9" fmla="*/ 31 h 32"/>
                <a:gd name="T10" fmla="*/ 0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0" y="0"/>
                  </a:moveTo>
                  <a:lnTo>
                    <a:pt x="0" y="0"/>
                  </a:lnTo>
                  <a:lnTo>
                    <a:pt x="0" y="31"/>
                  </a:lnTo>
                  <a:cubicBezTo>
                    <a:pt x="31" y="31"/>
                    <a:pt x="31" y="31"/>
                    <a:pt x="62" y="31"/>
                  </a:cubicBezTo>
                  <a:cubicBezTo>
                    <a:pt x="62" y="31"/>
                    <a:pt x="62" y="31"/>
                    <a:pt x="31" y="31"/>
                  </a:cubicBezTo>
                  <a:cubicBezTo>
                    <a:pt x="31" y="31"/>
                    <a:pt x="31" y="0"/>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5" name="Freeform 184"/>
            <p:cNvSpPr>
              <a:spLocks noChangeArrowheads="1"/>
            </p:cNvSpPr>
            <p:nvPr/>
          </p:nvSpPr>
          <p:spPr bwMode="auto">
            <a:xfrm>
              <a:off x="1893888" y="865188"/>
              <a:ext cx="123825" cy="11112"/>
            </a:xfrm>
            <a:custGeom>
              <a:avLst/>
              <a:gdLst>
                <a:gd name="T0" fmla="*/ 279 w 342"/>
                <a:gd name="T1" fmla="*/ 31 h 32"/>
                <a:gd name="T2" fmla="*/ 279 w 342"/>
                <a:gd name="T3" fmla="*/ 31 h 32"/>
                <a:gd name="T4" fmla="*/ 248 w 342"/>
                <a:gd name="T5" fmla="*/ 31 h 32"/>
                <a:gd name="T6" fmla="*/ 248 w 342"/>
                <a:gd name="T7" fmla="*/ 31 h 32"/>
                <a:gd name="T8" fmla="*/ 217 w 342"/>
                <a:gd name="T9" fmla="*/ 31 h 32"/>
                <a:gd name="T10" fmla="*/ 186 w 342"/>
                <a:gd name="T11" fmla="*/ 31 h 32"/>
                <a:gd name="T12" fmla="*/ 155 w 342"/>
                <a:gd name="T13" fmla="*/ 31 h 32"/>
                <a:gd name="T14" fmla="*/ 124 w 342"/>
                <a:gd name="T15" fmla="*/ 0 h 32"/>
                <a:gd name="T16" fmla="*/ 124 w 342"/>
                <a:gd name="T17" fmla="*/ 0 h 32"/>
                <a:gd name="T18" fmla="*/ 93 w 342"/>
                <a:gd name="T19" fmla="*/ 0 h 32"/>
                <a:gd name="T20" fmla="*/ 62 w 342"/>
                <a:gd name="T21" fmla="*/ 0 h 32"/>
                <a:gd name="T22" fmla="*/ 31 w 342"/>
                <a:gd name="T23" fmla="*/ 0 h 32"/>
                <a:gd name="T24" fmla="*/ 31 w 342"/>
                <a:gd name="T25" fmla="*/ 0 h 32"/>
                <a:gd name="T26" fmla="*/ 0 w 342"/>
                <a:gd name="T27" fmla="*/ 31 h 32"/>
                <a:gd name="T28" fmla="*/ 0 w 342"/>
                <a:gd name="T29" fmla="*/ 31 h 32"/>
                <a:gd name="T30" fmla="*/ 31 w 342"/>
                <a:gd name="T31" fmla="*/ 31 h 32"/>
                <a:gd name="T32" fmla="*/ 62 w 342"/>
                <a:gd name="T33" fmla="*/ 31 h 32"/>
                <a:gd name="T34" fmla="*/ 93 w 342"/>
                <a:gd name="T35" fmla="*/ 0 h 32"/>
                <a:gd name="T36" fmla="*/ 93 w 342"/>
                <a:gd name="T37" fmla="*/ 31 h 32"/>
                <a:gd name="T38" fmla="*/ 93 w 342"/>
                <a:gd name="T39" fmla="*/ 31 h 32"/>
                <a:gd name="T40" fmla="*/ 124 w 342"/>
                <a:gd name="T41" fmla="*/ 31 h 32"/>
                <a:gd name="T42" fmla="*/ 155 w 342"/>
                <a:gd name="T43" fmla="*/ 31 h 32"/>
                <a:gd name="T44" fmla="*/ 155 w 342"/>
                <a:gd name="T45" fmla="*/ 31 h 32"/>
                <a:gd name="T46" fmla="*/ 186 w 342"/>
                <a:gd name="T47" fmla="*/ 31 h 32"/>
                <a:gd name="T48" fmla="*/ 186 w 342"/>
                <a:gd name="T49" fmla="*/ 31 h 32"/>
                <a:gd name="T50" fmla="*/ 186 w 342"/>
                <a:gd name="T51" fmla="*/ 31 h 32"/>
                <a:gd name="T52" fmla="*/ 279 w 342"/>
                <a:gd name="T53" fmla="*/ 31 h 32"/>
                <a:gd name="T54" fmla="*/ 279 w 342"/>
                <a:gd name="T55" fmla="*/ 31 h 32"/>
                <a:gd name="T56" fmla="*/ 310 w 342"/>
                <a:gd name="T57" fmla="*/ 31 h 32"/>
                <a:gd name="T58" fmla="*/ 310 w 342"/>
                <a:gd name="T59" fmla="*/ 31 h 32"/>
                <a:gd name="T60" fmla="*/ 341 w 342"/>
                <a:gd name="T61" fmla="*/ 31 h 32"/>
                <a:gd name="T62" fmla="*/ 341 w 342"/>
                <a:gd name="T63" fmla="*/ 31 h 32"/>
                <a:gd name="T64" fmla="*/ 341 w 342"/>
                <a:gd name="T65" fmla="*/ 0 h 32"/>
                <a:gd name="T66" fmla="*/ 341 w 342"/>
                <a:gd name="T67" fmla="*/ 0 h 32"/>
                <a:gd name="T68" fmla="*/ 341 w 342"/>
                <a:gd name="T69" fmla="*/ 0 h 32"/>
                <a:gd name="T70" fmla="*/ 279 w 342"/>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2" h="32">
                  <a:moveTo>
                    <a:pt x="279" y="31"/>
                  </a:moveTo>
                  <a:lnTo>
                    <a:pt x="279" y="31"/>
                  </a:lnTo>
                  <a:lnTo>
                    <a:pt x="248" y="31"/>
                  </a:lnTo>
                  <a:lnTo>
                    <a:pt x="248" y="31"/>
                  </a:lnTo>
                  <a:lnTo>
                    <a:pt x="217" y="31"/>
                  </a:lnTo>
                  <a:lnTo>
                    <a:pt x="186" y="31"/>
                  </a:lnTo>
                  <a:cubicBezTo>
                    <a:pt x="155" y="31"/>
                    <a:pt x="155" y="31"/>
                    <a:pt x="155" y="31"/>
                  </a:cubicBezTo>
                  <a:cubicBezTo>
                    <a:pt x="124" y="0"/>
                    <a:pt x="124" y="0"/>
                    <a:pt x="124" y="0"/>
                  </a:cubicBezTo>
                  <a:lnTo>
                    <a:pt x="124" y="0"/>
                  </a:lnTo>
                  <a:cubicBezTo>
                    <a:pt x="93" y="0"/>
                    <a:pt x="93" y="0"/>
                    <a:pt x="93" y="0"/>
                  </a:cubicBezTo>
                  <a:lnTo>
                    <a:pt x="62" y="0"/>
                  </a:lnTo>
                  <a:lnTo>
                    <a:pt x="31" y="0"/>
                  </a:lnTo>
                  <a:lnTo>
                    <a:pt x="31" y="0"/>
                  </a:lnTo>
                  <a:cubicBezTo>
                    <a:pt x="31" y="0"/>
                    <a:pt x="31" y="31"/>
                    <a:pt x="0" y="31"/>
                  </a:cubicBezTo>
                  <a:lnTo>
                    <a:pt x="0" y="31"/>
                  </a:lnTo>
                  <a:cubicBezTo>
                    <a:pt x="31" y="31"/>
                    <a:pt x="31" y="31"/>
                    <a:pt x="31" y="31"/>
                  </a:cubicBezTo>
                  <a:lnTo>
                    <a:pt x="62" y="31"/>
                  </a:lnTo>
                  <a:cubicBezTo>
                    <a:pt x="62" y="31"/>
                    <a:pt x="62" y="0"/>
                    <a:pt x="93" y="0"/>
                  </a:cubicBezTo>
                  <a:lnTo>
                    <a:pt x="93" y="31"/>
                  </a:lnTo>
                  <a:lnTo>
                    <a:pt x="93" y="31"/>
                  </a:lnTo>
                  <a:cubicBezTo>
                    <a:pt x="124" y="31"/>
                    <a:pt x="124" y="31"/>
                    <a:pt x="124" y="31"/>
                  </a:cubicBezTo>
                  <a:cubicBezTo>
                    <a:pt x="155" y="31"/>
                    <a:pt x="155" y="31"/>
                    <a:pt x="155" y="31"/>
                  </a:cubicBezTo>
                  <a:lnTo>
                    <a:pt x="155" y="31"/>
                  </a:lnTo>
                  <a:cubicBezTo>
                    <a:pt x="186" y="31"/>
                    <a:pt x="186" y="31"/>
                    <a:pt x="186" y="31"/>
                  </a:cubicBezTo>
                  <a:lnTo>
                    <a:pt x="186" y="31"/>
                  </a:lnTo>
                  <a:lnTo>
                    <a:pt x="186" y="31"/>
                  </a:lnTo>
                  <a:cubicBezTo>
                    <a:pt x="217" y="31"/>
                    <a:pt x="248" y="31"/>
                    <a:pt x="279" y="31"/>
                  </a:cubicBezTo>
                  <a:lnTo>
                    <a:pt x="279" y="31"/>
                  </a:lnTo>
                  <a:cubicBezTo>
                    <a:pt x="279" y="31"/>
                    <a:pt x="279" y="31"/>
                    <a:pt x="310" y="31"/>
                  </a:cubicBezTo>
                  <a:lnTo>
                    <a:pt x="310" y="31"/>
                  </a:lnTo>
                  <a:lnTo>
                    <a:pt x="341" y="31"/>
                  </a:lnTo>
                  <a:lnTo>
                    <a:pt x="341" y="31"/>
                  </a:lnTo>
                  <a:lnTo>
                    <a:pt x="341" y="0"/>
                  </a:lnTo>
                  <a:lnTo>
                    <a:pt x="341" y="0"/>
                  </a:lnTo>
                  <a:lnTo>
                    <a:pt x="341" y="0"/>
                  </a:lnTo>
                  <a:cubicBezTo>
                    <a:pt x="341" y="0"/>
                    <a:pt x="310" y="31"/>
                    <a:pt x="279"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6" name="Freeform 185"/>
            <p:cNvSpPr>
              <a:spLocks noChangeArrowheads="1"/>
            </p:cNvSpPr>
            <p:nvPr/>
          </p:nvSpPr>
          <p:spPr bwMode="auto">
            <a:xfrm>
              <a:off x="1995488" y="842963"/>
              <a:ext cx="22225" cy="1587"/>
            </a:xfrm>
            <a:custGeom>
              <a:avLst/>
              <a:gdLst>
                <a:gd name="T0" fmla="*/ 0 w 63"/>
                <a:gd name="T1" fmla="*/ 0 h 1"/>
                <a:gd name="T2" fmla="*/ 0 w 63"/>
                <a:gd name="T3" fmla="*/ 0 h 1"/>
                <a:gd name="T4" fmla="*/ 0 w 63"/>
                <a:gd name="T5" fmla="*/ 0 h 1"/>
                <a:gd name="T6" fmla="*/ 0 w 63"/>
                <a:gd name="T7" fmla="*/ 0 h 1"/>
                <a:gd name="T8" fmla="*/ 62 w 63"/>
                <a:gd name="T9" fmla="*/ 0 h 1"/>
                <a:gd name="T10" fmla="*/ 31 w 63"/>
                <a:gd name="T11" fmla="*/ 0 h 1"/>
                <a:gd name="T12" fmla="*/ 0 w 6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3" h="1">
                  <a:moveTo>
                    <a:pt x="0" y="0"/>
                  </a:moveTo>
                  <a:lnTo>
                    <a:pt x="0" y="0"/>
                  </a:lnTo>
                  <a:lnTo>
                    <a:pt x="0" y="0"/>
                  </a:lnTo>
                  <a:lnTo>
                    <a:pt x="0" y="0"/>
                  </a:lnTo>
                  <a:cubicBezTo>
                    <a:pt x="62" y="0"/>
                    <a:pt x="62" y="0"/>
                    <a:pt x="62" y="0"/>
                  </a:cubicBezTo>
                  <a:lnTo>
                    <a:pt x="31" y="0"/>
                  </a:ln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7" name="Freeform 186"/>
            <p:cNvSpPr>
              <a:spLocks noChangeArrowheads="1"/>
            </p:cNvSpPr>
            <p:nvPr/>
          </p:nvSpPr>
          <p:spPr bwMode="auto">
            <a:xfrm>
              <a:off x="2062163" y="742950"/>
              <a:ext cx="77787" cy="22225"/>
            </a:xfrm>
            <a:custGeom>
              <a:avLst/>
              <a:gdLst>
                <a:gd name="T0" fmla="*/ 186 w 218"/>
                <a:gd name="T1" fmla="*/ 0 h 63"/>
                <a:gd name="T2" fmla="*/ 186 w 218"/>
                <a:gd name="T3" fmla="*/ 0 h 63"/>
                <a:gd name="T4" fmla="*/ 186 w 218"/>
                <a:gd name="T5" fmla="*/ 0 h 63"/>
                <a:gd name="T6" fmla="*/ 124 w 218"/>
                <a:gd name="T7" fmla="*/ 0 h 63"/>
                <a:gd name="T8" fmla="*/ 92 w 218"/>
                <a:gd name="T9" fmla="*/ 0 h 63"/>
                <a:gd name="T10" fmla="*/ 62 w 218"/>
                <a:gd name="T11" fmla="*/ 31 h 63"/>
                <a:gd name="T12" fmla="*/ 62 w 218"/>
                <a:gd name="T13" fmla="*/ 31 h 63"/>
                <a:gd name="T14" fmla="*/ 0 w 218"/>
                <a:gd name="T15" fmla="*/ 0 h 63"/>
                <a:gd name="T16" fmla="*/ 0 w 218"/>
                <a:gd name="T17" fmla="*/ 0 h 63"/>
                <a:gd name="T18" fmla="*/ 0 w 218"/>
                <a:gd name="T19" fmla="*/ 0 h 63"/>
                <a:gd name="T20" fmla="*/ 0 w 218"/>
                <a:gd name="T21" fmla="*/ 31 h 63"/>
                <a:gd name="T22" fmla="*/ 62 w 218"/>
                <a:gd name="T23" fmla="*/ 31 h 63"/>
                <a:gd name="T24" fmla="*/ 62 w 218"/>
                <a:gd name="T25" fmla="*/ 62 h 63"/>
                <a:gd name="T26" fmla="*/ 62 w 218"/>
                <a:gd name="T27" fmla="*/ 62 h 63"/>
                <a:gd name="T28" fmla="*/ 62 w 218"/>
                <a:gd name="T29" fmla="*/ 62 h 63"/>
                <a:gd name="T30" fmla="*/ 92 w 218"/>
                <a:gd name="T31" fmla="*/ 62 h 63"/>
                <a:gd name="T32" fmla="*/ 92 w 218"/>
                <a:gd name="T33" fmla="*/ 62 h 63"/>
                <a:gd name="T34" fmla="*/ 124 w 218"/>
                <a:gd name="T35" fmla="*/ 62 h 63"/>
                <a:gd name="T36" fmla="*/ 186 w 218"/>
                <a:gd name="T37" fmla="*/ 31 h 63"/>
                <a:gd name="T38" fmla="*/ 217 w 218"/>
                <a:gd name="T39" fmla="*/ 31 h 63"/>
                <a:gd name="T40" fmla="*/ 186 w 218"/>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8" h="63">
                  <a:moveTo>
                    <a:pt x="186" y="0"/>
                  </a:moveTo>
                  <a:lnTo>
                    <a:pt x="186" y="0"/>
                  </a:lnTo>
                  <a:lnTo>
                    <a:pt x="186" y="0"/>
                  </a:lnTo>
                  <a:cubicBezTo>
                    <a:pt x="155" y="0"/>
                    <a:pt x="155" y="0"/>
                    <a:pt x="124" y="0"/>
                  </a:cubicBezTo>
                  <a:lnTo>
                    <a:pt x="92" y="0"/>
                  </a:lnTo>
                  <a:cubicBezTo>
                    <a:pt x="92" y="31"/>
                    <a:pt x="62" y="31"/>
                    <a:pt x="62" y="31"/>
                  </a:cubicBezTo>
                  <a:lnTo>
                    <a:pt x="62" y="31"/>
                  </a:lnTo>
                  <a:cubicBezTo>
                    <a:pt x="31" y="31"/>
                    <a:pt x="31" y="0"/>
                    <a:pt x="0" y="0"/>
                  </a:cubicBezTo>
                  <a:lnTo>
                    <a:pt x="0" y="0"/>
                  </a:lnTo>
                  <a:lnTo>
                    <a:pt x="0" y="0"/>
                  </a:lnTo>
                  <a:lnTo>
                    <a:pt x="0" y="31"/>
                  </a:lnTo>
                  <a:cubicBezTo>
                    <a:pt x="31" y="31"/>
                    <a:pt x="62" y="31"/>
                    <a:pt x="62" y="31"/>
                  </a:cubicBezTo>
                  <a:cubicBezTo>
                    <a:pt x="62" y="62"/>
                    <a:pt x="62" y="62"/>
                    <a:pt x="62" y="62"/>
                  </a:cubicBezTo>
                  <a:lnTo>
                    <a:pt x="62" y="62"/>
                  </a:lnTo>
                  <a:lnTo>
                    <a:pt x="62" y="62"/>
                  </a:lnTo>
                  <a:lnTo>
                    <a:pt x="92" y="62"/>
                  </a:lnTo>
                  <a:lnTo>
                    <a:pt x="92" y="62"/>
                  </a:lnTo>
                  <a:cubicBezTo>
                    <a:pt x="92" y="62"/>
                    <a:pt x="92" y="62"/>
                    <a:pt x="124" y="62"/>
                  </a:cubicBezTo>
                  <a:cubicBezTo>
                    <a:pt x="155" y="62"/>
                    <a:pt x="186" y="31"/>
                    <a:pt x="186" y="31"/>
                  </a:cubicBezTo>
                  <a:lnTo>
                    <a:pt x="217" y="31"/>
                  </a:lnTo>
                  <a:cubicBezTo>
                    <a:pt x="186" y="0"/>
                    <a:pt x="186" y="0"/>
                    <a:pt x="186"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8" name="Freeform 187"/>
            <p:cNvSpPr>
              <a:spLocks noChangeArrowheads="1"/>
            </p:cNvSpPr>
            <p:nvPr/>
          </p:nvSpPr>
          <p:spPr bwMode="auto">
            <a:xfrm>
              <a:off x="2039938" y="776288"/>
              <a:ext cx="33337" cy="1587"/>
            </a:xfrm>
            <a:custGeom>
              <a:avLst/>
              <a:gdLst>
                <a:gd name="T0" fmla="*/ 0 w 94"/>
                <a:gd name="T1" fmla="*/ 0 h 1"/>
                <a:gd name="T2" fmla="*/ 0 w 94"/>
                <a:gd name="T3" fmla="*/ 0 h 1"/>
                <a:gd name="T4" fmla="*/ 31 w 94"/>
                <a:gd name="T5" fmla="*/ 0 h 1"/>
                <a:gd name="T6" fmla="*/ 62 w 94"/>
                <a:gd name="T7" fmla="*/ 0 h 1"/>
                <a:gd name="T8" fmla="*/ 93 w 94"/>
                <a:gd name="T9" fmla="*/ 0 h 1"/>
                <a:gd name="T10" fmla="*/ 93 w 94"/>
                <a:gd name="T11" fmla="*/ 0 h 1"/>
                <a:gd name="T12" fmla="*/ 62 w 94"/>
                <a:gd name="T13" fmla="*/ 0 h 1"/>
                <a:gd name="T14" fmla="*/ 0 w 9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
                  <a:moveTo>
                    <a:pt x="0" y="0"/>
                  </a:moveTo>
                  <a:lnTo>
                    <a:pt x="0" y="0"/>
                  </a:lnTo>
                  <a:cubicBezTo>
                    <a:pt x="31" y="0"/>
                    <a:pt x="31" y="0"/>
                    <a:pt x="31" y="0"/>
                  </a:cubicBezTo>
                  <a:cubicBezTo>
                    <a:pt x="62" y="0"/>
                    <a:pt x="62" y="0"/>
                    <a:pt x="62" y="0"/>
                  </a:cubicBezTo>
                  <a:lnTo>
                    <a:pt x="93" y="0"/>
                  </a:lnTo>
                  <a:lnTo>
                    <a:pt x="93" y="0"/>
                  </a:lnTo>
                  <a:lnTo>
                    <a:pt x="62" y="0"/>
                  </a:lnTo>
                  <a:lnTo>
                    <a:pt x="0"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29" name="Freeform 188"/>
            <p:cNvSpPr>
              <a:spLocks noChangeArrowheads="1"/>
            </p:cNvSpPr>
            <p:nvPr/>
          </p:nvSpPr>
          <p:spPr bwMode="auto">
            <a:xfrm>
              <a:off x="2039938" y="742950"/>
              <a:ext cx="368300" cy="112713"/>
            </a:xfrm>
            <a:custGeom>
              <a:avLst/>
              <a:gdLst>
                <a:gd name="T0" fmla="*/ 930 w 1024"/>
                <a:gd name="T1" fmla="*/ 62 h 311"/>
                <a:gd name="T2" fmla="*/ 961 w 1024"/>
                <a:gd name="T3" fmla="*/ 31 h 311"/>
                <a:gd name="T4" fmla="*/ 991 w 1024"/>
                <a:gd name="T5" fmla="*/ 31 h 311"/>
                <a:gd name="T6" fmla="*/ 1023 w 1024"/>
                <a:gd name="T7" fmla="*/ 31 h 311"/>
                <a:gd name="T8" fmla="*/ 991 w 1024"/>
                <a:gd name="T9" fmla="*/ 0 h 311"/>
                <a:gd name="T10" fmla="*/ 930 w 1024"/>
                <a:gd name="T11" fmla="*/ 0 h 311"/>
                <a:gd name="T12" fmla="*/ 899 w 1024"/>
                <a:gd name="T13" fmla="*/ 0 h 311"/>
                <a:gd name="T14" fmla="*/ 806 w 1024"/>
                <a:gd name="T15" fmla="*/ 31 h 311"/>
                <a:gd name="T16" fmla="*/ 743 w 1024"/>
                <a:gd name="T17" fmla="*/ 31 h 311"/>
                <a:gd name="T18" fmla="*/ 713 w 1024"/>
                <a:gd name="T19" fmla="*/ 0 h 311"/>
                <a:gd name="T20" fmla="*/ 682 w 1024"/>
                <a:gd name="T21" fmla="*/ 0 h 311"/>
                <a:gd name="T22" fmla="*/ 651 w 1024"/>
                <a:gd name="T23" fmla="*/ 0 h 311"/>
                <a:gd name="T24" fmla="*/ 589 w 1024"/>
                <a:gd name="T25" fmla="*/ 0 h 311"/>
                <a:gd name="T26" fmla="*/ 558 w 1024"/>
                <a:gd name="T27" fmla="*/ 0 h 311"/>
                <a:gd name="T28" fmla="*/ 495 w 1024"/>
                <a:gd name="T29" fmla="*/ 0 h 311"/>
                <a:gd name="T30" fmla="*/ 434 w 1024"/>
                <a:gd name="T31" fmla="*/ 31 h 311"/>
                <a:gd name="T32" fmla="*/ 310 w 1024"/>
                <a:gd name="T33" fmla="*/ 0 h 311"/>
                <a:gd name="T34" fmla="*/ 310 w 1024"/>
                <a:gd name="T35" fmla="*/ 124 h 311"/>
                <a:gd name="T36" fmla="*/ 248 w 1024"/>
                <a:gd name="T37" fmla="*/ 124 h 311"/>
                <a:gd name="T38" fmla="*/ 217 w 1024"/>
                <a:gd name="T39" fmla="*/ 155 h 311"/>
                <a:gd name="T40" fmla="*/ 154 w 1024"/>
                <a:gd name="T41" fmla="*/ 155 h 311"/>
                <a:gd name="T42" fmla="*/ 93 w 1024"/>
                <a:gd name="T43" fmla="*/ 186 h 311"/>
                <a:gd name="T44" fmla="*/ 31 w 1024"/>
                <a:gd name="T45" fmla="*/ 217 h 311"/>
                <a:gd name="T46" fmla="*/ 31 w 1024"/>
                <a:gd name="T47" fmla="*/ 217 h 311"/>
                <a:gd name="T48" fmla="*/ 0 w 1024"/>
                <a:gd name="T49" fmla="*/ 248 h 311"/>
                <a:gd name="T50" fmla="*/ 0 w 1024"/>
                <a:gd name="T51" fmla="*/ 310 h 311"/>
                <a:gd name="T52" fmla="*/ 31 w 1024"/>
                <a:gd name="T53" fmla="*/ 310 h 311"/>
                <a:gd name="T54" fmla="*/ 93 w 1024"/>
                <a:gd name="T55" fmla="*/ 310 h 311"/>
                <a:gd name="T56" fmla="*/ 186 w 1024"/>
                <a:gd name="T57" fmla="*/ 310 h 311"/>
                <a:gd name="T58" fmla="*/ 217 w 1024"/>
                <a:gd name="T59" fmla="*/ 279 h 311"/>
                <a:gd name="T60" fmla="*/ 248 w 1024"/>
                <a:gd name="T61" fmla="*/ 279 h 311"/>
                <a:gd name="T62" fmla="*/ 279 w 1024"/>
                <a:gd name="T63" fmla="*/ 248 h 311"/>
                <a:gd name="T64" fmla="*/ 217 w 1024"/>
                <a:gd name="T65" fmla="*/ 248 h 311"/>
                <a:gd name="T66" fmla="*/ 154 w 1024"/>
                <a:gd name="T67" fmla="*/ 217 h 311"/>
                <a:gd name="T68" fmla="*/ 217 w 1024"/>
                <a:gd name="T69" fmla="*/ 186 h 311"/>
                <a:gd name="T70" fmla="*/ 279 w 1024"/>
                <a:gd name="T71" fmla="*/ 186 h 311"/>
                <a:gd name="T72" fmla="*/ 341 w 1024"/>
                <a:gd name="T73" fmla="*/ 186 h 311"/>
                <a:gd name="T74" fmla="*/ 371 w 1024"/>
                <a:gd name="T75" fmla="*/ 186 h 311"/>
                <a:gd name="T76" fmla="*/ 403 w 1024"/>
                <a:gd name="T77" fmla="*/ 155 h 311"/>
                <a:gd name="T78" fmla="*/ 495 w 1024"/>
                <a:gd name="T79" fmla="*/ 155 h 311"/>
                <a:gd name="T80" fmla="*/ 527 w 1024"/>
                <a:gd name="T81" fmla="*/ 155 h 311"/>
                <a:gd name="T82" fmla="*/ 558 w 1024"/>
                <a:gd name="T83" fmla="*/ 155 h 311"/>
                <a:gd name="T84" fmla="*/ 558 w 1024"/>
                <a:gd name="T85" fmla="*/ 93 h 311"/>
                <a:gd name="T86" fmla="*/ 651 w 1024"/>
                <a:gd name="T87" fmla="*/ 124 h 311"/>
                <a:gd name="T88" fmla="*/ 775 w 1024"/>
                <a:gd name="T89" fmla="*/ 93 h 311"/>
                <a:gd name="T90" fmla="*/ 775 w 1024"/>
                <a:gd name="T91" fmla="*/ 93 h 311"/>
                <a:gd name="T92" fmla="*/ 899 w 1024"/>
                <a:gd name="T93"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4" h="311">
                  <a:moveTo>
                    <a:pt x="930" y="62"/>
                  </a:moveTo>
                  <a:lnTo>
                    <a:pt x="930" y="62"/>
                  </a:lnTo>
                  <a:cubicBezTo>
                    <a:pt x="930" y="62"/>
                    <a:pt x="930" y="62"/>
                    <a:pt x="930" y="31"/>
                  </a:cubicBezTo>
                  <a:cubicBezTo>
                    <a:pt x="961" y="31"/>
                    <a:pt x="961" y="31"/>
                    <a:pt x="961" y="31"/>
                  </a:cubicBezTo>
                  <a:lnTo>
                    <a:pt x="991" y="31"/>
                  </a:lnTo>
                  <a:lnTo>
                    <a:pt x="991" y="31"/>
                  </a:lnTo>
                  <a:cubicBezTo>
                    <a:pt x="1023" y="31"/>
                    <a:pt x="1023" y="31"/>
                    <a:pt x="1023" y="31"/>
                  </a:cubicBezTo>
                  <a:lnTo>
                    <a:pt x="1023" y="31"/>
                  </a:lnTo>
                  <a:lnTo>
                    <a:pt x="1023" y="31"/>
                  </a:lnTo>
                  <a:cubicBezTo>
                    <a:pt x="991" y="31"/>
                    <a:pt x="991" y="31"/>
                    <a:pt x="991" y="0"/>
                  </a:cubicBezTo>
                  <a:lnTo>
                    <a:pt x="961" y="0"/>
                  </a:lnTo>
                  <a:cubicBezTo>
                    <a:pt x="961" y="0"/>
                    <a:pt x="961" y="0"/>
                    <a:pt x="930" y="0"/>
                  </a:cubicBezTo>
                  <a:cubicBezTo>
                    <a:pt x="930" y="0"/>
                    <a:pt x="930" y="0"/>
                    <a:pt x="899" y="0"/>
                  </a:cubicBezTo>
                  <a:lnTo>
                    <a:pt x="899" y="0"/>
                  </a:lnTo>
                  <a:lnTo>
                    <a:pt x="867" y="0"/>
                  </a:lnTo>
                  <a:cubicBezTo>
                    <a:pt x="867" y="0"/>
                    <a:pt x="837" y="0"/>
                    <a:pt x="806" y="31"/>
                  </a:cubicBezTo>
                  <a:lnTo>
                    <a:pt x="806" y="31"/>
                  </a:lnTo>
                  <a:cubicBezTo>
                    <a:pt x="775" y="31"/>
                    <a:pt x="775" y="31"/>
                    <a:pt x="743" y="31"/>
                  </a:cubicBezTo>
                  <a:lnTo>
                    <a:pt x="743" y="31"/>
                  </a:lnTo>
                  <a:cubicBezTo>
                    <a:pt x="743" y="0"/>
                    <a:pt x="713" y="0"/>
                    <a:pt x="713" y="0"/>
                  </a:cubicBezTo>
                  <a:lnTo>
                    <a:pt x="713" y="0"/>
                  </a:lnTo>
                  <a:cubicBezTo>
                    <a:pt x="713" y="0"/>
                    <a:pt x="713" y="0"/>
                    <a:pt x="682" y="0"/>
                  </a:cubicBezTo>
                  <a:lnTo>
                    <a:pt x="682" y="0"/>
                  </a:lnTo>
                  <a:lnTo>
                    <a:pt x="651" y="0"/>
                  </a:lnTo>
                  <a:lnTo>
                    <a:pt x="651" y="0"/>
                  </a:lnTo>
                  <a:cubicBezTo>
                    <a:pt x="619" y="0"/>
                    <a:pt x="589" y="0"/>
                    <a:pt x="589" y="0"/>
                  </a:cubicBezTo>
                  <a:lnTo>
                    <a:pt x="558" y="0"/>
                  </a:lnTo>
                  <a:lnTo>
                    <a:pt x="558" y="0"/>
                  </a:lnTo>
                  <a:cubicBezTo>
                    <a:pt x="527" y="0"/>
                    <a:pt x="527" y="0"/>
                    <a:pt x="495" y="0"/>
                  </a:cubicBezTo>
                  <a:lnTo>
                    <a:pt x="495" y="0"/>
                  </a:lnTo>
                  <a:cubicBezTo>
                    <a:pt x="495" y="31"/>
                    <a:pt x="495" y="31"/>
                    <a:pt x="465" y="31"/>
                  </a:cubicBezTo>
                  <a:cubicBezTo>
                    <a:pt x="465" y="31"/>
                    <a:pt x="465" y="31"/>
                    <a:pt x="434" y="31"/>
                  </a:cubicBezTo>
                  <a:cubicBezTo>
                    <a:pt x="403" y="0"/>
                    <a:pt x="371" y="0"/>
                    <a:pt x="341" y="0"/>
                  </a:cubicBezTo>
                  <a:lnTo>
                    <a:pt x="310" y="0"/>
                  </a:lnTo>
                  <a:cubicBezTo>
                    <a:pt x="310" y="124"/>
                    <a:pt x="310" y="124"/>
                    <a:pt x="310" y="124"/>
                  </a:cubicBezTo>
                  <a:lnTo>
                    <a:pt x="310" y="124"/>
                  </a:lnTo>
                  <a:lnTo>
                    <a:pt x="279" y="124"/>
                  </a:lnTo>
                  <a:lnTo>
                    <a:pt x="248" y="124"/>
                  </a:lnTo>
                  <a:lnTo>
                    <a:pt x="217" y="124"/>
                  </a:lnTo>
                  <a:lnTo>
                    <a:pt x="217" y="155"/>
                  </a:lnTo>
                  <a:cubicBezTo>
                    <a:pt x="217" y="155"/>
                    <a:pt x="217" y="155"/>
                    <a:pt x="186" y="155"/>
                  </a:cubicBezTo>
                  <a:cubicBezTo>
                    <a:pt x="186" y="155"/>
                    <a:pt x="186" y="155"/>
                    <a:pt x="154" y="155"/>
                  </a:cubicBezTo>
                  <a:cubicBezTo>
                    <a:pt x="154" y="155"/>
                    <a:pt x="124" y="155"/>
                    <a:pt x="62" y="155"/>
                  </a:cubicBezTo>
                  <a:cubicBezTo>
                    <a:pt x="93" y="186"/>
                    <a:pt x="93" y="186"/>
                    <a:pt x="93" y="186"/>
                  </a:cubicBezTo>
                  <a:cubicBezTo>
                    <a:pt x="93" y="186"/>
                    <a:pt x="93" y="217"/>
                    <a:pt x="62" y="217"/>
                  </a:cubicBezTo>
                  <a:cubicBezTo>
                    <a:pt x="62" y="217"/>
                    <a:pt x="62" y="217"/>
                    <a:pt x="31" y="217"/>
                  </a:cubicBezTo>
                  <a:lnTo>
                    <a:pt x="31" y="217"/>
                  </a:lnTo>
                  <a:lnTo>
                    <a:pt x="31" y="217"/>
                  </a:lnTo>
                  <a:cubicBezTo>
                    <a:pt x="31" y="217"/>
                    <a:pt x="31" y="248"/>
                    <a:pt x="0" y="248"/>
                  </a:cubicBezTo>
                  <a:lnTo>
                    <a:pt x="0" y="248"/>
                  </a:lnTo>
                  <a:cubicBezTo>
                    <a:pt x="62" y="248"/>
                    <a:pt x="62" y="248"/>
                    <a:pt x="62" y="248"/>
                  </a:cubicBezTo>
                  <a:cubicBezTo>
                    <a:pt x="0" y="310"/>
                    <a:pt x="0" y="310"/>
                    <a:pt x="0" y="310"/>
                  </a:cubicBezTo>
                  <a:lnTo>
                    <a:pt x="0" y="310"/>
                  </a:lnTo>
                  <a:cubicBezTo>
                    <a:pt x="31" y="310"/>
                    <a:pt x="31" y="310"/>
                    <a:pt x="31" y="310"/>
                  </a:cubicBezTo>
                  <a:cubicBezTo>
                    <a:pt x="62" y="310"/>
                    <a:pt x="62" y="310"/>
                    <a:pt x="62" y="310"/>
                  </a:cubicBezTo>
                  <a:cubicBezTo>
                    <a:pt x="62" y="310"/>
                    <a:pt x="62" y="310"/>
                    <a:pt x="93" y="310"/>
                  </a:cubicBezTo>
                  <a:cubicBezTo>
                    <a:pt x="93" y="310"/>
                    <a:pt x="124" y="310"/>
                    <a:pt x="154" y="310"/>
                  </a:cubicBezTo>
                  <a:cubicBezTo>
                    <a:pt x="154" y="310"/>
                    <a:pt x="154" y="310"/>
                    <a:pt x="186" y="310"/>
                  </a:cubicBezTo>
                  <a:cubicBezTo>
                    <a:pt x="186" y="310"/>
                    <a:pt x="154" y="310"/>
                    <a:pt x="186" y="279"/>
                  </a:cubicBezTo>
                  <a:cubicBezTo>
                    <a:pt x="186" y="279"/>
                    <a:pt x="186" y="279"/>
                    <a:pt x="217" y="279"/>
                  </a:cubicBezTo>
                  <a:lnTo>
                    <a:pt x="217" y="279"/>
                  </a:lnTo>
                  <a:lnTo>
                    <a:pt x="248" y="279"/>
                  </a:lnTo>
                  <a:lnTo>
                    <a:pt x="279" y="279"/>
                  </a:lnTo>
                  <a:lnTo>
                    <a:pt x="279" y="248"/>
                  </a:lnTo>
                  <a:cubicBezTo>
                    <a:pt x="248" y="248"/>
                    <a:pt x="248" y="248"/>
                    <a:pt x="248" y="248"/>
                  </a:cubicBezTo>
                  <a:cubicBezTo>
                    <a:pt x="248" y="248"/>
                    <a:pt x="248" y="248"/>
                    <a:pt x="217" y="248"/>
                  </a:cubicBezTo>
                  <a:lnTo>
                    <a:pt x="186" y="248"/>
                  </a:lnTo>
                  <a:cubicBezTo>
                    <a:pt x="186" y="248"/>
                    <a:pt x="154" y="248"/>
                    <a:pt x="154" y="217"/>
                  </a:cubicBezTo>
                  <a:cubicBezTo>
                    <a:pt x="154" y="217"/>
                    <a:pt x="154" y="186"/>
                    <a:pt x="186" y="186"/>
                  </a:cubicBezTo>
                  <a:lnTo>
                    <a:pt x="217" y="186"/>
                  </a:lnTo>
                  <a:cubicBezTo>
                    <a:pt x="248" y="186"/>
                    <a:pt x="248" y="186"/>
                    <a:pt x="248" y="186"/>
                  </a:cubicBezTo>
                  <a:cubicBezTo>
                    <a:pt x="279" y="186"/>
                    <a:pt x="279" y="186"/>
                    <a:pt x="279" y="186"/>
                  </a:cubicBezTo>
                  <a:cubicBezTo>
                    <a:pt x="310" y="186"/>
                    <a:pt x="310" y="186"/>
                    <a:pt x="310" y="186"/>
                  </a:cubicBezTo>
                  <a:cubicBezTo>
                    <a:pt x="341" y="186"/>
                    <a:pt x="341" y="186"/>
                    <a:pt x="341" y="186"/>
                  </a:cubicBezTo>
                  <a:lnTo>
                    <a:pt x="371" y="186"/>
                  </a:lnTo>
                  <a:lnTo>
                    <a:pt x="371" y="186"/>
                  </a:lnTo>
                  <a:cubicBezTo>
                    <a:pt x="371" y="155"/>
                    <a:pt x="371" y="155"/>
                    <a:pt x="403" y="155"/>
                  </a:cubicBezTo>
                  <a:lnTo>
                    <a:pt x="403" y="155"/>
                  </a:lnTo>
                  <a:lnTo>
                    <a:pt x="434" y="155"/>
                  </a:lnTo>
                  <a:cubicBezTo>
                    <a:pt x="465" y="155"/>
                    <a:pt x="465" y="155"/>
                    <a:pt x="495" y="155"/>
                  </a:cubicBezTo>
                  <a:lnTo>
                    <a:pt x="495" y="155"/>
                  </a:lnTo>
                  <a:lnTo>
                    <a:pt x="527" y="155"/>
                  </a:lnTo>
                  <a:lnTo>
                    <a:pt x="527" y="155"/>
                  </a:lnTo>
                  <a:cubicBezTo>
                    <a:pt x="558" y="155"/>
                    <a:pt x="558" y="155"/>
                    <a:pt x="558" y="155"/>
                  </a:cubicBezTo>
                  <a:lnTo>
                    <a:pt x="558" y="124"/>
                  </a:lnTo>
                  <a:cubicBezTo>
                    <a:pt x="558" y="93"/>
                    <a:pt x="558" y="93"/>
                    <a:pt x="558" y="93"/>
                  </a:cubicBezTo>
                  <a:cubicBezTo>
                    <a:pt x="589" y="124"/>
                    <a:pt x="589" y="124"/>
                    <a:pt x="589" y="124"/>
                  </a:cubicBezTo>
                  <a:cubicBezTo>
                    <a:pt x="589" y="124"/>
                    <a:pt x="619" y="124"/>
                    <a:pt x="651" y="124"/>
                  </a:cubicBezTo>
                  <a:lnTo>
                    <a:pt x="651" y="124"/>
                  </a:lnTo>
                  <a:cubicBezTo>
                    <a:pt x="682" y="93"/>
                    <a:pt x="743" y="93"/>
                    <a:pt x="775" y="93"/>
                  </a:cubicBezTo>
                  <a:lnTo>
                    <a:pt x="775" y="93"/>
                  </a:lnTo>
                  <a:lnTo>
                    <a:pt x="775" y="93"/>
                  </a:lnTo>
                  <a:cubicBezTo>
                    <a:pt x="775" y="93"/>
                    <a:pt x="806" y="93"/>
                    <a:pt x="837" y="93"/>
                  </a:cubicBezTo>
                  <a:cubicBezTo>
                    <a:pt x="837" y="62"/>
                    <a:pt x="867" y="62"/>
                    <a:pt x="899" y="62"/>
                  </a:cubicBezTo>
                  <a:lnTo>
                    <a:pt x="930"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0" name="Freeform 189"/>
            <p:cNvSpPr>
              <a:spLocks noChangeArrowheads="1"/>
            </p:cNvSpPr>
            <p:nvPr/>
          </p:nvSpPr>
          <p:spPr bwMode="auto">
            <a:xfrm>
              <a:off x="1973263" y="809625"/>
              <a:ext cx="55562" cy="11113"/>
            </a:xfrm>
            <a:custGeom>
              <a:avLst/>
              <a:gdLst>
                <a:gd name="T0" fmla="*/ 124 w 156"/>
                <a:gd name="T1" fmla="*/ 31 h 32"/>
                <a:gd name="T2" fmla="*/ 124 w 156"/>
                <a:gd name="T3" fmla="*/ 31 h 32"/>
                <a:gd name="T4" fmla="*/ 62 w 156"/>
                <a:gd name="T5" fmla="*/ 0 h 32"/>
                <a:gd name="T6" fmla="*/ 0 w 156"/>
                <a:gd name="T7" fmla="*/ 0 h 32"/>
                <a:gd name="T8" fmla="*/ 31 w 156"/>
                <a:gd name="T9" fmla="*/ 0 h 32"/>
                <a:gd name="T10" fmla="*/ 31 w 156"/>
                <a:gd name="T11" fmla="*/ 0 h 32"/>
                <a:gd name="T12" fmla="*/ 31 w 156"/>
                <a:gd name="T13" fmla="*/ 0 h 32"/>
                <a:gd name="T14" fmla="*/ 62 w 156"/>
                <a:gd name="T15" fmla="*/ 0 h 32"/>
                <a:gd name="T16" fmla="*/ 124 w 156"/>
                <a:gd name="T17" fmla="*/ 31 h 32"/>
                <a:gd name="T18" fmla="*/ 124 w 156"/>
                <a:gd name="T19" fmla="*/ 31 h 32"/>
                <a:gd name="T20" fmla="*/ 155 w 156"/>
                <a:gd name="T21" fmla="*/ 31 h 32"/>
                <a:gd name="T22" fmla="*/ 155 w 156"/>
                <a:gd name="T23" fmla="*/ 31 h 32"/>
                <a:gd name="T24" fmla="*/ 124 w 156"/>
                <a:gd name="T2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32">
                  <a:moveTo>
                    <a:pt x="124" y="31"/>
                  </a:moveTo>
                  <a:lnTo>
                    <a:pt x="124" y="31"/>
                  </a:lnTo>
                  <a:cubicBezTo>
                    <a:pt x="93" y="0"/>
                    <a:pt x="93" y="0"/>
                    <a:pt x="62" y="0"/>
                  </a:cubicBezTo>
                  <a:cubicBezTo>
                    <a:pt x="62" y="0"/>
                    <a:pt x="31" y="0"/>
                    <a:pt x="0" y="0"/>
                  </a:cubicBezTo>
                  <a:cubicBezTo>
                    <a:pt x="31" y="0"/>
                    <a:pt x="31" y="0"/>
                    <a:pt x="31" y="0"/>
                  </a:cubicBezTo>
                  <a:lnTo>
                    <a:pt x="31" y="0"/>
                  </a:lnTo>
                  <a:lnTo>
                    <a:pt x="31" y="0"/>
                  </a:lnTo>
                  <a:cubicBezTo>
                    <a:pt x="31" y="0"/>
                    <a:pt x="31" y="0"/>
                    <a:pt x="62" y="0"/>
                  </a:cubicBezTo>
                  <a:cubicBezTo>
                    <a:pt x="93" y="0"/>
                    <a:pt x="93" y="31"/>
                    <a:pt x="124" y="31"/>
                  </a:cubicBezTo>
                  <a:lnTo>
                    <a:pt x="124" y="31"/>
                  </a:lnTo>
                  <a:lnTo>
                    <a:pt x="155" y="31"/>
                  </a:lnTo>
                  <a:lnTo>
                    <a:pt x="155" y="31"/>
                  </a:lnTo>
                  <a:lnTo>
                    <a:pt x="124"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1" name="Freeform 190"/>
            <p:cNvSpPr>
              <a:spLocks noChangeArrowheads="1"/>
            </p:cNvSpPr>
            <p:nvPr/>
          </p:nvSpPr>
          <p:spPr bwMode="auto">
            <a:xfrm>
              <a:off x="2062163" y="876300"/>
              <a:ext cx="22225" cy="11113"/>
            </a:xfrm>
            <a:custGeom>
              <a:avLst/>
              <a:gdLst>
                <a:gd name="T0" fmla="*/ 62 w 63"/>
                <a:gd name="T1" fmla="*/ 0 h 32"/>
                <a:gd name="T2" fmla="*/ 62 w 63"/>
                <a:gd name="T3" fmla="*/ 0 h 32"/>
                <a:gd name="T4" fmla="*/ 62 w 63"/>
                <a:gd name="T5" fmla="*/ 0 h 32"/>
                <a:gd name="T6" fmla="*/ 62 w 63"/>
                <a:gd name="T7" fmla="*/ 0 h 32"/>
                <a:gd name="T8" fmla="*/ 31 w 63"/>
                <a:gd name="T9" fmla="*/ 0 h 32"/>
                <a:gd name="T10" fmla="*/ 0 w 63"/>
                <a:gd name="T11" fmla="*/ 0 h 32"/>
                <a:gd name="T12" fmla="*/ 0 w 63"/>
                <a:gd name="T13" fmla="*/ 0 h 32"/>
                <a:gd name="T14" fmla="*/ 0 w 63"/>
                <a:gd name="T15" fmla="*/ 31 h 32"/>
                <a:gd name="T16" fmla="*/ 62 w 6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62" y="0"/>
                  </a:moveTo>
                  <a:lnTo>
                    <a:pt x="62" y="0"/>
                  </a:lnTo>
                  <a:lnTo>
                    <a:pt x="62" y="0"/>
                  </a:lnTo>
                  <a:lnTo>
                    <a:pt x="62" y="0"/>
                  </a:lnTo>
                  <a:cubicBezTo>
                    <a:pt x="62" y="0"/>
                    <a:pt x="62" y="0"/>
                    <a:pt x="31" y="0"/>
                  </a:cubicBezTo>
                  <a:cubicBezTo>
                    <a:pt x="31" y="0"/>
                    <a:pt x="31" y="0"/>
                    <a:pt x="0" y="0"/>
                  </a:cubicBezTo>
                  <a:lnTo>
                    <a:pt x="0" y="0"/>
                  </a:lnTo>
                  <a:cubicBezTo>
                    <a:pt x="0" y="0"/>
                    <a:pt x="0" y="0"/>
                    <a:pt x="0" y="31"/>
                  </a:cubicBezTo>
                  <a:cubicBezTo>
                    <a:pt x="31" y="31"/>
                    <a:pt x="31" y="31"/>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2" name="Freeform 191"/>
            <p:cNvSpPr>
              <a:spLocks noChangeArrowheads="1"/>
            </p:cNvSpPr>
            <p:nvPr/>
          </p:nvSpPr>
          <p:spPr bwMode="auto">
            <a:xfrm>
              <a:off x="1882775" y="765175"/>
              <a:ext cx="66675" cy="11113"/>
            </a:xfrm>
            <a:custGeom>
              <a:avLst/>
              <a:gdLst>
                <a:gd name="T0" fmla="*/ 155 w 187"/>
                <a:gd name="T1" fmla="*/ 0 h 32"/>
                <a:gd name="T2" fmla="*/ 155 w 187"/>
                <a:gd name="T3" fmla="*/ 0 h 32"/>
                <a:gd name="T4" fmla="*/ 93 w 187"/>
                <a:gd name="T5" fmla="*/ 0 h 32"/>
                <a:gd name="T6" fmla="*/ 31 w 187"/>
                <a:gd name="T7" fmla="*/ 0 h 32"/>
                <a:gd name="T8" fmla="*/ 0 w 187"/>
                <a:gd name="T9" fmla="*/ 31 h 32"/>
                <a:gd name="T10" fmla="*/ 31 w 187"/>
                <a:gd name="T11" fmla="*/ 31 h 32"/>
                <a:gd name="T12" fmla="*/ 62 w 187"/>
                <a:gd name="T13" fmla="*/ 31 h 32"/>
                <a:gd name="T14" fmla="*/ 93 w 187"/>
                <a:gd name="T15" fmla="*/ 31 h 32"/>
                <a:gd name="T16" fmla="*/ 155 w 187"/>
                <a:gd name="T17" fmla="*/ 31 h 32"/>
                <a:gd name="T18" fmla="*/ 155 w 187"/>
                <a:gd name="T19" fmla="*/ 0 h 32"/>
                <a:gd name="T20" fmla="*/ 186 w 187"/>
                <a:gd name="T21" fmla="*/ 0 h 32"/>
                <a:gd name="T22" fmla="*/ 155 w 187"/>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32">
                  <a:moveTo>
                    <a:pt x="155" y="0"/>
                  </a:moveTo>
                  <a:lnTo>
                    <a:pt x="155" y="0"/>
                  </a:lnTo>
                  <a:cubicBezTo>
                    <a:pt x="124" y="0"/>
                    <a:pt x="124" y="0"/>
                    <a:pt x="93" y="0"/>
                  </a:cubicBezTo>
                  <a:cubicBezTo>
                    <a:pt x="93" y="0"/>
                    <a:pt x="62" y="0"/>
                    <a:pt x="31" y="0"/>
                  </a:cubicBezTo>
                  <a:cubicBezTo>
                    <a:pt x="31" y="31"/>
                    <a:pt x="0" y="31"/>
                    <a:pt x="0" y="31"/>
                  </a:cubicBezTo>
                  <a:lnTo>
                    <a:pt x="31" y="31"/>
                  </a:lnTo>
                  <a:lnTo>
                    <a:pt x="62" y="31"/>
                  </a:lnTo>
                  <a:cubicBezTo>
                    <a:pt x="93" y="31"/>
                    <a:pt x="93" y="31"/>
                    <a:pt x="93" y="31"/>
                  </a:cubicBezTo>
                  <a:cubicBezTo>
                    <a:pt x="93" y="31"/>
                    <a:pt x="124" y="31"/>
                    <a:pt x="155" y="31"/>
                  </a:cubicBezTo>
                  <a:lnTo>
                    <a:pt x="155" y="0"/>
                  </a:lnTo>
                  <a:lnTo>
                    <a:pt x="186" y="0"/>
                  </a:lnTo>
                  <a:lnTo>
                    <a:pt x="155"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3" name="Freeform 192"/>
            <p:cNvSpPr>
              <a:spLocks noChangeArrowheads="1"/>
            </p:cNvSpPr>
            <p:nvPr/>
          </p:nvSpPr>
          <p:spPr bwMode="auto">
            <a:xfrm>
              <a:off x="2017713" y="1166813"/>
              <a:ext cx="11112" cy="11112"/>
            </a:xfrm>
            <a:custGeom>
              <a:avLst/>
              <a:gdLst>
                <a:gd name="T0" fmla="*/ 31 w 32"/>
                <a:gd name="T1" fmla="*/ 31 h 32"/>
                <a:gd name="T2" fmla="*/ 31 w 32"/>
                <a:gd name="T3" fmla="*/ 31 h 32"/>
                <a:gd name="T4" fmla="*/ 31 w 32"/>
                <a:gd name="T5" fmla="*/ 0 h 32"/>
                <a:gd name="T6" fmla="*/ 0 w 32"/>
                <a:gd name="T7" fmla="*/ 0 h 32"/>
                <a:gd name="T8" fmla="*/ 0 w 32"/>
                <a:gd name="T9" fmla="*/ 0 h 32"/>
                <a:gd name="T10" fmla="*/ 31 w 32"/>
                <a:gd name="T11" fmla="*/ 31 h 32"/>
              </a:gdLst>
              <a:ahLst/>
              <a:cxnLst>
                <a:cxn ang="0">
                  <a:pos x="T0" y="T1"/>
                </a:cxn>
                <a:cxn ang="0">
                  <a:pos x="T2" y="T3"/>
                </a:cxn>
                <a:cxn ang="0">
                  <a:pos x="T4" y="T5"/>
                </a:cxn>
                <a:cxn ang="0">
                  <a:pos x="T6" y="T7"/>
                </a:cxn>
                <a:cxn ang="0">
                  <a:pos x="T8" y="T9"/>
                </a:cxn>
                <a:cxn ang="0">
                  <a:pos x="T10" y="T11"/>
                </a:cxn>
              </a:cxnLst>
              <a:rect l="0" t="0" r="r" b="b"/>
              <a:pathLst>
                <a:path w="32" h="32">
                  <a:moveTo>
                    <a:pt x="31" y="31"/>
                  </a:moveTo>
                  <a:lnTo>
                    <a:pt x="31" y="31"/>
                  </a:lnTo>
                  <a:cubicBezTo>
                    <a:pt x="31" y="0"/>
                    <a:pt x="31" y="0"/>
                    <a:pt x="31" y="0"/>
                  </a:cubicBezTo>
                  <a:cubicBezTo>
                    <a:pt x="31" y="0"/>
                    <a:pt x="31" y="0"/>
                    <a:pt x="0" y="0"/>
                  </a:cubicBezTo>
                  <a:lnTo>
                    <a:pt x="0" y="0"/>
                  </a:lnTo>
                  <a:cubicBezTo>
                    <a:pt x="31" y="0"/>
                    <a:pt x="31" y="31"/>
                    <a:pt x="31"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4" name="Freeform 193"/>
            <p:cNvSpPr>
              <a:spLocks noChangeArrowheads="1"/>
            </p:cNvSpPr>
            <p:nvPr/>
          </p:nvSpPr>
          <p:spPr bwMode="auto">
            <a:xfrm>
              <a:off x="1951038" y="1144588"/>
              <a:ext cx="55562" cy="33337"/>
            </a:xfrm>
            <a:custGeom>
              <a:avLst/>
              <a:gdLst>
                <a:gd name="T0" fmla="*/ 62 w 156"/>
                <a:gd name="T1" fmla="*/ 31 h 94"/>
                <a:gd name="T2" fmla="*/ 62 w 156"/>
                <a:gd name="T3" fmla="*/ 31 h 94"/>
                <a:gd name="T4" fmla="*/ 62 w 156"/>
                <a:gd name="T5" fmla="*/ 62 h 94"/>
                <a:gd name="T6" fmla="*/ 31 w 156"/>
                <a:gd name="T7" fmla="*/ 0 h 94"/>
                <a:gd name="T8" fmla="*/ 0 w 156"/>
                <a:gd name="T9" fmla="*/ 0 h 94"/>
                <a:gd name="T10" fmla="*/ 0 w 156"/>
                <a:gd name="T11" fmla="*/ 0 h 94"/>
                <a:gd name="T12" fmla="*/ 0 w 156"/>
                <a:gd name="T13" fmla="*/ 31 h 94"/>
                <a:gd name="T14" fmla="*/ 0 w 156"/>
                <a:gd name="T15" fmla="*/ 31 h 94"/>
                <a:gd name="T16" fmla="*/ 0 w 156"/>
                <a:gd name="T17" fmla="*/ 62 h 94"/>
                <a:gd name="T18" fmla="*/ 0 w 156"/>
                <a:gd name="T19" fmla="*/ 62 h 94"/>
                <a:gd name="T20" fmla="*/ 31 w 156"/>
                <a:gd name="T21" fmla="*/ 93 h 94"/>
                <a:gd name="T22" fmla="*/ 62 w 156"/>
                <a:gd name="T23" fmla="*/ 93 h 94"/>
                <a:gd name="T24" fmla="*/ 93 w 156"/>
                <a:gd name="T25" fmla="*/ 93 h 94"/>
                <a:gd name="T26" fmla="*/ 124 w 156"/>
                <a:gd name="T27" fmla="*/ 62 h 94"/>
                <a:gd name="T28" fmla="*/ 124 w 156"/>
                <a:gd name="T29" fmla="*/ 62 h 94"/>
                <a:gd name="T30" fmla="*/ 155 w 156"/>
                <a:gd name="T31" fmla="*/ 62 h 94"/>
                <a:gd name="T32" fmla="*/ 155 w 156"/>
                <a:gd name="T33" fmla="*/ 62 h 94"/>
                <a:gd name="T34" fmla="*/ 124 w 156"/>
                <a:gd name="T35" fmla="*/ 31 h 94"/>
                <a:gd name="T36" fmla="*/ 93 w 156"/>
                <a:gd name="T37" fmla="*/ 31 h 94"/>
                <a:gd name="T38" fmla="*/ 93 w 156"/>
                <a:gd name="T39" fmla="*/ 31 h 94"/>
                <a:gd name="T40" fmla="*/ 62 w 156"/>
                <a:gd name="T41"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94">
                  <a:moveTo>
                    <a:pt x="62" y="31"/>
                  </a:moveTo>
                  <a:lnTo>
                    <a:pt x="62" y="31"/>
                  </a:lnTo>
                  <a:cubicBezTo>
                    <a:pt x="62" y="62"/>
                    <a:pt x="62" y="62"/>
                    <a:pt x="62" y="62"/>
                  </a:cubicBezTo>
                  <a:cubicBezTo>
                    <a:pt x="31" y="0"/>
                    <a:pt x="31" y="0"/>
                    <a:pt x="31" y="0"/>
                  </a:cubicBezTo>
                  <a:lnTo>
                    <a:pt x="0" y="0"/>
                  </a:lnTo>
                  <a:lnTo>
                    <a:pt x="0" y="0"/>
                  </a:lnTo>
                  <a:cubicBezTo>
                    <a:pt x="0" y="31"/>
                    <a:pt x="0" y="31"/>
                    <a:pt x="0" y="31"/>
                  </a:cubicBezTo>
                  <a:lnTo>
                    <a:pt x="0" y="31"/>
                  </a:lnTo>
                  <a:cubicBezTo>
                    <a:pt x="0" y="62"/>
                    <a:pt x="0" y="62"/>
                    <a:pt x="0" y="62"/>
                  </a:cubicBezTo>
                  <a:lnTo>
                    <a:pt x="0" y="62"/>
                  </a:lnTo>
                  <a:cubicBezTo>
                    <a:pt x="31" y="62"/>
                    <a:pt x="31" y="93"/>
                    <a:pt x="31" y="93"/>
                  </a:cubicBezTo>
                  <a:lnTo>
                    <a:pt x="62" y="93"/>
                  </a:lnTo>
                  <a:lnTo>
                    <a:pt x="93" y="93"/>
                  </a:lnTo>
                  <a:cubicBezTo>
                    <a:pt x="93" y="62"/>
                    <a:pt x="124" y="62"/>
                    <a:pt x="124" y="62"/>
                  </a:cubicBezTo>
                  <a:lnTo>
                    <a:pt x="124" y="62"/>
                  </a:lnTo>
                  <a:lnTo>
                    <a:pt x="155" y="62"/>
                  </a:lnTo>
                  <a:lnTo>
                    <a:pt x="155" y="62"/>
                  </a:lnTo>
                  <a:cubicBezTo>
                    <a:pt x="155" y="31"/>
                    <a:pt x="155" y="31"/>
                    <a:pt x="124" y="31"/>
                  </a:cubicBezTo>
                  <a:lnTo>
                    <a:pt x="93" y="31"/>
                  </a:lnTo>
                  <a:lnTo>
                    <a:pt x="93" y="31"/>
                  </a:lnTo>
                  <a:cubicBezTo>
                    <a:pt x="62" y="31"/>
                    <a:pt x="62" y="31"/>
                    <a:pt x="62"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5" name="Freeform 194"/>
            <p:cNvSpPr>
              <a:spLocks noChangeArrowheads="1"/>
            </p:cNvSpPr>
            <p:nvPr/>
          </p:nvSpPr>
          <p:spPr bwMode="auto">
            <a:xfrm>
              <a:off x="2419350" y="1122363"/>
              <a:ext cx="1588" cy="11112"/>
            </a:xfrm>
            <a:custGeom>
              <a:avLst/>
              <a:gdLst>
                <a:gd name="T0" fmla="*/ 0 w 1"/>
                <a:gd name="T1" fmla="*/ 31 h 32"/>
                <a:gd name="T2" fmla="*/ 0 w 1"/>
                <a:gd name="T3" fmla="*/ 31 h 32"/>
                <a:gd name="T4" fmla="*/ 0 w 1"/>
                <a:gd name="T5" fmla="*/ 0 h 32"/>
                <a:gd name="T6" fmla="*/ 0 w 1"/>
                <a:gd name="T7" fmla="*/ 0 h 32"/>
                <a:gd name="T8" fmla="*/ 0 w 1"/>
                <a:gd name="T9" fmla="*/ 31 h 32"/>
              </a:gdLst>
              <a:ahLst/>
              <a:cxnLst>
                <a:cxn ang="0">
                  <a:pos x="T0" y="T1"/>
                </a:cxn>
                <a:cxn ang="0">
                  <a:pos x="T2" y="T3"/>
                </a:cxn>
                <a:cxn ang="0">
                  <a:pos x="T4" y="T5"/>
                </a:cxn>
                <a:cxn ang="0">
                  <a:pos x="T6" y="T7"/>
                </a:cxn>
                <a:cxn ang="0">
                  <a:pos x="T8" y="T9"/>
                </a:cxn>
              </a:cxnLst>
              <a:rect l="0" t="0" r="r" b="b"/>
              <a:pathLst>
                <a:path w="1" h="32">
                  <a:moveTo>
                    <a:pt x="0" y="31"/>
                  </a:moveTo>
                  <a:lnTo>
                    <a:pt x="0" y="31"/>
                  </a:lnTo>
                  <a:cubicBezTo>
                    <a:pt x="0" y="0"/>
                    <a:pt x="0" y="0"/>
                    <a:pt x="0" y="0"/>
                  </a:cubicBezTo>
                  <a:lnTo>
                    <a:pt x="0" y="0"/>
                  </a:lnTo>
                  <a:cubicBezTo>
                    <a:pt x="0" y="0"/>
                    <a:pt x="0" y="0"/>
                    <a:pt x="0"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6" name="Freeform 195"/>
            <p:cNvSpPr>
              <a:spLocks noChangeArrowheads="1"/>
            </p:cNvSpPr>
            <p:nvPr/>
          </p:nvSpPr>
          <p:spPr bwMode="auto">
            <a:xfrm>
              <a:off x="2017713" y="987425"/>
              <a:ext cx="401637" cy="223838"/>
            </a:xfrm>
            <a:custGeom>
              <a:avLst/>
              <a:gdLst>
                <a:gd name="T0" fmla="*/ 248 w 1117"/>
                <a:gd name="T1" fmla="*/ 31 h 621"/>
                <a:gd name="T2" fmla="*/ 186 w 1117"/>
                <a:gd name="T3" fmla="*/ 31 h 621"/>
                <a:gd name="T4" fmla="*/ 155 w 1117"/>
                <a:gd name="T5" fmla="*/ 0 h 621"/>
                <a:gd name="T6" fmla="*/ 0 w 1117"/>
                <a:gd name="T7" fmla="*/ 62 h 621"/>
                <a:gd name="T8" fmla="*/ 31 w 1117"/>
                <a:gd name="T9" fmla="*/ 93 h 621"/>
                <a:gd name="T10" fmla="*/ 62 w 1117"/>
                <a:gd name="T11" fmla="*/ 93 h 621"/>
                <a:gd name="T12" fmla="*/ 124 w 1117"/>
                <a:gd name="T13" fmla="*/ 124 h 621"/>
                <a:gd name="T14" fmla="*/ 186 w 1117"/>
                <a:gd name="T15" fmla="*/ 93 h 621"/>
                <a:gd name="T16" fmla="*/ 248 w 1117"/>
                <a:gd name="T17" fmla="*/ 93 h 621"/>
                <a:gd name="T18" fmla="*/ 341 w 1117"/>
                <a:gd name="T19" fmla="*/ 93 h 621"/>
                <a:gd name="T20" fmla="*/ 372 w 1117"/>
                <a:gd name="T21" fmla="*/ 155 h 621"/>
                <a:gd name="T22" fmla="*/ 433 w 1117"/>
                <a:gd name="T23" fmla="*/ 155 h 621"/>
                <a:gd name="T24" fmla="*/ 433 w 1117"/>
                <a:gd name="T25" fmla="*/ 186 h 621"/>
                <a:gd name="T26" fmla="*/ 496 w 1117"/>
                <a:gd name="T27" fmla="*/ 217 h 621"/>
                <a:gd name="T28" fmla="*/ 557 w 1117"/>
                <a:gd name="T29" fmla="*/ 248 h 621"/>
                <a:gd name="T30" fmla="*/ 589 w 1117"/>
                <a:gd name="T31" fmla="*/ 341 h 621"/>
                <a:gd name="T32" fmla="*/ 496 w 1117"/>
                <a:gd name="T33" fmla="*/ 372 h 621"/>
                <a:gd name="T34" fmla="*/ 527 w 1117"/>
                <a:gd name="T35" fmla="*/ 465 h 621"/>
                <a:gd name="T36" fmla="*/ 589 w 1117"/>
                <a:gd name="T37" fmla="*/ 527 h 621"/>
                <a:gd name="T38" fmla="*/ 651 w 1117"/>
                <a:gd name="T39" fmla="*/ 557 h 621"/>
                <a:gd name="T40" fmla="*/ 713 w 1117"/>
                <a:gd name="T41" fmla="*/ 557 h 621"/>
                <a:gd name="T42" fmla="*/ 805 w 1117"/>
                <a:gd name="T43" fmla="*/ 620 h 621"/>
                <a:gd name="T44" fmla="*/ 899 w 1117"/>
                <a:gd name="T45" fmla="*/ 620 h 621"/>
                <a:gd name="T46" fmla="*/ 929 w 1117"/>
                <a:gd name="T47" fmla="*/ 620 h 621"/>
                <a:gd name="T48" fmla="*/ 992 w 1117"/>
                <a:gd name="T49" fmla="*/ 557 h 621"/>
                <a:gd name="T50" fmla="*/ 992 w 1117"/>
                <a:gd name="T51" fmla="*/ 527 h 621"/>
                <a:gd name="T52" fmla="*/ 929 w 1117"/>
                <a:gd name="T53" fmla="*/ 496 h 621"/>
                <a:gd name="T54" fmla="*/ 899 w 1117"/>
                <a:gd name="T55" fmla="*/ 496 h 621"/>
                <a:gd name="T56" fmla="*/ 837 w 1117"/>
                <a:gd name="T57" fmla="*/ 465 h 621"/>
                <a:gd name="T58" fmla="*/ 744 w 1117"/>
                <a:gd name="T59" fmla="*/ 403 h 621"/>
                <a:gd name="T60" fmla="*/ 837 w 1117"/>
                <a:gd name="T61" fmla="*/ 310 h 621"/>
                <a:gd name="T62" fmla="*/ 929 w 1117"/>
                <a:gd name="T63" fmla="*/ 341 h 621"/>
                <a:gd name="T64" fmla="*/ 961 w 1117"/>
                <a:gd name="T65" fmla="*/ 310 h 621"/>
                <a:gd name="T66" fmla="*/ 1023 w 1117"/>
                <a:gd name="T67" fmla="*/ 341 h 621"/>
                <a:gd name="T68" fmla="*/ 1053 w 1117"/>
                <a:gd name="T69" fmla="*/ 403 h 621"/>
                <a:gd name="T70" fmla="*/ 1116 w 1117"/>
                <a:gd name="T71" fmla="*/ 372 h 621"/>
                <a:gd name="T72" fmla="*/ 1116 w 1117"/>
                <a:gd name="T73" fmla="*/ 372 h 621"/>
                <a:gd name="T74" fmla="*/ 1085 w 1117"/>
                <a:gd name="T75" fmla="*/ 341 h 621"/>
                <a:gd name="T76" fmla="*/ 1053 w 1117"/>
                <a:gd name="T77" fmla="*/ 341 h 621"/>
                <a:gd name="T78" fmla="*/ 1023 w 1117"/>
                <a:gd name="T79" fmla="*/ 310 h 621"/>
                <a:gd name="T80" fmla="*/ 961 w 1117"/>
                <a:gd name="T81" fmla="*/ 279 h 621"/>
                <a:gd name="T82" fmla="*/ 929 w 1117"/>
                <a:gd name="T83" fmla="*/ 279 h 621"/>
                <a:gd name="T84" fmla="*/ 899 w 1117"/>
                <a:gd name="T85" fmla="*/ 279 h 621"/>
                <a:gd name="T86" fmla="*/ 868 w 1117"/>
                <a:gd name="T87" fmla="*/ 279 h 621"/>
                <a:gd name="T88" fmla="*/ 775 w 1117"/>
                <a:gd name="T89" fmla="*/ 217 h 621"/>
                <a:gd name="T90" fmla="*/ 713 w 1117"/>
                <a:gd name="T91" fmla="*/ 155 h 621"/>
                <a:gd name="T92" fmla="*/ 713 w 1117"/>
                <a:gd name="T93" fmla="*/ 93 h 621"/>
                <a:gd name="T94" fmla="*/ 651 w 1117"/>
                <a:gd name="T95" fmla="*/ 124 h 621"/>
                <a:gd name="T96" fmla="*/ 620 w 1117"/>
                <a:gd name="T97" fmla="*/ 155 h 621"/>
                <a:gd name="T98" fmla="*/ 527 w 1117"/>
                <a:gd name="T99" fmla="*/ 93 h 621"/>
                <a:gd name="T100" fmla="*/ 527 w 1117"/>
                <a:gd name="T101" fmla="*/ 93 h 621"/>
                <a:gd name="T102" fmla="*/ 433 w 1117"/>
                <a:gd name="T103" fmla="*/ 62 h 621"/>
                <a:gd name="T104" fmla="*/ 403 w 1117"/>
                <a:gd name="T105" fmla="*/ 62 h 621"/>
                <a:gd name="T106" fmla="*/ 403 w 1117"/>
                <a:gd name="T107" fmla="*/ 0 h 621"/>
                <a:gd name="T108" fmla="*/ 310 w 1117"/>
                <a:gd name="T109"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7" h="621">
                  <a:moveTo>
                    <a:pt x="279" y="31"/>
                  </a:moveTo>
                  <a:lnTo>
                    <a:pt x="279" y="31"/>
                  </a:lnTo>
                  <a:cubicBezTo>
                    <a:pt x="248" y="31"/>
                    <a:pt x="248" y="31"/>
                    <a:pt x="248" y="31"/>
                  </a:cubicBezTo>
                  <a:cubicBezTo>
                    <a:pt x="216" y="31"/>
                    <a:pt x="216" y="31"/>
                    <a:pt x="216" y="31"/>
                  </a:cubicBezTo>
                  <a:lnTo>
                    <a:pt x="216" y="31"/>
                  </a:lnTo>
                  <a:lnTo>
                    <a:pt x="186" y="31"/>
                  </a:lnTo>
                  <a:cubicBezTo>
                    <a:pt x="186" y="31"/>
                    <a:pt x="186" y="31"/>
                    <a:pt x="155" y="31"/>
                  </a:cubicBezTo>
                  <a:cubicBezTo>
                    <a:pt x="155" y="0"/>
                    <a:pt x="155" y="0"/>
                    <a:pt x="155" y="0"/>
                  </a:cubicBezTo>
                  <a:lnTo>
                    <a:pt x="155" y="0"/>
                  </a:lnTo>
                  <a:lnTo>
                    <a:pt x="155" y="0"/>
                  </a:lnTo>
                  <a:cubicBezTo>
                    <a:pt x="155" y="0"/>
                    <a:pt x="124" y="0"/>
                    <a:pt x="124" y="31"/>
                  </a:cubicBezTo>
                  <a:cubicBezTo>
                    <a:pt x="0" y="62"/>
                    <a:pt x="0" y="62"/>
                    <a:pt x="0" y="62"/>
                  </a:cubicBezTo>
                  <a:lnTo>
                    <a:pt x="31" y="93"/>
                  </a:lnTo>
                  <a:lnTo>
                    <a:pt x="31" y="93"/>
                  </a:lnTo>
                  <a:lnTo>
                    <a:pt x="31" y="93"/>
                  </a:lnTo>
                  <a:lnTo>
                    <a:pt x="31" y="93"/>
                  </a:lnTo>
                  <a:lnTo>
                    <a:pt x="62" y="93"/>
                  </a:lnTo>
                  <a:lnTo>
                    <a:pt x="62" y="93"/>
                  </a:lnTo>
                  <a:cubicBezTo>
                    <a:pt x="93" y="93"/>
                    <a:pt x="93" y="124"/>
                    <a:pt x="93" y="124"/>
                  </a:cubicBezTo>
                  <a:lnTo>
                    <a:pt x="93" y="124"/>
                  </a:lnTo>
                  <a:cubicBezTo>
                    <a:pt x="124" y="124"/>
                    <a:pt x="124" y="124"/>
                    <a:pt x="124" y="124"/>
                  </a:cubicBezTo>
                  <a:cubicBezTo>
                    <a:pt x="155" y="124"/>
                    <a:pt x="155" y="124"/>
                    <a:pt x="155" y="124"/>
                  </a:cubicBezTo>
                  <a:lnTo>
                    <a:pt x="155" y="124"/>
                  </a:lnTo>
                  <a:cubicBezTo>
                    <a:pt x="186" y="93"/>
                    <a:pt x="186" y="93"/>
                    <a:pt x="186" y="93"/>
                  </a:cubicBezTo>
                  <a:cubicBezTo>
                    <a:pt x="186" y="93"/>
                    <a:pt x="186" y="62"/>
                    <a:pt x="216" y="62"/>
                  </a:cubicBezTo>
                  <a:cubicBezTo>
                    <a:pt x="216" y="62"/>
                    <a:pt x="216" y="62"/>
                    <a:pt x="248" y="62"/>
                  </a:cubicBezTo>
                  <a:cubicBezTo>
                    <a:pt x="248" y="93"/>
                    <a:pt x="248" y="93"/>
                    <a:pt x="248" y="93"/>
                  </a:cubicBezTo>
                  <a:lnTo>
                    <a:pt x="248" y="93"/>
                  </a:lnTo>
                  <a:cubicBezTo>
                    <a:pt x="279" y="93"/>
                    <a:pt x="279" y="93"/>
                    <a:pt x="310" y="124"/>
                  </a:cubicBezTo>
                  <a:cubicBezTo>
                    <a:pt x="341" y="93"/>
                    <a:pt x="341" y="93"/>
                    <a:pt x="341" y="93"/>
                  </a:cubicBezTo>
                  <a:cubicBezTo>
                    <a:pt x="341" y="155"/>
                    <a:pt x="341" y="155"/>
                    <a:pt x="341" y="155"/>
                  </a:cubicBezTo>
                  <a:cubicBezTo>
                    <a:pt x="341" y="155"/>
                    <a:pt x="341" y="155"/>
                    <a:pt x="372" y="155"/>
                  </a:cubicBezTo>
                  <a:lnTo>
                    <a:pt x="372" y="155"/>
                  </a:lnTo>
                  <a:cubicBezTo>
                    <a:pt x="372" y="155"/>
                    <a:pt x="372" y="155"/>
                    <a:pt x="372" y="186"/>
                  </a:cubicBezTo>
                  <a:cubicBezTo>
                    <a:pt x="403" y="186"/>
                    <a:pt x="403" y="186"/>
                    <a:pt x="403" y="186"/>
                  </a:cubicBezTo>
                  <a:cubicBezTo>
                    <a:pt x="433" y="155"/>
                    <a:pt x="433" y="155"/>
                    <a:pt x="433" y="155"/>
                  </a:cubicBezTo>
                  <a:cubicBezTo>
                    <a:pt x="433" y="186"/>
                    <a:pt x="433" y="186"/>
                    <a:pt x="433" y="186"/>
                  </a:cubicBezTo>
                  <a:lnTo>
                    <a:pt x="433" y="186"/>
                  </a:lnTo>
                  <a:lnTo>
                    <a:pt x="433" y="186"/>
                  </a:lnTo>
                  <a:lnTo>
                    <a:pt x="465" y="186"/>
                  </a:lnTo>
                  <a:cubicBezTo>
                    <a:pt x="496" y="186"/>
                    <a:pt x="496" y="186"/>
                    <a:pt x="496" y="217"/>
                  </a:cubicBezTo>
                  <a:lnTo>
                    <a:pt x="496" y="217"/>
                  </a:lnTo>
                  <a:cubicBezTo>
                    <a:pt x="496" y="217"/>
                    <a:pt x="496" y="217"/>
                    <a:pt x="527" y="217"/>
                  </a:cubicBezTo>
                  <a:lnTo>
                    <a:pt x="527" y="217"/>
                  </a:lnTo>
                  <a:cubicBezTo>
                    <a:pt x="557" y="217"/>
                    <a:pt x="557" y="217"/>
                    <a:pt x="557" y="248"/>
                  </a:cubicBezTo>
                  <a:lnTo>
                    <a:pt x="589" y="279"/>
                  </a:lnTo>
                  <a:lnTo>
                    <a:pt x="589" y="279"/>
                  </a:lnTo>
                  <a:cubicBezTo>
                    <a:pt x="589" y="341"/>
                    <a:pt x="589" y="341"/>
                    <a:pt x="589" y="341"/>
                  </a:cubicBezTo>
                  <a:lnTo>
                    <a:pt x="589" y="341"/>
                  </a:lnTo>
                  <a:cubicBezTo>
                    <a:pt x="557" y="341"/>
                    <a:pt x="527" y="372"/>
                    <a:pt x="496" y="372"/>
                  </a:cubicBezTo>
                  <a:lnTo>
                    <a:pt x="496" y="372"/>
                  </a:lnTo>
                  <a:cubicBezTo>
                    <a:pt x="496" y="403"/>
                    <a:pt x="527" y="403"/>
                    <a:pt x="527" y="403"/>
                  </a:cubicBezTo>
                  <a:cubicBezTo>
                    <a:pt x="527" y="465"/>
                    <a:pt x="527" y="465"/>
                    <a:pt x="527" y="465"/>
                  </a:cubicBezTo>
                  <a:lnTo>
                    <a:pt x="527" y="465"/>
                  </a:lnTo>
                  <a:lnTo>
                    <a:pt x="527" y="465"/>
                  </a:lnTo>
                  <a:cubicBezTo>
                    <a:pt x="557" y="465"/>
                    <a:pt x="557" y="465"/>
                    <a:pt x="557" y="496"/>
                  </a:cubicBezTo>
                  <a:cubicBezTo>
                    <a:pt x="589" y="496"/>
                    <a:pt x="589" y="496"/>
                    <a:pt x="589" y="527"/>
                  </a:cubicBezTo>
                  <a:cubicBezTo>
                    <a:pt x="713" y="527"/>
                    <a:pt x="713" y="527"/>
                    <a:pt x="713" y="527"/>
                  </a:cubicBezTo>
                  <a:cubicBezTo>
                    <a:pt x="651" y="557"/>
                    <a:pt x="651" y="557"/>
                    <a:pt x="651" y="557"/>
                  </a:cubicBezTo>
                  <a:lnTo>
                    <a:pt x="651" y="557"/>
                  </a:lnTo>
                  <a:cubicBezTo>
                    <a:pt x="651" y="557"/>
                    <a:pt x="681" y="557"/>
                    <a:pt x="681" y="589"/>
                  </a:cubicBezTo>
                  <a:cubicBezTo>
                    <a:pt x="681" y="557"/>
                    <a:pt x="713" y="557"/>
                    <a:pt x="713" y="557"/>
                  </a:cubicBezTo>
                  <a:lnTo>
                    <a:pt x="713" y="557"/>
                  </a:lnTo>
                  <a:cubicBezTo>
                    <a:pt x="744" y="557"/>
                    <a:pt x="775" y="589"/>
                    <a:pt x="775" y="589"/>
                  </a:cubicBezTo>
                  <a:lnTo>
                    <a:pt x="805" y="589"/>
                  </a:lnTo>
                  <a:cubicBezTo>
                    <a:pt x="805" y="620"/>
                    <a:pt x="805" y="620"/>
                    <a:pt x="805" y="620"/>
                  </a:cubicBezTo>
                  <a:cubicBezTo>
                    <a:pt x="805" y="620"/>
                    <a:pt x="805" y="620"/>
                    <a:pt x="837" y="620"/>
                  </a:cubicBezTo>
                  <a:lnTo>
                    <a:pt x="837" y="620"/>
                  </a:lnTo>
                  <a:cubicBezTo>
                    <a:pt x="868" y="620"/>
                    <a:pt x="868" y="620"/>
                    <a:pt x="899" y="620"/>
                  </a:cubicBezTo>
                  <a:lnTo>
                    <a:pt x="899" y="620"/>
                  </a:lnTo>
                  <a:lnTo>
                    <a:pt x="899" y="620"/>
                  </a:lnTo>
                  <a:cubicBezTo>
                    <a:pt x="899" y="620"/>
                    <a:pt x="899" y="620"/>
                    <a:pt x="929" y="620"/>
                  </a:cubicBezTo>
                  <a:cubicBezTo>
                    <a:pt x="929" y="620"/>
                    <a:pt x="929" y="620"/>
                    <a:pt x="929" y="589"/>
                  </a:cubicBezTo>
                  <a:cubicBezTo>
                    <a:pt x="929" y="589"/>
                    <a:pt x="929" y="557"/>
                    <a:pt x="961" y="557"/>
                  </a:cubicBezTo>
                  <a:cubicBezTo>
                    <a:pt x="961" y="557"/>
                    <a:pt x="961" y="557"/>
                    <a:pt x="992" y="557"/>
                  </a:cubicBezTo>
                  <a:lnTo>
                    <a:pt x="992" y="557"/>
                  </a:lnTo>
                  <a:lnTo>
                    <a:pt x="992" y="527"/>
                  </a:lnTo>
                  <a:lnTo>
                    <a:pt x="992" y="527"/>
                  </a:lnTo>
                  <a:cubicBezTo>
                    <a:pt x="961" y="527"/>
                    <a:pt x="961" y="527"/>
                    <a:pt x="961" y="527"/>
                  </a:cubicBezTo>
                  <a:lnTo>
                    <a:pt x="929" y="496"/>
                  </a:lnTo>
                  <a:lnTo>
                    <a:pt x="929" y="496"/>
                  </a:lnTo>
                  <a:lnTo>
                    <a:pt x="929" y="496"/>
                  </a:lnTo>
                  <a:lnTo>
                    <a:pt x="899" y="496"/>
                  </a:lnTo>
                  <a:lnTo>
                    <a:pt x="899" y="496"/>
                  </a:lnTo>
                  <a:cubicBezTo>
                    <a:pt x="899" y="496"/>
                    <a:pt x="899" y="496"/>
                    <a:pt x="868" y="496"/>
                  </a:cubicBezTo>
                  <a:lnTo>
                    <a:pt x="868" y="496"/>
                  </a:lnTo>
                  <a:cubicBezTo>
                    <a:pt x="868" y="465"/>
                    <a:pt x="837" y="465"/>
                    <a:pt x="837" y="465"/>
                  </a:cubicBezTo>
                  <a:cubicBezTo>
                    <a:pt x="837" y="434"/>
                    <a:pt x="805" y="434"/>
                    <a:pt x="805" y="403"/>
                  </a:cubicBezTo>
                  <a:lnTo>
                    <a:pt x="775" y="403"/>
                  </a:lnTo>
                  <a:cubicBezTo>
                    <a:pt x="744" y="403"/>
                    <a:pt x="744" y="403"/>
                    <a:pt x="744" y="403"/>
                  </a:cubicBezTo>
                  <a:cubicBezTo>
                    <a:pt x="775" y="341"/>
                    <a:pt x="775" y="341"/>
                    <a:pt x="775" y="341"/>
                  </a:cubicBezTo>
                  <a:cubicBezTo>
                    <a:pt x="775" y="341"/>
                    <a:pt x="805" y="310"/>
                    <a:pt x="837" y="310"/>
                  </a:cubicBezTo>
                  <a:lnTo>
                    <a:pt x="837" y="310"/>
                  </a:lnTo>
                  <a:cubicBezTo>
                    <a:pt x="868" y="310"/>
                    <a:pt x="868" y="310"/>
                    <a:pt x="868" y="310"/>
                  </a:cubicBezTo>
                  <a:cubicBezTo>
                    <a:pt x="868" y="310"/>
                    <a:pt x="899" y="310"/>
                    <a:pt x="899" y="341"/>
                  </a:cubicBezTo>
                  <a:lnTo>
                    <a:pt x="929" y="341"/>
                  </a:lnTo>
                  <a:lnTo>
                    <a:pt x="929" y="341"/>
                  </a:lnTo>
                  <a:lnTo>
                    <a:pt x="929" y="341"/>
                  </a:lnTo>
                  <a:cubicBezTo>
                    <a:pt x="961" y="310"/>
                    <a:pt x="961" y="310"/>
                    <a:pt x="961" y="310"/>
                  </a:cubicBezTo>
                  <a:cubicBezTo>
                    <a:pt x="961" y="341"/>
                    <a:pt x="961" y="341"/>
                    <a:pt x="961" y="341"/>
                  </a:cubicBezTo>
                  <a:cubicBezTo>
                    <a:pt x="992" y="341"/>
                    <a:pt x="1023" y="341"/>
                    <a:pt x="1023" y="341"/>
                  </a:cubicBezTo>
                  <a:lnTo>
                    <a:pt x="1023" y="341"/>
                  </a:lnTo>
                  <a:cubicBezTo>
                    <a:pt x="1023" y="341"/>
                    <a:pt x="1053" y="372"/>
                    <a:pt x="1053" y="403"/>
                  </a:cubicBezTo>
                  <a:lnTo>
                    <a:pt x="1053" y="403"/>
                  </a:lnTo>
                  <a:lnTo>
                    <a:pt x="1053" y="403"/>
                  </a:lnTo>
                  <a:lnTo>
                    <a:pt x="1053" y="372"/>
                  </a:lnTo>
                  <a:lnTo>
                    <a:pt x="1053" y="372"/>
                  </a:lnTo>
                  <a:cubicBezTo>
                    <a:pt x="1116" y="372"/>
                    <a:pt x="1116" y="372"/>
                    <a:pt x="1116" y="372"/>
                  </a:cubicBezTo>
                  <a:lnTo>
                    <a:pt x="1116" y="372"/>
                  </a:lnTo>
                  <a:lnTo>
                    <a:pt x="1116" y="372"/>
                  </a:lnTo>
                  <a:lnTo>
                    <a:pt x="1116" y="372"/>
                  </a:lnTo>
                  <a:cubicBezTo>
                    <a:pt x="1116" y="341"/>
                    <a:pt x="1116" y="341"/>
                    <a:pt x="1085" y="341"/>
                  </a:cubicBezTo>
                  <a:lnTo>
                    <a:pt x="1085" y="341"/>
                  </a:lnTo>
                  <a:lnTo>
                    <a:pt x="1085" y="341"/>
                  </a:lnTo>
                  <a:lnTo>
                    <a:pt x="1085" y="341"/>
                  </a:lnTo>
                  <a:cubicBezTo>
                    <a:pt x="1053" y="341"/>
                    <a:pt x="1053" y="341"/>
                    <a:pt x="1053" y="341"/>
                  </a:cubicBezTo>
                  <a:lnTo>
                    <a:pt x="1053" y="341"/>
                  </a:lnTo>
                  <a:cubicBezTo>
                    <a:pt x="1053" y="310"/>
                    <a:pt x="1023" y="310"/>
                    <a:pt x="1023" y="310"/>
                  </a:cubicBezTo>
                  <a:lnTo>
                    <a:pt x="1023" y="310"/>
                  </a:lnTo>
                  <a:lnTo>
                    <a:pt x="1023" y="310"/>
                  </a:lnTo>
                  <a:lnTo>
                    <a:pt x="992" y="279"/>
                  </a:lnTo>
                  <a:cubicBezTo>
                    <a:pt x="992" y="279"/>
                    <a:pt x="992" y="279"/>
                    <a:pt x="961" y="279"/>
                  </a:cubicBezTo>
                  <a:lnTo>
                    <a:pt x="961" y="279"/>
                  </a:lnTo>
                  <a:lnTo>
                    <a:pt x="961" y="279"/>
                  </a:lnTo>
                  <a:lnTo>
                    <a:pt x="961" y="279"/>
                  </a:lnTo>
                  <a:cubicBezTo>
                    <a:pt x="929" y="279"/>
                    <a:pt x="929" y="279"/>
                    <a:pt x="929" y="279"/>
                  </a:cubicBezTo>
                  <a:cubicBezTo>
                    <a:pt x="929" y="279"/>
                    <a:pt x="929" y="279"/>
                    <a:pt x="899" y="279"/>
                  </a:cubicBezTo>
                  <a:lnTo>
                    <a:pt x="899" y="279"/>
                  </a:lnTo>
                  <a:lnTo>
                    <a:pt x="899" y="279"/>
                  </a:lnTo>
                  <a:lnTo>
                    <a:pt x="899" y="279"/>
                  </a:lnTo>
                  <a:cubicBezTo>
                    <a:pt x="868" y="279"/>
                    <a:pt x="868" y="279"/>
                    <a:pt x="868" y="279"/>
                  </a:cubicBezTo>
                  <a:lnTo>
                    <a:pt x="868" y="279"/>
                  </a:lnTo>
                  <a:cubicBezTo>
                    <a:pt x="868" y="279"/>
                    <a:pt x="837" y="279"/>
                    <a:pt x="837" y="248"/>
                  </a:cubicBezTo>
                  <a:lnTo>
                    <a:pt x="805" y="248"/>
                  </a:lnTo>
                  <a:cubicBezTo>
                    <a:pt x="775" y="248"/>
                    <a:pt x="775" y="248"/>
                    <a:pt x="775" y="217"/>
                  </a:cubicBezTo>
                  <a:cubicBezTo>
                    <a:pt x="744" y="217"/>
                    <a:pt x="713" y="217"/>
                    <a:pt x="713" y="186"/>
                  </a:cubicBezTo>
                  <a:cubicBezTo>
                    <a:pt x="713" y="186"/>
                    <a:pt x="713" y="186"/>
                    <a:pt x="744" y="155"/>
                  </a:cubicBezTo>
                  <a:cubicBezTo>
                    <a:pt x="713" y="155"/>
                    <a:pt x="713" y="155"/>
                    <a:pt x="713" y="155"/>
                  </a:cubicBezTo>
                  <a:cubicBezTo>
                    <a:pt x="713" y="155"/>
                    <a:pt x="713" y="124"/>
                    <a:pt x="744" y="124"/>
                  </a:cubicBezTo>
                  <a:lnTo>
                    <a:pt x="713" y="124"/>
                  </a:lnTo>
                  <a:cubicBezTo>
                    <a:pt x="713" y="93"/>
                    <a:pt x="713" y="93"/>
                    <a:pt x="713" y="93"/>
                  </a:cubicBezTo>
                  <a:lnTo>
                    <a:pt x="713" y="93"/>
                  </a:lnTo>
                  <a:cubicBezTo>
                    <a:pt x="681" y="93"/>
                    <a:pt x="681" y="93"/>
                    <a:pt x="681" y="93"/>
                  </a:cubicBezTo>
                  <a:lnTo>
                    <a:pt x="651" y="124"/>
                  </a:lnTo>
                  <a:lnTo>
                    <a:pt x="651" y="124"/>
                  </a:lnTo>
                  <a:lnTo>
                    <a:pt x="651" y="124"/>
                  </a:lnTo>
                  <a:lnTo>
                    <a:pt x="620" y="155"/>
                  </a:lnTo>
                  <a:cubicBezTo>
                    <a:pt x="589" y="155"/>
                    <a:pt x="589" y="155"/>
                    <a:pt x="589" y="124"/>
                  </a:cubicBezTo>
                  <a:cubicBezTo>
                    <a:pt x="557" y="124"/>
                    <a:pt x="557" y="124"/>
                    <a:pt x="557" y="124"/>
                  </a:cubicBezTo>
                  <a:cubicBezTo>
                    <a:pt x="527" y="93"/>
                    <a:pt x="527" y="93"/>
                    <a:pt x="527" y="93"/>
                  </a:cubicBezTo>
                  <a:lnTo>
                    <a:pt x="527" y="93"/>
                  </a:lnTo>
                  <a:cubicBezTo>
                    <a:pt x="527" y="62"/>
                    <a:pt x="557" y="62"/>
                    <a:pt x="557" y="62"/>
                  </a:cubicBezTo>
                  <a:cubicBezTo>
                    <a:pt x="527" y="62"/>
                    <a:pt x="527" y="62"/>
                    <a:pt x="527" y="93"/>
                  </a:cubicBezTo>
                  <a:cubicBezTo>
                    <a:pt x="496" y="93"/>
                    <a:pt x="496" y="93"/>
                    <a:pt x="496" y="93"/>
                  </a:cubicBezTo>
                  <a:cubicBezTo>
                    <a:pt x="465" y="62"/>
                    <a:pt x="465" y="62"/>
                    <a:pt x="465" y="62"/>
                  </a:cubicBezTo>
                  <a:cubicBezTo>
                    <a:pt x="433" y="62"/>
                    <a:pt x="433" y="62"/>
                    <a:pt x="433" y="62"/>
                  </a:cubicBezTo>
                  <a:lnTo>
                    <a:pt x="433" y="62"/>
                  </a:lnTo>
                  <a:lnTo>
                    <a:pt x="433" y="62"/>
                  </a:lnTo>
                  <a:cubicBezTo>
                    <a:pt x="403" y="62"/>
                    <a:pt x="403" y="62"/>
                    <a:pt x="403" y="62"/>
                  </a:cubicBezTo>
                  <a:lnTo>
                    <a:pt x="403" y="31"/>
                  </a:lnTo>
                  <a:lnTo>
                    <a:pt x="403" y="0"/>
                  </a:lnTo>
                  <a:lnTo>
                    <a:pt x="403" y="0"/>
                  </a:lnTo>
                  <a:lnTo>
                    <a:pt x="403" y="0"/>
                  </a:lnTo>
                  <a:cubicBezTo>
                    <a:pt x="372" y="0"/>
                    <a:pt x="372" y="0"/>
                    <a:pt x="372" y="0"/>
                  </a:cubicBezTo>
                  <a:cubicBezTo>
                    <a:pt x="341" y="0"/>
                    <a:pt x="341" y="0"/>
                    <a:pt x="310" y="0"/>
                  </a:cubicBezTo>
                  <a:lnTo>
                    <a:pt x="310" y="0"/>
                  </a:lnTo>
                  <a:cubicBezTo>
                    <a:pt x="310" y="31"/>
                    <a:pt x="279" y="31"/>
                    <a:pt x="279"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7" name="Freeform 196"/>
            <p:cNvSpPr>
              <a:spLocks noChangeArrowheads="1"/>
            </p:cNvSpPr>
            <p:nvPr/>
          </p:nvSpPr>
          <p:spPr bwMode="auto">
            <a:xfrm>
              <a:off x="1882775" y="954088"/>
              <a:ext cx="55563" cy="66675"/>
            </a:xfrm>
            <a:custGeom>
              <a:avLst/>
              <a:gdLst>
                <a:gd name="T0" fmla="*/ 124 w 156"/>
                <a:gd name="T1" fmla="*/ 124 h 187"/>
                <a:gd name="T2" fmla="*/ 124 w 156"/>
                <a:gd name="T3" fmla="*/ 124 h 187"/>
                <a:gd name="T4" fmla="*/ 124 w 156"/>
                <a:gd name="T5" fmla="*/ 124 h 187"/>
                <a:gd name="T6" fmla="*/ 124 w 156"/>
                <a:gd name="T7" fmla="*/ 124 h 187"/>
                <a:gd name="T8" fmla="*/ 124 w 156"/>
                <a:gd name="T9" fmla="*/ 93 h 187"/>
                <a:gd name="T10" fmla="*/ 124 w 156"/>
                <a:gd name="T11" fmla="*/ 93 h 187"/>
                <a:gd name="T12" fmla="*/ 124 w 156"/>
                <a:gd name="T13" fmla="*/ 31 h 187"/>
                <a:gd name="T14" fmla="*/ 155 w 156"/>
                <a:gd name="T15" fmla="*/ 31 h 187"/>
                <a:gd name="T16" fmla="*/ 155 w 156"/>
                <a:gd name="T17" fmla="*/ 0 h 187"/>
                <a:gd name="T18" fmla="*/ 155 w 156"/>
                <a:gd name="T19" fmla="*/ 0 h 187"/>
                <a:gd name="T20" fmla="*/ 124 w 156"/>
                <a:gd name="T21" fmla="*/ 0 h 187"/>
                <a:gd name="T22" fmla="*/ 31 w 156"/>
                <a:gd name="T23" fmla="*/ 31 h 187"/>
                <a:gd name="T24" fmla="*/ 31 w 156"/>
                <a:gd name="T25" fmla="*/ 62 h 187"/>
                <a:gd name="T26" fmla="*/ 31 w 156"/>
                <a:gd name="T27" fmla="*/ 93 h 187"/>
                <a:gd name="T28" fmla="*/ 0 w 156"/>
                <a:gd name="T29" fmla="*/ 124 h 187"/>
                <a:gd name="T30" fmla="*/ 0 w 156"/>
                <a:gd name="T31" fmla="*/ 124 h 187"/>
                <a:gd name="T32" fmla="*/ 0 w 156"/>
                <a:gd name="T33" fmla="*/ 124 h 187"/>
                <a:gd name="T34" fmla="*/ 31 w 156"/>
                <a:gd name="T35" fmla="*/ 186 h 187"/>
                <a:gd name="T36" fmla="*/ 62 w 156"/>
                <a:gd name="T37" fmla="*/ 186 h 187"/>
                <a:gd name="T38" fmla="*/ 93 w 156"/>
                <a:gd name="T39" fmla="*/ 186 h 187"/>
                <a:gd name="T40" fmla="*/ 124 w 156"/>
                <a:gd name="T41" fmla="*/ 186 h 187"/>
                <a:gd name="T42" fmla="*/ 124 w 156"/>
                <a:gd name="T43" fmla="*/ 186 h 187"/>
                <a:gd name="T44" fmla="*/ 155 w 156"/>
                <a:gd name="T45" fmla="*/ 186 h 187"/>
                <a:gd name="T46" fmla="*/ 124 w 156"/>
                <a:gd name="T47" fmla="*/ 186 h 187"/>
                <a:gd name="T48" fmla="*/ 124 w 156"/>
                <a:gd name="T49" fmla="*/ 1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87">
                  <a:moveTo>
                    <a:pt x="124" y="124"/>
                  </a:moveTo>
                  <a:lnTo>
                    <a:pt x="124" y="124"/>
                  </a:lnTo>
                  <a:lnTo>
                    <a:pt x="124" y="124"/>
                  </a:lnTo>
                  <a:lnTo>
                    <a:pt x="124" y="124"/>
                  </a:lnTo>
                  <a:cubicBezTo>
                    <a:pt x="124" y="124"/>
                    <a:pt x="155" y="93"/>
                    <a:pt x="124" y="93"/>
                  </a:cubicBezTo>
                  <a:lnTo>
                    <a:pt x="124" y="93"/>
                  </a:lnTo>
                  <a:cubicBezTo>
                    <a:pt x="124" y="62"/>
                    <a:pt x="124" y="62"/>
                    <a:pt x="124" y="31"/>
                  </a:cubicBezTo>
                  <a:cubicBezTo>
                    <a:pt x="124" y="31"/>
                    <a:pt x="124" y="31"/>
                    <a:pt x="155" y="31"/>
                  </a:cubicBezTo>
                  <a:cubicBezTo>
                    <a:pt x="155" y="0"/>
                    <a:pt x="155" y="0"/>
                    <a:pt x="155" y="0"/>
                  </a:cubicBezTo>
                  <a:lnTo>
                    <a:pt x="155" y="0"/>
                  </a:lnTo>
                  <a:lnTo>
                    <a:pt x="124" y="0"/>
                  </a:lnTo>
                  <a:cubicBezTo>
                    <a:pt x="93" y="31"/>
                    <a:pt x="62" y="31"/>
                    <a:pt x="31" y="31"/>
                  </a:cubicBezTo>
                  <a:cubicBezTo>
                    <a:pt x="31" y="62"/>
                    <a:pt x="31" y="62"/>
                    <a:pt x="31" y="62"/>
                  </a:cubicBezTo>
                  <a:lnTo>
                    <a:pt x="31" y="93"/>
                  </a:lnTo>
                  <a:cubicBezTo>
                    <a:pt x="0" y="93"/>
                    <a:pt x="0" y="124"/>
                    <a:pt x="0" y="124"/>
                  </a:cubicBezTo>
                  <a:lnTo>
                    <a:pt x="0" y="124"/>
                  </a:lnTo>
                  <a:lnTo>
                    <a:pt x="0" y="124"/>
                  </a:lnTo>
                  <a:cubicBezTo>
                    <a:pt x="31" y="155"/>
                    <a:pt x="31" y="155"/>
                    <a:pt x="31" y="186"/>
                  </a:cubicBezTo>
                  <a:lnTo>
                    <a:pt x="62" y="186"/>
                  </a:lnTo>
                  <a:lnTo>
                    <a:pt x="93" y="186"/>
                  </a:lnTo>
                  <a:lnTo>
                    <a:pt x="124" y="186"/>
                  </a:lnTo>
                  <a:lnTo>
                    <a:pt x="124" y="186"/>
                  </a:lnTo>
                  <a:cubicBezTo>
                    <a:pt x="124" y="186"/>
                    <a:pt x="124" y="186"/>
                    <a:pt x="155" y="186"/>
                  </a:cubicBezTo>
                  <a:cubicBezTo>
                    <a:pt x="155" y="186"/>
                    <a:pt x="155" y="186"/>
                    <a:pt x="124" y="186"/>
                  </a:cubicBezTo>
                  <a:cubicBezTo>
                    <a:pt x="124" y="186"/>
                    <a:pt x="124" y="155"/>
                    <a:pt x="124"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8" name="Freeform 197"/>
            <p:cNvSpPr>
              <a:spLocks noChangeArrowheads="1"/>
            </p:cNvSpPr>
            <p:nvPr/>
          </p:nvSpPr>
          <p:spPr bwMode="auto">
            <a:xfrm>
              <a:off x="2173288" y="1144588"/>
              <a:ext cx="23812" cy="11112"/>
            </a:xfrm>
            <a:custGeom>
              <a:avLst/>
              <a:gdLst>
                <a:gd name="T0" fmla="*/ 0 w 64"/>
                <a:gd name="T1" fmla="*/ 31 h 32"/>
                <a:gd name="T2" fmla="*/ 0 w 64"/>
                <a:gd name="T3" fmla="*/ 31 h 32"/>
                <a:gd name="T4" fmla="*/ 0 w 64"/>
                <a:gd name="T5" fmla="*/ 31 h 32"/>
                <a:gd name="T6" fmla="*/ 32 w 64"/>
                <a:gd name="T7" fmla="*/ 31 h 32"/>
                <a:gd name="T8" fmla="*/ 63 w 64"/>
                <a:gd name="T9" fmla="*/ 31 h 32"/>
                <a:gd name="T10" fmla="*/ 63 w 64"/>
                <a:gd name="T11" fmla="*/ 31 h 32"/>
                <a:gd name="T12" fmla="*/ 63 w 64"/>
                <a:gd name="T13" fmla="*/ 0 h 32"/>
                <a:gd name="T14" fmla="*/ 0 w 64"/>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2">
                  <a:moveTo>
                    <a:pt x="0" y="31"/>
                  </a:moveTo>
                  <a:lnTo>
                    <a:pt x="0" y="31"/>
                  </a:lnTo>
                  <a:lnTo>
                    <a:pt x="0" y="31"/>
                  </a:lnTo>
                  <a:cubicBezTo>
                    <a:pt x="32" y="31"/>
                    <a:pt x="32" y="31"/>
                    <a:pt x="32" y="31"/>
                  </a:cubicBezTo>
                  <a:lnTo>
                    <a:pt x="63" y="31"/>
                  </a:lnTo>
                  <a:lnTo>
                    <a:pt x="63" y="31"/>
                  </a:lnTo>
                  <a:cubicBezTo>
                    <a:pt x="63" y="0"/>
                    <a:pt x="63" y="0"/>
                    <a:pt x="63" y="0"/>
                  </a:cubicBezTo>
                  <a:cubicBezTo>
                    <a:pt x="32" y="0"/>
                    <a:pt x="32" y="31"/>
                    <a:pt x="0"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39" name="Freeform 198"/>
            <p:cNvSpPr>
              <a:spLocks noChangeArrowheads="1"/>
            </p:cNvSpPr>
            <p:nvPr/>
          </p:nvSpPr>
          <p:spPr bwMode="auto">
            <a:xfrm>
              <a:off x="1962150" y="954088"/>
              <a:ext cx="88900" cy="66675"/>
            </a:xfrm>
            <a:custGeom>
              <a:avLst/>
              <a:gdLst>
                <a:gd name="T0" fmla="*/ 248 w 249"/>
                <a:gd name="T1" fmla="*/ 62 h 187"/>
                <a:gd name="T2" fmla="*/ 248 w 249"/>
                <a:gd name="T3" fmla="*/ 62 h 187"/>
                <a:gd name="T4" fmla="*/ 186 w 249"/>
                <a:gd name="T5" fmla="*/ 0 h 187"/>
                <a:gd name="T6" fmla="*/ 186 w 249"/>
                <a:gd name="T7" fmla="*/ 0 h 187"/>
                <a:gd name="T8" fmla="*/ 124 w 249"/>
                <a:gd name="T9" fmla="*/ 31 h 187"/>
                <a:gd name="T10" fmla="*/ 93 w 249"/>
                <a:gd name="T11" fmla="*/ 31 h 187"/>
                <a:gd name="T12" fmla="*/ 62 w 249"/>
                <a:gd name="T13" fmla="*/ 31 h 187"/>
                <a:gd name="T14" fmla="*/ 62 w 249"/>
                <a:gd name="T15" fmla="*/ 31 h 187"/>
                <a:gd name="T16" fmla="*/ 62 w 249"/>
                <a:gd name="T17" fmla="*/ 31 h 187"/>
                <a:gd name="T18" fmla="*/ 0 w 249"/>
                <a:gd name="T19" fmla="*/ 62 h 187"/>
                <a:gd name="T20" fmla="*/ 0 w 249"/>
                <a:gd name="T21" fmla="*/ 93 h 187"/>
                <a:gd name="T22" fmla="*/ 0 w 249"/>
                <a:gd name="T23" fmla="*/ 93 h 187"/>
                <a:gd name="T24" fmla="*/ 31 w 249"/>
                <a:gd name="T25" fmla="*/ 93 h 187"/>
                <a:gd name="T26" fmla="*/ 62 w 249"/>
                <a:gd name="T27" fmla="*/ 93 h 187"/>
                <a:gd name="T28" fmla="*/ 62 w 249"/>
                <a:gd name="T29" fmla="*/ 155 h 187"/>
                <a:gd name="T30" fmla="*/ 62 w 249"/>
                <a:gd name="T31" fmla="*/ 155 h 187"/>
                <a:gd name="T32" fmla="*/ 62 w 249"/>
                <a:gd name="T33" fmla="*/ 186 h 187"/>
                <a:gd name="T34" fmla="*/ 31 w 249"/>
                <a:gd name="T35" fmla="*/ 186 h 187"/>
                <a:gd name="T36" fmla="*/ 0 w 249"/>
                <a:gd name="T37" fmla="*/ 186 h 187"/>
                <a:gd name="T38" fmla="*/ 0 w 249"/>
                <a:gd name="T39" fmla="*/ 186 h 187"/>
                <a:gd name="T40" fmla="*/ 0 w 249"/>
                <a:gd name="T41" fmla="*/ 186 h 187"/>
                <a:gd name="T42" fmla="*/ 0 w 249"/>
                <a:gd name="T43" fmla="*/ 186 h 187"/>
                <a:gd name="T44" fmla="*/ 0 w 249"/>
                <a:gd name="T45" fmla="*/ 186 h 187"/>
                <a:gd name="T46" fmla="*/ 31 w 249"/>
                <a:gd name="T47" fmla="*/ 186 h 187"/>
                <a:gd name="T48" fmla="*/ 62 w 249"/>
                <a:gd name="T49" fmla="*/ 186 h 187"/>
                <a:gd name="T50" fmla="*/ 93 w 249"/>
                <a:gd name="T51" fmla="*/ 186 h 187"/>
                <a:gd name="T52" fmla="*/ 124 w 249"/>
                <a:gd name="T53" fmla="*/ 186 h 187"/>
                <a:gd name="T54" fmla="*/ 124 w 249"/>
                <a:gd name="T55" fmla="*/ 186 h 187"/>
                <a:gd name="T56" fmla="*/ 124 w 249"/>
                <a:gd name="T57" fmla="*/ 186 h 187"/>
                <a:gd name="T58" fmla="*/ 93 w 249"/>
                <a:gd name="T59" fmla="*/ 186 h 187"/>
                <a:gd name="T60" fmla="*/ 248 w 249"/>
                <a:gd name="T61"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9" h="187">
                  <a:moveTo>
                    <a:pt x="248" y="62"/>
                  </a:moveTo>
                  <a:lnTo>
                    <a:pt x="248" y="62"/>
                  </a:lnTo>
                  <a:cubicBezTo>
                    <a:pt x="248" y="31"/>
                    <a:pt x="217" y="0"/>
                    <a:pt x="186" y="0"/>
                  </a:cubicBezTo>
                  <a:lnTo>
                    <a:pt x="186" y="0"/>
                  </a:lnTo>
                  <a:cubicBezTo>
                    <a:pt x="155" y="0"/>
                    <a:pt x="124" y="31"/>
                    <a:pt x="124" y="31"/>
                  </a:cubicBezTo>
                  <a:cubicBezTo>
                    <a:pt x="93" y="31"/>
                    <a:pt x="93" y="31"/>
                    <a:pt x="93" y="31"/>
                  </a:cubicBezTo>
                  <a:lnTo>
                    <a:pt x="62" y="31"/>
                  </a:lnTo>
                  <a:lnTo>
                    <a:pt x="62" y="31"/>
                  </a:lnTo>
                  <a:lnTo>
                    <a:pt x="62" y="31"/>
                  </a:lnTo>
                  <a:cubicBezTo>
                    <a:pt x="31" y="31"/>
                    <a:pt x="0" y="62"/>
                    <a:pt x="0" y="62"/>
                  </a:cubicBezTo>
                  <a:cubicBezTo>
                    <a:pt x="0" y="62"/>
                    <a:pt x="0" y="62"/>
                    <a:pt x="0" y="93"/>
                  </a:cubicBezTo>
                  <a:lnTo>
                    <a:pt x="0" y="93"/>
                  </a:lnTo>
                  <a:lnTo>
                    <a:pt x="31" y="93"/>
                  </a:lnTo>
                  <a:cubicBezTo>
                    <a:pt x="62" y="93"/>
                    <a:pt x="62" y="93"/>
                    <a:pt x="62" y="93"/>
                  </a:cubicBezTo>
                  <a:cubicBezTo>
                    <a:pt x="62" y="124"/>
                    <a:pt x="62" y="124"/>
                    <a:pt x="62" y="155"/>
                  </a:cubicBezTo>
                  <a:lnTo>
                    <a:pt x="62" y="155"/>
                  </a:lnTo>
                  <a:cubicBezTo>
                    <a:pt x="62" y="186"/>
                    <a:pt x="62" y="186"/>
                    <a:pt x="62" y="186"/>
                  </a:cubicBezTo>
                  <a:cubicBezTo>
                    <a:pt x="31" y="186"/>
                    <a:pt x="31" y="186"/>
                    <a:pt x="31" y="186"/>
                  </a:cubicBezTo>
                  <a:lnTo>
                    <a:pt x="0" y="186"/>
                  </a:lnTo>
                  <a:lnTo>
                    <a:pt x="0" y="186"/>
                  </a:lnTo>
                  <a:lnTo>
                    <a:pt x="0" y="186"/>
                  </a:lnTo>
                  <a:lnTo>
                    <a:pt x="0" y="186"/>
                  </a:lnTo>
                  <a:lnTo>
                    <a:pt x="0" y="186"/>
                  </a:lnTo>
                  <a:lnTo>
                    <a:pt x="31" y="186"/>
                  </a:lnTo>
                  <a:lnTo>
                    <a:pt x="62" y="186"/>
                  </a:lnTo>
                  <a:lnTo>
                    <a:pt x="93" y="186"/>
                  </a:lnTo>
                  <a:cubicBezTo>
                    <a:pt x="124" y="186"/>
                    <a:pt x="124" y="186"/>
                    <a:pt x="124" y="186"/>
                  </a:cubicBezTo>
                  <a:lnTo>
                    <a:pt x="124" y="186"/>
                  </a:lnTo>
                  <a:lnTo>
                    <a:pt x="124" y="186"/>
                  </a:lnTo>
                  <a:cubicBezTo>
                    <a:pt x="93" y="186"/>
                    <a:pt x="93" y="186"/>
                    <a:pt x="93" y="186"/>
                  </a:cubicBezTo>
                  <a:cubicBezTo>
                    <a:pt x="248" y="62"/>
                    <a:pt x="248" y="62"/>
                    <a:pt x="248"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0" name="Freeform 199"/>
            <p:cNvSpPr>
              <a:spLocks noChangeArrowheads="1"/>
            </p:cNvSpPr>
            <p:nvPr/>
          </p:nvSpPr>
          <p:spPr bwMode="auto">
            <a:xfrm>
              <a:off x="1771650" y="954088"/>
              <a:ext cx="77788" cy="22225"/>
            </a:xfrm>
            <a:custGeom>
              <a:avLst/>
              <a:gdLst>
                <a:gd name="T0" fmla="*/ 0 w 218"/>
                <a:gd name="T1" fmla="*/ 62 h 63"/>
                <a:gd name="T2" fmla="*/ 0 w 218"/>
                <a:gd name="T3" fmla="*/ 62 h 63"/>
                <a:gd name="T4" fmla="*/ 0 w 218"/>
                <a:gd name="T5" fmla="*/ 62 h 63"/>
                <a:gd name="T6" fmla="*/ 31 w 218"/>
                <a:gd name="T7" fmla="*/ 62 h 63"/>
                <a:gd name="T8" fmla="*/ 31 w 218"/>
                <a:gd name="T9" fmla="*/ 31 h 63"/>
                <a:gd name="T10" fmla="*/ 31 w 218"/>
                <a:gd name="T11" fmla="*/ 0 h 63"/>
                <a:gd name="T12" fmla="*/ 62 w 218"/>
                <a:gd name="T13" fmla="*/ 0 h 63"/>
                <a:gd name="T14" fmla="*/ 124 w 218"/>
                <a:gd name="T15" fmla="*/ 31 h 63"/>
                <a:gd name="T16" fmla="*/ 155 w 218"/>
                <a:gd name="T17" fmla="*/ 31 h 63"/>
                <a:gd name="T18" fmla="*/ 155 w 218"/>
                <a:gd name="T19" fmla="*/ 31 h 63"/>
                <a:gd name="T20" fmla="*/ 155 w 218"/>
                <a:gd name="T21" fmla="*/ 31 h 63"/>
                <a:gd name="T22" fmla="*/ 186 w 218"/>
                <a:gd name="T23" fmla="*/ 0 h 63"/>
                <a:gd name="T24" fmla="*/ 217 w 218"/>
                <a:gd name="T25" fmla="*/ 0 h 63"/>
                <a:gd name="T26" fmla="*/ 217 w 218"/>
                <a:gd name="T27" fmla="*/ 0 h 63"/>
                <a:gd name="T28" fmla="*/ 186 w 218"/>
                <a:gd name="T29" fmla="*/ 0 h 63"/>
                <a:gd name="T30" fmla="*/ 155 w 218"/>
                <a:gd name="T31" fmla="*/ 0 h 63"/>
                <a:gd name="T32" fmla="*/ 155 w 218"/>
                <a:gd name="T33" fmla="*/ 0 h 63"/>
                <a:gd name="T34" fmla="*/ 124 w 218"/>
                <a:gd name="T35" fmla="*/ 0 h 63"/>
                <a:gd name="T36" fmla="*/ 93 w 218"/>
                <a:gd name="T37" fmla="*/ 0 h 63"/>
                <a:gd name="T38" fmla="*/ 93 w 218"/>
                <a:gd name="T39" fmla="*/ 0 h 63"/>
                <a:gd name="T40" fmla="*/ 93 w 218"/>
                <a:gd name="T41" fmla="*/ 0 h 63"/>
                <a:gd name="T42" fmla="*/ 62 w 218"/>
                <a:gd name="T43" fmla="*/ 0 h 63"/>
                <a:gd name="T44" fmla="*/ 31 w 218"/>
                <a:gd name="T45" fmla="*/ 0 h 63"/>
                <a:gd name="T46" fmla="*/ 0 w 218"/>
                <a:gd name="T47" fmla="*/ 0 h 63"/>
                <a:gd name="T48" fmla="*/ 0 w 218"/>
                <a:gd name="T49" fmla="*/ 0 h 63"/>
                <a:gd name="T50" fmla="*/ 0 w 218"/>
                <a:gd name="T51" fmla="*/ 0 h 63"/>
                <a:gd name="T52" fmla="*/ 0 w 218"/>
                <a:gd name="T53" fmla="*/ 31 h 63"/>
                <a:gd name="T54" fmla="*/ 0 w 218"/>
                <a:gd name="T55"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 h="63">
                  <a:moveTo>
                    <a:pt x="0" y="62"/>
                  </a:moveTo>
                  <a:lnTo>
                    <a:pt x="0" y="62"/>
                  </a:lnTo>
                  <a:lnTo>
                    <a:pt x="0" y="62"/>
                  </a:lnTo>
                  <a:cubicBezTo>
                    <a:pt x="0" y="62"/>
                    <a:pt x="0" y="62"/>
                    <a:pt x="31" y="62"/>
                  </a:cubicBezTo>
                  <a:cubicBezTo>
                    <a:pt x="31" y="62"/>
                    <a:pt x="31" y="62"/>
                    <a:pt x="31" y="31"/>
                  </a:cubicBezTo>
                  <a:cubicBezTo>
                    <a:pt x="31" y="31"/>
                    <a:pt x="31" y="31"/>
                    <a:pt x="31" y="0"/>
                  </a:cubicBezTo>
                  <a:lnTo>
                    <a:pt x="62" y="0"/>
                  </a:lnTo>
                  <a:cubicBezTo>
                    <a:pt x="62" y="0"/>
                    <a:pt x="93" y="31"/>
                    <a:pt x="124" y="31"/>
                  </a:cubicBezTo>
                  <a:lnTo>
                    <a:pt x="155" y="31"/>
                  </a:lnTo>
                  <a:lnTo>
                    <a:pt x="155" y="31"/>
                  </a:lnTo>
                  <a:lnTo>
                    <a:pt x="155" y="31"/>
                  </a:lnTo>
                  <a:cubicBezTo>
                    <a:pt x="155" y="0"/>
                    <a:pt x="186" y="0"/>
                    <a:pt x="186" y="0"/>
                  </a:cubicBezTo>
                  <a:cubicBezTo>
                    <a:pt x="186" y="0"/>
                    <a:pt x="186" y="0"/>
                    <a:pt x="217" y="0"/>
                  </a:cubicBezTo>
                  <a:lnTo>
                    <a:pt x="217" y="0"/>
                  </a:lnTo>
                  <a:lnTo>
                    <a:pt x="186" y="0"/>
                  </a:lnTo>
                  <a:cubicBezTo>
                    <a:pt x="186" y="0"/>
                    <a:pt x="186" y="0"/>
                    <a:pt x="155" y="0"/>
                  </a:cubicBezTo>
                  <a:lnTo>
                    <a:pt x="155" y="0"/>
                  </a:lnTo>
                  <a:cubicBezTo>
                    <a:pt x="124" y="0"/>
                    <a:pt x="124" y="0"/>
                    <a:pt x="124" y="0"/>
                  </a:cubicBezTo>
                  <a:cubicBezTo>
                    <a:pt x="124" y="0"/>
                    <a:pt x="124" y="0"/>
                    <a:pt x="93" y="0"/>
                  </a:cubicBezTo>
                  <a:lnTo>
                    <a:pt x="93" y="0"/>
                  </a:lnTo>
                  <a:lnTo>
                    <a:pt x="93" y="0"/>
                  </a:lnTo>
                  <a:cubicBezTo>
                    <a:pt x="62" y="0"/>
                    <a:pt x="62" y="0"/>
                    <a:pt x="62" y="0"/>
                  </a:cubicBezTo>
                  <a:lnTo>
                    <a:pt x="31" y="0"/>
                  </a:lnTo>
                  <a:cubicBezTo>
                    <a:pt x="31" y="0"/>
                    <a:pt x="31" y="0"/>
                    <a:pt x="0" y="0"/>
                  </a:cubicBezTo>
                  <a:lnTo>
                    <a:pt x="0" y="0"/>
                  </a:lnTo>
                  <a:lnTo>
                    <a:pt x="0" y="0"/>
                  </a:lnTo>
                  <a:cubicBezTo>
                    <a:pt x="0" y="31"/>
                    <a:pt x="0" y="31"/>
                    <a:pt x="0" y="31"/>
                  </a:cubicBezTo>
                  <a:cubicBezTo>
                    <a:pt x="0" y="62"/>
                    <a:pt x="0" y="62"/>
                    <a:pt x="0"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1" name="Freeform 200"/>
            <p:cNvSpPr>
              <a:spLocks noChangeArrowheads="1"/>
            </p:cNvSpPr>
            <p:nvPr/>
          </p:nvSpPr>
          <p:spPr bwMode="auto">
            <a:xfrm>
              <a:off x="1325563" y="965200"/>
              <a:ext cx="312737" cy="100013"/>
            </a:xfrm>
            <a:custGeom>
              <a:avLst/>
              <a:gdLst>
                <a:gd name="T0" fmla="*/ 62 w 869"/>
                <a:gd name="T1" fmla="*/ 124 h 280"/>
                <a:gd name="T2" fmla="*/ 186 w 869"/>
                <a:gd name="T3" fmla="*/ 124 h 280"/>
                <a:gd name="T4" fmla="*/ 310 w 869"/>
                <a:gd name="T5" fmla="*/ 124 h 280"/>
                <a:gd name="T6" fmla="*/ 341 w 869"/>
                <a:gd name="T7" fmla="*/ 155 h 280"/>
                <a:gd name="T8" fmla="*/ 280 w 869"/>
                <a:gd name="T9" fmla="*/ 217 h 280"/>
                <a:gd name="T10" fmla="*/ 186 w 869"/>
                <a:gd name="T11" fmla="*/ 186 h 280"/>
                <a:gd name="T12" fmla="*/ 93 w 869"/>
                <a:gd name="T13" fmla="*/ 217 h 280"/>
                <a:gd name="T14" fmla="*/ 156 w 869"/>
                <a:gd name="T15" fmla="*/ 217 h 280"/>
                <a:gd name="T16" fmla="*/ 186 w 869"/>
                <a:gd name="T17" fmla="*/ 217 h 280"/>
                <a:gd name="T18" fmla="*/ 248 w 869"/>
                <a:gd name="T19" fmla="*/ 279 h 280"/>
                <a:gd name="T20" fmla="*/ 248 w 869"/>
                <a:gd name="T21" fmla="*/ 279 h 280"/>
                <a:gd name="T22" fmla="*/ 310 w 869"/>
                <a:gd name="T23" fmla="*/ 279 h 280"/>
                <a:gd name="T24" fmla="*/ 341 w 869"/>
                <a:gd name="T25" fmla="*/ 279 h 280"/>
                <a:gd name="T26" fmla="*/ 404 w 869"/>
                <a:gd name="T27" fmla="*/ 248 h 280"/>
                <a:gd name="T28" fmla="*/ 465 w 869"/>
                <a:gd name="T29" fmla="*/ 248 h 280"/>
                <a:gd name="T30" fmla="*/ 558 w 869"/>
                <a:gd name="T31" fmla="*/ 217 h 280"/>
                <a:gd name="T32" fmla="*/ 620 w 869"/>
                <a:gd name="T33" fmla="*/ 186 h 280"/>
                <a:gd name="T34" fmla="*/ 620 w 869"/>
                <a:gd name="T35" fmla="*/ 217 h 280"/>
                <a:gd name="T36" fmla="*/ 682 w 869"/>
                <a:gd name="T37" fmla="*/ 248 h 280"/>
                <a:gd name="T38" fmla="*/ 806 w 869"/>
                <a:gd name="T39" fmla="*/ 248 h 280"/>
                <a:gd name="T40" fmla="*/ 868 w 869"/>
                <a:gd name="T41" fmla="*/ 186 h 280"/>
                <a:gd name="T42" fmla="*/ 806 w 869"/>
                <a:gd name="T43" fmla="*/ 155 h 280"/>
                <a:gd name="T44" fmla="*/ 775 w 869"/>
                <a:gd name="T45" fmla="*/ 186 h 280"/>
                <a:gd name="T46" fmla="*/ 713 w 869"/>
                <a:gd name="T47" fmla="*/ 155 h 280"/>
                <a:gd name="T48" fmla="*/ 651 w 869"/>
                <a:gd name="T49" fmla="*/ 31 h 280"/>
                <a:gd name="T50" fmla="*/ 589 w 869"/>
                <a:gd name="T51" fmla="*/ 0 h 280"/>
                <a:gd name="T52" fmla="*/ 558 w 869"/>
                <a:gd name="T53" fmla="*/ 31 h 280"/>
                <a:gd name="T54" fmla="*/ 589 w 869"/>
                <a:gd name="T55" fmla="*/ 62 h 280"/>
                <a:gd name="T56" fmla="*/ 528 w 869"/>
                <a:gd name="T57" fmla="*/ 124 h 280"/>
                <a:gd name="T58" fmla="*/ 496 w 869"/>
                <a:gd name="T59" fmla="*/ 93 h 280"/>
                <a:gd name="T60" fmla="*/ 496 w 869"/>
                <a:gd name="T61" fmla="*/ 62 h 280"/>
                <a:gd name="T62" fmla="*/ 465 w 869"/>
                <a:gd name="T63" fmla="*/ 62 h 280"/>
                <a:gd name="T64" fmla="*/ 372 w 869"/>
                <a:gd name="T65" fmla="*/ 62 h 280"/>
                <a:gd name="T66" fmla="*/ 341 w 869"/>
                <a:gd name="T67" fmla="*/ 62 h 280"/>
                <a:gd name="T68" fmla="*/ 310 w 869"/>
                <a:gd name="T69" fmla="*/ 93 h 280"/>
                <a:gd name="T70" fmla="*/ 310 w 869"/>
                <a:gd name="T71" fmla="*/ 62 h 280"/>
                <a:gd name="T72" fmla="*/ 280 w 869"/>
                <a:gd name="T73" fmla="*/ 31 h 280"/>
                <a:gd name="T74" fmla="*/ 248 w 869"/>
                <a:gd name="T75" fmla="*/ 31 h 280"/>
                <a:gd name="T76" fmla="*/ 186 w 869"/>
                <a:gd name="T77" fmla="*/ 62 h 280"/>
                <a:gd name="T78" fmla="*/ 156 w 869"/>
                <a:gd name="T79" fmla="*/ 31 h 280"/>
                <a:gd name="T80" fmla="*/ 156 w 869"/>
                <a:gd name="T81" fmla="*/ 0 h 280"/>
                <a:gd name="T82" fmla="*/ 93 w 869"/>
                <a:gd name="T83" fmla="*/ 0 h 280"/>
                <a:gd name="T84" fmla="*/ 93 w 869"/>
                <a:gd name="T85" fmla="*/ 0 h 280"/>
                <a:gd name="T86" fmla="*/ 32 w 869"/>
                <a:gd name="T87" fmla="*/ 31 h 280"/>
                <a:gd name="T88" fmla="*/ 0 w 869"/>
                <a:gd name="T89" fmla="*/ 62 h 280"/>
                <a:gd name="T90" fmla="*/ 0 w 869"/>
                <a:gd name="T91" fmla="*/ 124 h 280"/>
                <a:gd name="T92" fmla="*/ 0 w 869"/>
                <a:gd name="T93" fmla="*/ 124 h 280"/>
                <a:gd name="T94" fmla="*/ 32 w 869"/>
                <a:gd name="T95" fmla="*/ 1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9" h="280">
                  <a:moveTo>
                    <a:pt x="62" y="124"/>
                  </a:moveTo>
                  <a:lnTo>
                    <a:pt x="62" y="124"/>
                  </a:lnTo>
                  <a:cubicBezTo>
                    <a:pt x="62" y="124"/>
                    <a:pt x="93" y="124"/>
                    <a:pt x="124" y="124"/>
                  </a:cubicBezTo>
                  <a:cubicBezTo>
                    <a:pt x="156" y="124"/>
                    <a:pt x="186" y="124"/>
                    <a:pt x="186" y="124"/>
                  </a:cubicBezTo>
                  <a:cubicBezTo>
                    <a:pt x="186" y="124"/>
                    <a:pt x="217" y="124"/>
                    <a:pt x="248" y="124"/>
                  </a:cubicBezTo>
                  <a:cubicBezTo>
                    <a:pt x="280" y="124"/>
                    <a:pt x="310" y="124"/>
                    <a:pt x="310" y="124"/>
                  </a:cubicBezTo>
                  <a:cubicBezTo>
                    <a:pt x="310" y="124"/>
                    <a:pt x="310" y="124"/>
                    <a:pt x="341" y="124"/>
                  </a:cubicBezTo>
                  <a:lnTo>
                    <a:pt x="341" y="155"/>
                  </a:lnTo>
                  <a:cubicBezTo>
                    <a:pt x="341" y="186"/>
                    <a:pt x="341" y="186"/>
                    <a:pt x="310" y="186"/>
                  </a:cubicBezTo>
                  <a:cubicBezTo>
                    <a:pt x="310" y="217"/>
                    <a:pt x="280" y="217"/>
                    <a:pt x="280" y="217"/>
                  </a:cubicBezTo>
                  <a:cubicBezTo>
                    <a:pt x="248" y="217"/>
                    <a:pt x="248" y="217"/>
                    <a:pt x="217" y="217"/>
                  </a:cubicBezTo>
                  <a:cubicBezTo>
                    <a:pt x="217" y="186"/>
                    <a:pt x="217" y="186"/>
                    <a:pt x="186" y="186"/>
                  </a:cubicBezTo>
                  <a:lnTo>
                    <a:pt x="186" y="186"/>
                  </a:lnTo>
                  <a:cubicBezTo>
                    <a:pt x="156" y="186"/>
                    <a:pt x="124" y="217"/>
                    <a:pt x="93" y="217"/>
                  </a:cubicBezTo>
                  <a:lnTo>
                    <a:pt x="93" y="217"/>
                  </a:lnTo>
                  <a:cubicBezTo>
                    <a:pt x="124" y="217"/>
                    <a:pt x="156" y="217"/>
                    <a:pt x="156" y="217"/>
                  </a:cubicBezTo>
                  <a:lnTo>
                    <a:pt x="186" y="217"/>
                  </a:lnTo>
                  <a:lnTo>
                    <a:pt x="186" y="217"/>
                  </a:lnTo>
                  <a:cubicBezTo>
                    <a:pt x="217" y="217"/>
                    <a:pt x="217" y="248"/>
                    <a:pt x="248" y="248"/>
                  </a:cubicBezTo>
                  <a:cubicBezTo>
                    <a:pt x="248" y="248"/>
                    <a:pt x="248" y="248"/>
                    <a:pt x="248" y="279"/>
                  </a:cubicBezTo>
                  <a:lnTo>
                    <a:pt x="248" y="279"/>
                  </a:lnTo>
                  <a:lnTo>
                    <a:pt x="248" y="279"/>
                  </a:lnTo>
                  <a:lnTo>
                    <a:pt x="248" y="279"/>
                  </a:lnTo>
                  <a:cubicBezTo>
                    <a:pt x="280" y="279"/>
                    <a:pt x="280" y="279"/>
                    <a:pt x="310" y="279"/>
                  </a:cubicBezTo>
                  <a:cubicBezTo>
                    <a:pt x="310" y="279"/>
                    <a:pt x="310" y="279"/>
                    <a:pt x="341" y="279"/>
                  </a:cubicBezTo>
                  <a:lnTo>
                    <a:pt x="341" y="279"/>
                  </a:lnTo>
                  <a:lnTo>
                    <a:pt x="341" y="279"/>
                  </a:lnTo>
                  <a:cubicBezTo>
                    <a:pt x="372" y="279"/>
                    <a:pt x="372" y="248"/>
                    <a:pt x="404" y="248"/>
                  </a:cubicBezTo>
                  <a:cubicBezTo>
                    <a:pt x="434" y="248"/>
                    <a:pt x="434" y="248"/>
                    <a:pt x="465" y="248"/>
                  </a:cubicBezTo>
                  <a:lnTo>
                    <a:pt x="465" y="248"/>
                  </a:lnTo>
                  <a:cubicBezTo>
                    <a:pt x="465" y="248"/>
                    <a:pt x="496" y="217"/>
                    <a:pt x="528" y="217"/>
                  </a:cubicBezTo>
                  <a:cubicBezTo>
                    <a:pt x="528" y="217"/>
                    <a:pt x="528" y="217"/>
                    <a:pt x="558" y="217"/>
                  </a:cubicBezTo>
                  <a:cubicBezTo>
                    <a:pt x="558" y="217"/>
                    <a:pt x="558" y="217"/>
                    <a:pt x="589" y="217"/>
                  </a:cubicBezTo>
                  <a:cubicBezTo>
                    <a:pt x="620" y="186"/>
                    <a:pt x="620" y="186"/>
                    <a:pt x="620" y="186"/>
                  </a:cubicBezTo>
                  <a:cubicBezTo>
                    <a:pt x="620" y="217"/>
                    <a:pt x="620" y="217"/>
                    <a:pt x="620" y="217"/>
                  </a:cubicBezTo>
                  <a:lnTo>
                    <a:pt x="620" y="217"/>
                  </a:lnTo>
                  <a:lnTo>
                    <a:pt x="620" y="217"/>
                  </a:lnTo>
                  <a:cubicBezTo>
                    <a:pt x="651" y="217"/>
                    <a:pt x="682" y="217"/>
                    <a:pt x="682" y="248"/>
                  </a:cubicBezTo>
                  <a:cubicBezTo>
                    <a:pt x="682" y="248"/>
                    <a:pt x="713" y="248"/>
                    <a:pt x="775" y="248"/>
                  </a:cubicBezTo>
                  <a:lnTo>
                    <a:pt x="806" y="248"/>
                  </a:lnTo>
                  <a:cubicBezTo>
                    <a:pt x="837" y="217"/>
                    <a:pt x="868" y="217"/>
                    <a:pt x="868" y="186"/>
                  </a:cubicBezTo>
                  <a:lnTo>
                    <a:pt x="868" y="186"/>
                  </a:lnTo>
                  <a:lnTo>
                    <a:pt x="806" y="155"/>
                  </a:lnTo>
                  <a:lnTo>
                    <a:pt x="806" y="155"/>
                  </a:lnTo>
                  <a:lnTo>
                    <a:pt x="806" y="155"/>
                  </a:lnTo>
                  <a:cubicBezTo>
                    <a:pt x="775" y="186"/>
                    <a:pt x="775" y="186"/>
                    <a:pt x="775" y="186"/>
                  </a:cubicBezTo>
                  <a:cubicBezTo>
                    <a:pt x="744" y="186"/>
                    <a:pt x="744" y="155"/>
                    <a:pt x="713" y="155"/>
                  </a:cubicBezTo>
                  <a:lnTo>
                    <a:pt x="713" y="155"/>
                  </a:lnTo>
                  <a:lnTo>
                    <a:pt x="713" y="155"/>
                  </a:lnTo>
                  <a:cubicBezTo>
                    <a:pt x="713" y="124"/>
                    <a:pt x="651" y="62"/>
                    <a:pt x="651" y="31"/>
                  </a:cubicBezTo>
                  <a:lnTo>
                    <a:pt x="620" y="0"/>
                  </a:lnTo>
                  <a:lnTo>
                    <a:pt x="589" y="0"/>
                  </a:lnTo>
                  <a:lnTo>
                    <a:pt x="558" y="0"/>
                  </a:lnTo>
                  <a:lnTo>
                    <a:pt x="558" y="31"/>
                  </a:lnTo>
                  <a:cubicBezTo>
                    <a:pt x="558" y="31"/>
                    <a:pt x="558" y="31"/>
                    <a:pt x="558" y="62"/>
                  </a:cubicBezTo>
                  <a:lnTo>
                    <a:pt x="589" y="62"/>
                  </a:lnTo>
                  <a:cubicBezTo>
                    <a:pt x="589" y="93"/>
                    <a:pt x="589" y="93"/>
                    <a:pt x="589" y="93"/>
                  </a:cubicBezTo>
                  <a:cubicBezTo>
                    <a:pt x="558" y="124"/>
                    <a:pt x="558" y="124"/>
                    <a:pt x="528" y="124"/>
                  </a:cubicBezTo>
                  <a:lnTo>
                    <a:pt x="528" y="124"/>
                  </a:lnTo>
                  <a:cubicBezTo>
                    <a:pt x="528" y="124"/>
                    <a:pt x="496" y="124"/>
                    <a:pt x="496" y="93"/>
                  </a:cubicBezTo>
                  <a:lnTo>
                    <a:pt x="496" y="62"/>
                  </a:lnTo>
                  <a:lnTo>
                    <a:pt x="496" y="62"/>
                  </a:lnTo>
                  <a:cubicBezTo>
                    <a:pt x="496" y="62"/>
                    <a:pt x="496" y="62"/>
                    <a:pt x="465" y="62"/>
                  </a:cubicBezTo>
                  <a:lnTo>
                    <a:pt x="465" y="62"/>
                  </a:lnTo>
                  <a:cubicBezTo>
                    <a:pt x="465" y="62"/>
                    <a:pt x="465" y="62"/>
                    <a:pt x="404" y="62"/>
                  </a:cubicBezTo>
                  <a:cubicBezTo>
                    <a:pt x="372" y="62"/>
                    <a:pt x="372" y="62"/>
                    <a:pt x="372" y="62"/>
                  </a:cubicBezTo>
                  <a:lnTo>
                    <a:pt x="372" y="62"/>
                  </a:lnTo>
                  <a:cubicBezTo>
                    <a:pt x="372" y="62"/>
                    <a:pt x="372" y="62"/>
                    <a:pt x="341" y="62"/>
                  </a:cubicBezTo>
                  <a:lnTo>
                    <a:pt x="341" y="62"/>
                  </a:lnTo>
                  <a:cubicBezTo>
                    <a:pt x="341" y="62"/>
                    <a:pt x="341" y="93"/>
                    <a:pt x="310" y="93"/>
                  </a:cubicBezTo>
                  <a:lnTo>
                    <a:pt x="310" y="93"/>
                  </a:lnTo>
                  <a:lnTo>
                    <a:pt x="310" y="62"/>
                  </a:lnTo>
                  <a:lnTo>
                    <a:pt x="310" y="31"/>
                  </a:lnTo>
                  <a:cubicBezTo>
                    <a:pt x="280" y="31"/>
                    <a:pt x="280" y="31"/>
                    <a:pt x="280" y="31"/>
                  </a:cubicBezTo>
                  <a:lnTo>
                    <a:pt x="280" y="31"/>
                  </a:lnTo>
                  <a:cubicBezTo>
                    <a:pt x="248" y="31"/>
                    <a:pt x="248" y="31"/>
                    <a:pt x="248" y="31"/>
                  </a:cubicBezTo>
                  <a:cubicBezTo>
                    <a:pt x="217" y="31"/>
                    <a:pt x="217" y="31"/>
                    <a:pt x="217" y="62"/>
                  </a:cubicBezTo>
                  <a:lnTo>
                    <a:pt x="186" y="62"/>
                  </a:lnTo>
                  <a:cubicBezTo>
                    <a:pt x="156" y="62"/>
                    <a:pt x="156" y="62"/>
                    <a:pt x="156" y="62"/>
                  </a:cubicBezTo>
                  <a:cubicBezTo>
                    <a:pt x="156" y="31"/>
                    <a:pt x="156" y="31"/>
                    <a:pt x="156" y="31"/>
                  </a:cubicBezTo>
                  <a:lnTo>
                    <a:pt x="156" y="31"/>
                  </a:lnTo>
                  <a:lnTo>
                    <a:pt x="156" y="0"/>
                  </a:lnTo>
                  <a:cubicBezTo>
                    <a:pt x="124" y="0"/>
                    <a:pt x="124" y="0"/>
                    <a:pt x="124" y="0"/>
                  </a:cubicBezTo>
                  <a:lnTo>
                    <a:pt x="93" y="0"/>
                  </a:lnTo>
                  <a:lnTo>
                    <a:pt x="93" y="0"/>
                  </a:lnTo>
                  <a:lnTo>
                    <a:pt x="93" y="0"/>
                  </a:lnTo>
                  <a:cubicBezTo>
                    <a:pt x="62" y="31"/>
                    <a:pt x="62" y="31"/>
                    <a:pt x="62" y="31"/>
                  </a:cubicBezTo>
                  <a:cubicBezTo>
                    <a:pt x="62" y="31"/>
                    <a:pt x="62" y="31"/>
                    <a:pt x="32" y="31"/>
                  </a:cubicBezTo>
                  <a:cubicBezTo>
                    <a:pt x="32" y="31"/>
                    <a:pt x="32" y="31"/>
                    <a:pt x="0" y="31"/>
                  </a:cubicBezTo>
                  <a:lnTo>
                    <a:pt x="0" y="62"/>
                  </a:lnTo>
                  <a:lnTo>
                    <a:pt x="32" y="62"/>
                  </a:lnTo>
                  <a:cubicBezTo>
                    <a:pt x="32" y="93"/>
                    <a:pt x="32" y="124"/>
                    <a:pt x="0" y="124"/>
                  </a:cubicBezTo>
                  <a:lnTo>
                    <a:pt x="0" y="124"/>
                  </a:lnTo>
                  <a:lnTo>
                    <a:pt x="0" y="124"/>
                  </a:lnTo>
                  <a:lnTo>
                    <a:pt x="32" y="124"/>
                  </a:lnTo>
                  <a:lnTo>
                    <a:pt x="32" y="124"/>
                  </a:lnTo>
                  <a:lnTo>
                    <a:pt x="62" y="124"/>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2" name="Freeform 201"/>
            <p:cNvSpPr>
              <a:spLocks noChangeArrowheads="1"/>
            </p:cNvSpPr>
            <p:nvPr/>
          </p:nvSpPr>
          <p:spPr bwMode="auto">
            <a:xfrm>
              <a:off x="1660525" y="954088"/>
              <a:ext cx="66675" cy="44450"/>
            </a:xfrm>
            <a:custGeom>
              <a:avLst/>
              <a:gdLst>
                <a:gd name="T0" fmla="*/ 155 w 187"/>
                <a:gd name="T1" fmla="*/ 62 h 125"/>
                <a:gd name="T2" fmla="*/ 155 w 187"/>
                <a:gd name="T3" fmla="*/ 62 h 125"/>
                <a:gd name="T4" fmla="*/ 124 w 187"/>
                <a:gd name="T5" fmla="*/ 62 h 125"/>
                <a:gd name="T6" fmla="*/ 93 w 187"/>
                <a:gd name="T7" fmla="*/ 31 h 125"/>
                <a:gd name="T8" fmla="*/ 93 w 187"/>
                <a:gd name="T9" fmla="*/ 0 h 125"/>
                <a:gd name="T10" fmla="*/ 93 w 187"/>
                <a:gd name="T11" fmla="*/ 0 h 125"/>
                <a:gd name="T12" fmla="*/ 62 w 187"/>
                <a:gd name="T13" fmla="*/ 0 h 125"/>
                <a:gd name="T14" fmla="*/ 62 w 187"/>
                <a:gd name="T15" fmla="*/ 0 h 125"/>
                <a:gd name="T16" fmla="*/ 0 w 187"/>
                <a:gd name="T17" fmla="*/ 62 h 125"/>
                <a:gd name="T18" fmla="*/ 31 w 187"/>
                <a:gd name="T19" fmla="*/ 62 h 125"/>
                <a:gd name="T20" fmla="*/ 62 w 187"/>
                <a:gd name="T21" fmla="*/ 93 h 125"/>
                <a:gd name="T22" fmla="*/ 93 w 187"/>
                <a:gd name="T23" fmla="*/ 124 h 125"/>
                <a:gd name="T24" fmla="*/ 93 w 187"/>
                <a:gd name="T25" fmla="*/ 124 h 125"/>
                <a:gd name="T26" fmla="*/ 93 w 187"/>
                <a:gd name="T27" fmla="*/ 62 h 125"/>
                <a:gd name="T28" fmla="*/ 155 w 187"/>
                <a:gd name="T29" fmla="*/ 93 h 125"/>
                <a:gd name="T30" fmla="*/ 186 w 187"/>
                <a:gd name="T31" fmla="*/ 93 h 125"/>
                <a:gd name="T32" fmla="*/ 186 w 187"/>
                <a:gd name="T33" fmla="*/ 93 h 125"/>
                <a:gd name="T34" fmla="*/ 186 w 187"/>
                <a:gd name="T35" fmla="*/ 93 h 125"/>
                <a:gd name="T36" fmla="*/ 155 w 187"/>
                <a:gd name="T37"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125">
                  <a:moveTo>
                    <a:pt x="155" y="62"/>
                  </a:moveTo>
                  <a:lnTo>
                    <a:pt x="155" y="62"/>
                  </a:lnTo>
                  <a:cubicBezTo>
                    <a:pt x="155" y="62"/>
                    <a:pt x="155" y="62"/>
                    <a:pt x="124" y="62"/>
                  </a:cubicBezTo>
                  <a:cubicBezTo>
                    <a:pt x="124" y="62"/>
                    <a:pt x="93" y="62"/>
                    <a:pt x="93" y="31"/>
                  </a:cubicBezTo>
                  <a:lnTo>
                    <a:pt x="93" y="0"/>
                  </a:lnTo>
                  <a:lnTo>
                    <a:pt x="93" y="0"/>
                  </a:lnTo>
                  <a:cubicBezTo>
                    <a:pt x="62" y="0"/>
                    <a:pt x="62" y="0"/>
                    <a:pt x="62" y="0"/>
                  </a:cubicBezTo>
                  <a:lnTo>
                    <a:pt x="62" y="0"/>
                  </a:lnTo>
                  <a:cubicBezTo>
                    <a:pt x="62" y="31"/>
                    <a:pt x="31" y="62"/>
                    <a:pt x="0" y="62"/>
                  </a:cubicBezTo>
                  <a:cubicBezTo>
                    <a:pt x="31" y="62"/>
                    <a:pt x="31" y="62"/>
                    <a:pt x="31" y="62"/>
                  </a:cubicBezTo>
                  <a:cubicBezTo>
                    <a:pt x="31" y="62"/>
                    <a:pt x="31" y="62"/>
                    <a:pt x="62" y="93"/>
                  </a:cubicBezTo>
                  <a:cubicBezTo>
                    <a:pt x="62" y="93"/>
                    <a:pt x="93" y="93"/>
                    <a:pt x="93" y="124"/>
                  </a:cubicBezTo>
                  <a:lnTo>
                    <a:pt x="93" y="124"/>
                  </a:lnTo>
                  <a:cubicBezTo>
                    <a:pt x="93" y="62"/>
                    <a:pt x="93" y="62"/>
                    <a:pt x="93" y="62"/>
                  </a:cubicBezTo>
                  <a:cubicBezTo>
                    <a:pt x="155" y="93"/>
                    <a:pt x="155" y="93"/>
                    <a:pt x="155" y="93"/>
                  </a:cubicBezTo>
                  <a:cubicBezTo>
                    <a:pt x="155" y="93"/>
                    <a:pt x="155" y="93"/>
                    <a:pt x="186" y="93"/>
                  </a:cubicBezTo>
                  <a:lnTo>
                    <a:pt x="186" y="93"/>
                  </a:lnTo>
                  <a:lnTo>
                    <a:pt x="186" y="93"/>
                  </a:lnTo>
                  <a:cubicBezTo>
                    <a:pt x="186" y="93"/>
                    <a:pt x="186" y="93"/>
                    <a:pt x="155" y="6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3" name="Freeform 202"/>
            <p:cNvSpPr>
              <a:spLocks noChangeArrowheads="1"/>
            </p:cNvSpPr>
            <p:nvPr/>
          </p:nvSpPr>
          <p:spPr bwMode="auto">
            <a:xfrm>
              <a:off x="1973263" y="909638"/>
              <a:ext cx="88900" cy="11112"/>
            </a:xfrm>
            <a:custGeom>
              <a:avLst/>
              <a:gdLst>
                <a:gd name="T0" fmla="*/ 186 w 249"/>
                <a:gd name="T1" fmla="*/ 0 h 32"/>
                <a:gd name="T2" fmla="*/ 186 w 249"/>
                <a:gd name="T3" fmla="*/ 0 h 32"/>
                <a:gd name="T4" fmla="*/ 155 w 249"/>
                <a:gd name="T5" fmla="*/ 0 h 32"/>
                <a:gd name="T6" fmla="*/ 155 w 249"/>
                <a:gd name="T7" fmla="*/ 0 h 32"/>
                <a:gd name="T8" fmla="*/ 124 w 249"/>
                <a:gd name="T9" fmla="*/ 0 h 32"/>
                <a:gd name="T10" fmla="*/ 93 w 249"/>
                <a:gd name="T11" fmla="*/ 0 h 32"/>
                <a:gd name="T12" fmla="*/ 62 w 249"/>
                <a:gd name="T13" fmla="*/ 0 h 32"/>
                <a:gd name="T14" fmla="*/ 62 w 249"/>
                <a:gd name="T15" fmla="*/ 0 h 32"/>
                <a:gd name="T16" fmla="*/ 62 w 249"/>
                <a:gd name="T17" fmla="*/ 0 h 32"/>
                <a:gd name="T18" fmla="*/ 0 w 249"/>
                <a:gd name="T19" fmla="*/ 31 h 32"/>
                <a:gd name="T20" fmla="*/ 31 w 249"/>
                <a:gd name="T21" fmla="*/ 31 h 32"/>
                <a:gd name="T22" fmla="*/ 31 w 249"/>
                <a:gd name="T23" fmla="*/ 31 h 32"/>
                <a:gd name="T24" fmla="*/ 62 w 249"/>
                <a:gd name="T25" fmla="*/ 0 h 32"/>
                <a:gd name="T26" fmla="*/ 93 w 249"/>
                <a:gd name="T27" fmla="*/ 0 h 32"/>
                <a:gd name="T28" fmla="*/ 93 w 249"/>
                <a:gd name="T29" fmla="*/ 0 h 32"/>
                <a:gd name="T30" fmla="*/ 124 w 249"/>
                <a:gd name="T31" fmla="*/ 31 h 32"/>
                <a:gd name="T32" fmla="*/ 186 w 249"/>
                <a:gd name="T33" fmla="*/ 31 h 32"/>
                <a:gd name="T34" fmla="*/ 186 w 249"/>
                <a:gd name="T35" fmla="*/ 31 h 32"/>
                <a:gd name="T36" fmla="*/ 186 w 249"/>
                <a:gd name="T37" fmla="*/ 31 h 32"/>
                <a:gd name="T38" fmla="*/ 217 w 249"/>
                <a:gd name="T39" fmla="*/ 31 h 32"/>
                <a:gd name="T40" fmla="*/ 217 w 249"/>
                <a:gd name="T41" fmla="*/ 31 h 32"/>
                <a:gd name="T42" fmla="*/ 248 w 249"/>
                <a:gd name="T43" fmla="*/ 31 h 32"/>
                <a:gd name="T44" fmla="*/ 248 w 249"/>
                <a:gd name="T45" fmla="*/ 31 h 32"/>
                <a:gd name="T46" fmla="*/ 248 w 249"/>
                <a:gd name="T47" fmla="*/ 0 h 32"/>
                <a:gd name="T48" fmla="*/ 217 w 249"/>
                <a:gd name="T49" fmla="*/ 0 h 32"/>
                <a:gd name="T50" fmla="*/ 186 w 249"/>
                <a:gd name="T5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9" h="32">
                  <a:moveTo>
                    <a:pt x="186" y="0"/>
                  </a:moveTo>
                  <a:lnTo>
                    <a:pt x="186" y="0"/>
                  </a:lnTo>
                  <a:cubicBezTo>
                    <a:pt x="186" y="0"/>
                    <a:pt x="186" y="0"/>
                    <a:pt x="155" y="0"/>
                  </a:cubicBezTo>
                  <a:lnTo>
                    <a:pt x="155" y="0"/>
                  </a:lnTo>
                  <a:cubicBezTo>
                    <a:pt x="124" y="0"/>
                    <a:pt x="124" y="0"/>
                    <a:pt x="124" y="0"/>
                  </a:cubicBezTo>
                  <a:cubicBezTo>
                    <a:pt x="93" y="0"/>
                    <a:pt x="93" y="0"/>
                    <a:pt x="93" y="0"/>
                  </a:cubicBezTo>
                  <a:lnTo>
                    <a:pt x="62" y="0"/>
                  </a:lnTo>
                  <a:lnTo>
                    <a:pt x="62" y="0"/>
                  </a:lnTo>
                  <a:lnTo>
                    <a:pt x="62" y="0"/>
                  </a:lnTo>
                  <a:cubicBezTo>
                    <a:pt x="31" y="0"/>
                    <a:pt x="31" y="31"/>
                    <a:pt x="0" y="31"/>
                  </a:cubicBezTo>
                  <a:cubicBezTo>
                    <a:pt x="0" y="31"/>
                    <a:pt x="0" y="31"/>
                    <a:pt x="31" y="31"/>
                  </a:cubicBezTo>
                  <a:lnTo>
                    <a:pt x="31" y="31"/>
                  </a:lnTo>
                  <a:cubicBezTo>
                    <a:pt x="31" y="31"/>
                    <a:pt x="62" y="31"/>
                    <a:pt x="62" y="0"/>
                  </a:cubicBezTo>
                  <a:cubicBezTo>
                    <a:pt x="93" y="0"/>
                    <a:pt x="93" y="0"/>
                    <a:pt x="93" y="0"/>
                  </a:cubicBezTo>
                  <a:lnTo>
                    <a:pt x="93" y="0"/>
                  </a:lnTo>
                  <a:cubicBezTo>
                    <a:pt x="93" y="31"/>
                    <a:pt x="124" y="31"/>
                    <a:pt x="124" y="31"/>
                  </a:cubicBezTo>
                  <a:cubicBezTo>
                    <a:pt x="155" y="31"/>
                    <a:pt x="155" y="31"/>
                    <a:pt x="186" y="31"/>
                  </a:cubicBezTo>
                  <a:lnTo>
                    <a:pt x="186" y="31"/>
                  </a:lnTo>
                  <a:lnTo>
                    <a:pt x="186" y="31"/>
                  </a:lnTo>
                  <a:cubicBezTo>
                    <a:pt x="186" y="31"/>
                    <a:pt x="186" y="31"/>
                    <a:pt x="217" y="31"/>
                  </a:cubicBezTo>
                  <a:lnTo>
                    <a:pt x="217" y="31"/>
                  </a:lnTo>
                  <a:cubicBezTo>
                    <a:pt x="248" y="31"/>
                    <a:pt x="248" y="31"/>
                    <a:pt x="248" y="31"/>
                  </a:cubicBezTo>
                  <a:lnTo>
                    <a:pt x="248" y="31"/>
                  </a:lnTo>
                  <a:cubicBezTo>
                    <a:pt x="248" y="0"/>
                    <a:pt x="248" y="0"/>
                    <a:pt x="248" y="0"/>
                  </a:cubicBezTo>
                  <a:lnTo>
                    <a:pt x="217" y="0"/>
                  </a:lnTo>
                  <a:lnTo>
                    <a:pt x="186"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4" name="Freeform 203"/>
            <p:cNvSpPr>
              <a:spLocks noChangeArrowheads="1"/>
            </p:cNvSpPr>
            <p:nvPr/>
          </p:nvSpPr>
          <p:spPr bwMode="auto">
            <a:xfrm>
              <a:off x="1951038" y="920750"/>
              <a:ext cx="11112" cy="1588"/>
            </a:xfrm>
            <a:custGeom>
              <a:avLst/>
              <a:gdLst>
                <a:gd name="T0" fmla="*/ 0 w 32"/>
                <a:gd name="T1" fmla="*/ 0 h 1"/>
                <a:gd name="T2" fmla="*/ 0 w 32"/>
                <a:gd name="T3" fmla="*/ 0 h 1"/>
                <a:gd name="T4" fmla="*/ 31 w 32"/>
                <a:gd name="T5" fmla="*/ 0 h 1"/>
                <a:gd name="T6" fmla="*/ 31 w 32"/>
                <a:gd name="T7" fmla="*/ 0 h 1"/>
                <a:gd name="T8" fmla="*/ 31 w 32"/>
                <a:gd name="T9" fmla="*/ 0 h 1"/>
                <a:gd name="T10" fmla="*/ 0 w 32"/>
                <a:gd name="T11" fmla="*/ 0 h 1"/>
              </a:gdLst>
              <a:ahLst/>
              <a:cxnLst>
                <a:cxn ang="0">
                  <a:pos x="T0" y="T1"/>
                </a:cxn>
                <a:cxn ang="0">
                  <a:pos x="T2" y="T3"/>
                </a:cxn>
                <a:cxn ang="0">
                  <a:pos x="T4" y="T5"/>
                </a:cxn>
                <a:cxn ang="0">
                  <a:pos x="T6" y="T7"/>
                </a:cxn>
                <a:cxn ang="0">
                  <a:pos x="T8" y="T9"/>
                </a:cxn>
                <a:cxn ang="0">
                  <a:pos x="T10" y="T11"/>
                </a:cxn>
              </a:cxnLst>
              <a:rect l="0" t="0" r="r" b="b"/>
              <a:pathLst>
                <a:path w="32" h="1">
                  <a:moveTo>
                    <a:pt x="0" y="0"/>
                  </a:moveTo>
                  <a:lnTo>
                    <a:pt x="0" y="0"/>
                  </a:lnTo>
                  <a:lnTo>
                    <a:pt x="31" y="0"/>
                  </a:lnTo>
                  <a:lnTo>
                    <a:pt x="31" y="0"/>
                  </a:lnTo>
                  <a:lnTo>
                    <a:pt x="31" y="0"/>
                  </a:lnTo>
                  <a:cubicBezTo>
                    <a:pt x="31" y="0"/>
                    <a:pt x="31" y="0"/>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5" name="Freeform 204"/>
            <p:cNvSpPr>
              <a:spLocks noChangeArrowheads="1"/>
            </p:cNvSpPr>
            <p:nvPr/>
          </p:nvSpPr>
          <p:spPr bwMode="auto">
            <a:xfrm>
              <a:off x="1827213" y="887413"/>
              <a:ext cx="66675" cy="33337"/>
            </a:xfrm>
            <a:custGeom>
              <a:avLst/>
              <a:gdLst>
                <a:gd name="T0" fmla="*/ 155 w 187"/>
                <a:gd name="T1" fmla="*/ 31 h 94"/>
                <a:gd name="T2" fmla="*/ 155 w 187"/>
                <a:gd name="T3" fmla="*/ 31 h 94"/>
                <a:gd name="T4" fmla="*/ 124 w 187"/>
                <a:gd name="T5" fmla="*/ 31 h 94"/>
                <a:gd name="T6" fmla="*/ 124 w 187"/>
                <a:gd name="T7" fmla="*/ 31 h 94"/>
                <a:gd name="T8" fmla="*/ 93 w 187"/>
                <a:gd name="T9" fmla="*/ 31 h 94"/>
                <a:gd name="T10" fmla="*/ 62 w 187"/>
                <a:gd name="T11" fmla="*/ 31 h 94"/>
                <a:gd name="T12" fmla="*/ 31 w 187"/>
                <a:gd name="T13" fmla="*/ 31 h 94"/>
                <a:gd name="T14" fmla="*/ 0 w 187"/>
                <a:gd name="T15" fmla="*/ 0 h 94"/>
                <a:gd name="T16" fmla="*/ 31 w 187"/>
                <a:gd name="T17" fmla="*/ 62 h 94"/>
                <a:gd name="T18" fmla="*/ 62 w 187"/>
                <a:gd name="T19" fmla="*/ 93 h 94"/>
                <a:gd name="T20" fmla="*/ 62 w 187"/>
                <a:gd name="T21" fmla="*/ 93 h 94"/>
                <a:gd name="T22" fmla="*/ 62 w 187"/>
                <a:gd name="T23" fmla="*/ 93 h 94"/>
                <a:gd name="T24" fmla="*/ 62 w 187"/>
                <a:gd name="T25" fmla="*/ 93 h 94"/>
                <a:gd name="T26" fmla="*/ 93 w 187"/>
                <a:gd name="T27" fmla="*/ 93 h 94"/>
                <a:gd name="T28" fmla="*/ 93 w 187"/>
                <a:gd name="T29" fmla="*/ 93 h 94"/>
                <a:gd name="T30" fmla="*/ 124 w 187"/>
                <a:gd name="T31" fmla="*/ 93 h 94"/>
                <a:gd name="T32" fmla="*/ 186 w 187"/>
                <a:gd name="T33" fmla="*/ 93 h 94"/>
                <a:gd name="T34" fmla="*/ 186 w 187"/>
                <a:gd name="T35" fmla="*/ 93 h 94"/>
                <a:gd name="T36" fmla="*/ 155 w 187"/>
                <a:gd name="T3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 h="94">
                  <a:moveTo>
                    <a:pt x="155" y="31"/>
                  </a:moveTo>
                  <a:lnTo>
                    <a:pt x="155" y="31"/>
                  </a:lnTo>
                  <a:lnTo>
                    <a:pt x="124" y="31"/>
                  </a:lnTo>
                  <a:lnTo>
                    <a:pt x="124" y="31"/>
                  </a:lnTo>
                  <a:cubicBezTo>
                    <a:pt x="124" y="31"/>
                    <a:pt x="124" y="31"/>
                    <a:pt x="93" y="31"/>
                  </a:cubicBezTo>
                  <a:lnTo>
                    <a:pt x="62" y="31"/>
                  </a:lnTo>
                  <a:lnTo>
                    <a:pt x="31" y="31"/>
                  </a:lnTo>
                  <a:cubicBezTo>
                    <a:pt x="31" y="0"/>
                    <a:pt x="31" y="0"/>
                    <a:pt x="0" y="0"/>
                  </a:cubicBezTo>
                  <a:cubicBezTo>
                    <a:pt x="31" y="31"/>
                    <a:pt x="31" y="62"/>
                    <a:pt x="31" y="62"/>
                  </a:cubicBezTo>
                  <a:cubicBezTo>
                    <a:pt x="31" y="62"/>
                    <a:pt x="31" y="93"/>
                    <a:pt x="62" y="93"/>
                  </a:cubicBezTo>
                  <a:lnTo>
                    <a:pt x="62" y="93"/>
                  </a:lnTo>
                  <a:lnTo>
                    <a:pt x="62" y="93"/>
                  </a:lnTo>
                  <a:lnTo>
                    <a:pt x="62" y="93"/>
                  </a:lnTo>
                  <a:cubicBezTo>
                    <a:pt x="93" y="93"/>
                    <a:pt x="93" y="93"/>
                    <a:pt x="93" y="93"/>
                  </a:cubicBezTo>
                  <a:lnTo>
                    <a:pt x="93" y="93"/>
                  </a:lnTo>
                  <a:lnTo>
                    <a:pt x="124" y="93"/>
                  </a:lnTo>
                  <a:cubicBezTo>
                    <a:pt x="124" y="93"/>
                    <a:pt x="155" y="93"/>
                    <a:pt x="186" y="93"/>
                  </a:cubicBezTo>
                  <a:lnTo>
                    <a:pt x="186" y="93"/>
                  </a:lnTo>
                  <a:cubicBezTo>
                    <a:pt x="155" y="62"/>
                    <a:pt x="155" y="62"/>
                    <a:pt x="155"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6" name="Freeform 205"/>
            <p:cNvSpPr>
              <a:spLocks noChangeArrowheads="1"/>
            </p:cNvSpPr>
            <p:nvPr/>
          </p:nvSpPr>
          <p:spPr bwMode="auto">
            <a:xfrm>
              <a:off x="1962150" y="909638"/>
              <a:ext cx="1588" cy="11112"/>
            </a:xfrm>
            <a:custGeom>
              <a:avLst/>
              <a:gdLst>
                <a:gd name="T0" fmla="*/ 0 w 1"/>
                <a:gd name="T1" fmla="*/ 0 h 32"/>
                <a:gd name="T2" fmla="*/ 0 w 1"/>
                <a:gd name="T3" fmla="*/ 0 h 32"/>
                <a:gd name="T4" fmla="*/ 0 w 1"/>
                <a:gd name="T5" fmla="*/ 31 h 32"/>
                <a:gd name="T6" fmla="*/ 0 w 1"/>
                <a:gd name="T7" fmla="*/ 0 h 32"/>
              </a:gdLst>
              <a:ahLst/>
              <a:cxnLst>
                <a:cxn ang="0">
                  <a:pos x="T0" y="T1"/>
                </a:cxn>
                <a:cxn ang="0">
                  <a:pos x="T2" y="T3"/>
                </a:cxn>
                <a:cxn ang="0">
                  <a:pos x="T4" y="T5"/>
                </a:cxn>
                <a:cxn ang="0">
                  <a:pos x="T6" y="T7"/>
                </a:cxn>
              </a:cxnLst>
              <a:rect l="0" t="0" r="r" b="b"/>
              <a:pathLst>
                <a:path w="1" h="32">
                  <a:moveTo>
                    <a:pt x="0" y="0"/>
                  </a:moveTo>
                  <a:lnTo>
                    <a:pt x="0" y="0"/>
                  </a:lnTo>
                  <a:lnTo>
                    <a:pt x="0" y="31"/>
                  </a:lnTo>
                  <a:cubicBezTo>
                    <a:pt x="0" y="31"/>
                    <a:pt x="0" y="31"/>
                    <a:pt x="0"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7" name="Freeform 206"/>
            <p:cNvSpPr>
              <a:spLocks noChangeArrowheads="1"/>
            </p:cNvSpPr>
            <p:nvPr/>
          </p:nvSpPr>
          <p:spPr bwMode="auto">
            <a:xfrm>
              <a:off x="1906588" y="909638"/>
              <a:ext cx="33337" cy="11112"/>
            </a:xfrm>
            <a:custGeom>
              <a:avLst/>
              <a:gdLst>
                <a:gd name="T0" fmla="*/ 62 w 94"/>
                <a:gd name="T1" fmla="*/ 31 h 32"/>
                <a:gd name="T2" fmla="*/ 62 w 94"/>
                <a:gd name="T3" fmla="*/ 31 h 32"/>
                <a:gd name="T4" fmla="*/ 62 w 94"/>
                <a:gd name="T5" fmla="*/ 0 h 32"/>
                <a:gd name="T6" fmla="*/ 62 w 94"/>
                <a:gd name="T7" fmla="*/ 31 h 32"/>
                <a:gd name="T8" fmla="*/ 31 w 94"/>
                <a:gd name="T9" fmla="*/ 0 h 32"/>
                <a:gd name="T10" fmla="*/ 31 w 94"/>
                <a:gd name="T11" fmla="*/ 0 h 32"/>
                <a:gd name="T12" fmla="*/ 31 w 94"/>
                <a:gd name="T13" fmla="*/ 0 h 32"/>
                <a:gd name="T14" fmla="*/ 31 w 94"/>
                <a:gd name="T15" fmla="*/ 0 h 32"/>
                <a:gd name="T16" fmla="*/ 0 w 94"/>
                <a:gd name="T17" fmla="*/ 31 h 32"/>
                <a:gd name="T18" fmla="*/ 0 w 94"/>
                <a:gd name="T19" fmla="*/ 31 h 32"/>
                <a:gd name="T20" fmla="*/ 62 w 94"/>
                <a:gd name="T21" fmla="*/ 31 h 32"/>
                <a:gd name="T22" fmla="*/ 62 w 94"/>
                <a:gd name="T23" fmla="*/ 31 h 32"/>
                <a:gd name="T24" fmla="*/ 93 w 94"/>
                <a:gd name="T25" fmla="*/ 31 h 32"/>
                <a:gd name="T26" fmla="*/ 93 w 94"/>
                <a:gd name="T27" fmla="*/ 31 h 32"/>
                <a:gd name="T28" fmla="*/ 93 w 94"/>
                <a:gd name="T29" fmla="*/ 31 h 32"/>
                <a:gd name="T30" fmla="*/ 62 w 94"/>
                <a:gd name="T3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2">
                  <a:moveTo>
                    <a:pt x="62" y="31"/>
                  </a:moveTo>
                  <a:lnTo>
                    <a:pt x="62" y="31"/>
                  </a:lnTo>
                  <a:lnTo>
                    <a:pt x="62" y="0"/>
                  </a:lnTo>
                  <a:cubicBezTo>
                    <a:pt x="62" y="31"/>
                    <a:pt x="62" y="31"/>
                    <a:pt x="62" y="31"/>
                  </a:cubicBezTo>
                  <a:cubicBezTo>
                    <a:pt x="31" y="31"/>
                    <a:pt x="31" y="31"/>
                    <a:pt x="31" y="0"/>
                  </a:cubicBezTo>
                  <a:lnTo>
                    <a:pt x="31" y="0"/>
                  </a:lnTo>
                  <a:lnTo>
                    <a:pt x="31" y="0"/>
                  </a:lnTo>
                  <a:lnTo>
                    <a:pt x="31" y="0"/>
                  </a:lnTo>
                  <a:cubicBezTo>
                    <a:pt x="0" y="31"/>
                    <a:pt x="0" y="31"/>
                    <a:pt x="0" y="31"/>
                  </a:cubicBezTo>
                  <a:lnTo>
                    <a:pt x="0" y="31"/>
                  </a:lnTo>
                  <a:cubicBezTo>
                    <a:pt x="31" y="31"/>
                    <a:pt x="62" y="31"/>
                    <a:pt x="62" y="31"/>
                  </a:cubicBezTo>
                  <a:lnTo>
                    <a:pt x="62" y="31"/>
                  </a:lnTo>
                  <a:cubicBezTo>
                    <a:pt x="93" y="31"/>
                    <a:pt x="93" y="31"/>
                    <a:pt x="93" y="31"/>
                  </a:cubicBezTo>
                  <a:lnTo>
                    <a:pt x="93" y="31"/>
                  </a:lnTo>
                  <a:lnTo>
                    <a:pt x="93" y="31"/>
                  </a:lnTo>
                  <a:cubicBezTo>
                    <a:pt x="93" y="31"/>
                    <a:pt x="93" y="31"/>
                    <a:pt x="62"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8" name="Freeform 207"/>
            <p:cNvSpPr>
              <a:spLocks noChangeArrowheads="1"/>
            </p:cNvSpPr>
            <p:nvPr/>
          </p:nvSpPr>
          <p:spPr bwMode="auto">
            <a:xfrm>
              <a:off x="2073275" y="954088"/>
              <a:ext cx="22225" cy="11112"/>
            </a:xfrm>
            <a:custGeom>
              <a:avLst/>
              <a:gdLst>
                <a:gd name="T0" fmla="*/ 31 w 62"/>
                <a:gd name="T1" fmla="*/ 31 h 32"/>
                <a:gd name="T2" fmla="*/ 31 w 62"/>
                <a:gd name="T3" fmla="*/ 31 h 32"/>
                <a:gd name="T4" fmla="*/ 31 w 62"/>
                <a:gd name="T5" fmla="*/ 31 h 32"/>
                <a:gd name="T6" fmla="*/ 31 w 62"/>
                <a:gd name="T7" fmla="*/ 31 h 32"/>
                <a:gd name="T8" fmla="*/ 61 w 62"/>
                <a:gd name="T9" fmla="*/ 0 h 32"/>
                <a:gd name="T10" fmla="*/ 0 w 62"/>
                <a:gd name="T11" fmla="*/ 0 h 32"/>
                <a:gd name="T12" fmla="*/ 31 w 62"/>
                <a:gd name="T13" fmla="*/ 31 h 32"/>
              </a:gdLst>
              <a:ahLst/>
              <a:cxnLst>
                <a:cxn ang="0">
                  <a:pos x="T0" y="T1"/>
                </a:cxn>
                <a:cxn ang="0">
                  <a:pos x="T2" y="T3"/>
                </a:cxn>
                <a:cxn ang="0">
                  <a:pos x="T4" y="T5"/>
                </a:cxn>
                <a:cxn ang="0">
                  <a:pos x="T6" y="T7"/>
                </a:cxn>
                <a:cxn ang="0">
                  <a:pos x="T8" y="T9"/>
                </a:cxn>
                <a:cxn ang="0">
                  <a:pos x="T10" y="T11"/>
                </a:cxn>
                <a:cxn ang="0">
                  <a:pos x="T12" y="T13"/>
                </a:cxn>
              </a:cxnLst>
              <a:rect l="0" t="0" r="r" b="b"/>
              <a:pathLst>
                <a:path w="62" h="32">
                  <a:moveTo>
                    <a:pt x="31" y="31"/>
                  </a:moveTo>
                  <a:lnTo>
                    <a:pt x="31" y="31"/>
                  </a:lnTo>
                  <a:lnTo>
                    <a:pt x="31" y="31"/>
                  </a:lnTo>
                  <a:lnTo>
                    <a:pt x="31" y="31"/>
                  </a:lnTo>
                  <a:cubicBezTo>
                    <a:pt x="31" y="31"/>
                    <a:pt x="31" y="0"/>
                    <a:pt x="61" y="0"/>
                  </a:cubicBezTo>
                  <a:cubicBezTo>
                    <a:pt x="31" y="0"/>
                    <a:pt x="31" y="0"/>
                    <a:pt x="0" y="0"/>
                  </a:cubicBezTo>
                  <a:lnTo>
                    <a:pt x="31" y="31"/>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49" name="Freeform 208"/>
            <p:cNvSpPr>
              <a:spLocks noChangeArrowheads="1"/>
            </p:cNvSpPr>
            <p:nvPr/>
          </p:nvSpPr>
          <p:spPr bwMode="auto">
            <a:xfrm>
              <a:off x="1793875" y="787400"/>
              <a:ext cx="134938" cy="44450"/>
            </a:xfrm>
            <a:custGeom>
              <a:avLst/>
              <a:gdLst>
                <a:gd name="T0" fmla="*/ 0 w 373"/>
                <a:gd name="T1" fmla="*/ 62 h 125"/>
                <a:gd name="T2" fmla="*/ 0 w 373"/>
                <a:gd name="T3" fmla="*/ 62 h 125"/>
                <a:gd name="T4" fmla="*/ 31 w 373"/>
                <a:gd name="T5" fmla="*/ 62 h 125"/>
                <a:gd name="T6" fmla="*/ 62 w 373"/>
                <a:gd name="T7" fmla="*/ 62 h 125"/>
                <a:gd name="T8" fmla="*/ 62 w 373"/>
                <a:gd name="T9" fmla="*/ 62 h 125"/>
                <a:gd name="T10" fmla="*/ 93 w 373"/>
                <a:gd name="T11" fmla="*/ 62 h 125"/>
                <a:gd name="T12" fmla="*/ 124 w 373"/>
                <a:gd name="T13" fmla="*/ 62 h 125"/>
                <a:gd name="T14" fmla="*/ 186 w 373"/>
                <a:gd name="T15" fmla="*/ 62 h 125"/>
                <a:gd name="T16" fmla="*/ 186 w 373"/>
                <a:gd name="T17" fmla="*/ 93 h 125"/>
                <a:gd name="T18" fmla="*/ 248 w 373"/>
                <a:gd name="T19" fmla="*/ 124 h 125"/>
                <a:gd name="T20" fmla="*/ 279 w 373"/>
                <a:gd name="T21" fmla="*/ 124 h 125"/>
                <a:gd name="T22" fmla="*/ 279 w 373"/>
                <a:gd name="T23" fmla="*/ 124 h 125"/>
                <a:gd name="T24" fmla="*/ 310 w 373"/>
                <a:gd name="T25" fmla="*/ 124 h 125"/>
                <a:gd name="T26" fmla="*/ 341 w 373"/>
                <a:gd name="T27" fmla="*/ 124 h 125"/>
                <a:gd name="T28" fmla="*/ 372 w 373"/>
                <a:gd name="T29" fmla="*/ 93 h 125"/>
                <a:gd name="T30" fmla="*/ 372 w 373"/>
                <a:gd name="T31" fmla="*/ 93 h 125"/>
                <a:gd name="T32" fmla="*/ 372 w 373"/>
                <a:gd name="T33" fmla="*/ 93 h 125"/>
                <a:gd name="T34" fmla="*/ 372 w 373"/>
                <a:gd name="T35" fmla="*/ 93 h 125"/>
                <a:gd name="T36" fmla="*/ 341 w 373"/>
                <a:gd name="T37" fmla="*/ 93 h 125"/>
                <a:gd name="T38" fmla="*/ 310 w 373"/>
                <a:gd name="T39" fmla="*/ 62 h 125"/>
                <a:gd name="T40" fmla="*/ 310 w 373"/>
                <a:gd name="T41" fmla="*/ 62 h 125"/>
                <a:gd name="T42" fmla="*/ 279 w 373"/>
                <a:gd name="T43" fmla="*/ 62 h 125"/>
                <a:gd name="T44" fmla="*/ 279 w 373"/>
                <a:gd name="T45" fmla="*/ 62 h 125"/>
                <a:gd name="T46" fmla="*/ 248 w 373"/>
                <a:gd name="T47" fmla="*/ 31 h 125"/>
                <a:gd name="T48" fmla="*/ 248 w 373"/>
                <a:gd name="T49" fmla="*/ 31 h 125"/>
                <a:gd name="T50" fmla="*/ 217 w 373"/>
                <a:gd name="T51" fmla="*/ 31 h 125"/>
                <a:gd name="T52" fmla="*/ 186 w 373"/>
                <a:gd name="T53" fmla="*/ 31 h 125"/>
                <a:gd name="T54" fmla="*/ 155 w 373"/>
                <a:gd name="T55" fmla="*/ 31 h 125"/>
                <a:gd name="T56" fmla="*/ 124 w 373"/>
                <a:gd name="T57" fmla="*/ 0 h 125"/>
                <a:gd name="T58" fmla="*/ 93 w 373"/>
                <a:gd name="T59" fmla="*/ 0 h 125"/>
                <a:gd name="T60" fmla="*/ 93 w 373"/>
                <a:gd name="T61" fmla="*/ 0 h 125"/>
                <a:gd name="T62" fmla="*/ 62 w 373"/>
                <a:gd name="T63" fmla="*/ 0 h 125"/>
                <a:gd name="T64" fmla="*/ 31 w 373"/>
                <a:gd name="T65" fmla="*/ 0 h 125"/>
                <a:gd name="T66" fmla="*/ 0 w 373"/>
                <a:gd name="T67" fmla="*/ 0 h 125"/>
                <a:gd name="T68" fmla="*/ 0 w 373"/>
                <a:gd name="T69" fmla="*/ 0 h 125"/>
                <a:gd name="T70" fmla="*/ 0 w 373"/>
                <a:gd name="T71" fmla="*/ 31 h 125"/>
                <a:gd name="T72" fmla="*/ 0 w 373"/>
                <a:gd name="T73"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125">
                  <a:moveTo>
                    <a:pt x="0" y="62"/>
                  </a:moveTo>
                  <a:lnTo>
                    <a:pt x="0" y="62"/>
                  </a:lnTo>
                  <a:cubicBezTo>
                    <a:pt x="0" y="62"/>
                    <a:pt x="0" y="62"/>
                    <a:pt x="31" y="62"/>
                  </a:cubicBezTo>
                  <a:cubicBezTo>
                    <a:pt x="31" y="62"/>
                    <a:pt x="31" y="62"/>
                    <a:pt x="62" y="62"/>
                  </a:cubicBezTo>
                  <a:lnTo>
                    <a:pt x="62" y="62"/>
                  </a:lnTo>
                  <a:lnTo>
                    <a:pt x="93" y="62"/>
                  </a:lnTo>
                  <a:cubicBezTo>
                    <a:pt x="93" y="62"/>
                    <a:pt x="93" y="62"/>
                    <a:pt x="124" y="62"/>
                  </a:cubicBezTo>
                  <a:cubicBezTo>
                    <a:pt x="155" y="62"/>
                    <a:pt x="155" y="62"/>
                    <a:pt x="186" y="62"/>
                  </a:cubicBezTo>
                  <a:lnTo>
                    <a:pt x="186" y="93"/>
                  </a:lnTo>
                  <a:cubicBezTo>
                    <a:pt x="248" y="124"/>
                    <a:pt x="248" y="124"/>
                    <a:pt x="248" y="124"/>
                  </a:cubicBezTo>
                  <a:cubicBezTo>
                    <a:pt x="248" y="124"/>
                    <a:pt x="248" y="124"/>
                    <a:pt x="279" y="124"/>
                  </a:cubicBezTo>
                  <a:lnTo>
                    <a:pt x="279" y="124"/>
                  </a:lnTo>
                  <a:lnTo>
                    <a:pt x="310" y="124"/>
                  </a:lnTo>
                  <a:cubicBezTo>
                    <a:pt x="341" y="124"/>
                    <a:pt x="341" y="124"/>
                    <a:pt x="341" y="124"/>
                  </a:cubicBezTo>
                  <a:cubicBezTo>
                    <a:pt x="372" y="124"/>
                    <a:pt x="372" y="93"/>
                    <a:pt x="372" y="93"/>
                  </a:cubicBezTo>
                  <a:lnTo>
                    <a:pt x="372" y="93"/>
                  </a:lnTo>
                  <a:lnTo>
                    <a:pt x="372" y="93"/>
                  </a:lnTo>
                  <a:lnTo>
                    <a:pt x="372" y="93"/>
                  </a:lnTo>
                  <a:cubicBezTo>
                    <a:pt x="341" y="93"/>
                    <a:pt x="341" y="93"/>
                    <a:pt x="341" y="93"/>
                  </a:cubicBezTo>
                  <a:cubicBezTo>
                    <a:pt x="310" y="93"/>
                    <a:pt x="310" y="62"/>
                    <a:pt x="310" y="62"/>
                  </a:cubicBezTo>
                  <a:lnTo>
                    <a:pt x="310" y="62"/>
                  </a:lnTo>
                  <a:cubicBezTo>
                    <a:pt x="310" y="62"/>
                    <a:pt x="310" y="62"/>
                    <a:pt x="279" y="62"/>
                  </a:cubicBezTo>
                  <a:lnTo>
                    <a:pt x="279" y="62"/>
                  </a:lnTo>
                  <a:cubicBezTo>
                    <a:pt x="248" y="31"/>
                    <a:pt x="248" y="31"/>
                    <a:pt x="248" y="31"/>
                  </a:cubicBezTo>
                  <a:lnTo>
                    <a:pt x="248" y="31"/>
                  </a:lnTo>
                  <a:cubicBezTo>
                    <a:pt x="217" y="31"/>
                    <a:pt x="217" y="31"/>
                    <a:pt x="217" y="31"/>
                  </a:cubicBezTo>
                  <a:cubicBezTo>
                    <a:pt x="186" y="31"/>
                    <a:pt x="186" y="31"/>
                    <a:pt x="186" y="31"/>
                  </a:cubicBezTo>
                  <a:lnTo>
                    <a:pt x="155" y="31"/>
                  </a:lnTo>
                  <a:cubicBezTo>
                    <a:pt x="124" y="31"/>
                    <a:pt x="124" y="0"/>
                    <a:pt x="124" y="0"/>
                  </a:cubicBezTo>
                  <a:cubicBezTo>
                    <a:pt x="124" y="0"/>
                    <a:pt x="124" y="0"/>
                    <a:pt x="93" y="0"/>
                  </a:cubicBezTo>
                  <a:lnTo>
                    <a:pt x="93" y="0"/>
                  </a:lnTo>
                  <a:cubicBezTo>
                    <a:pt x="62" y="0"/>
                    <a:pt x="62" y="0"/>
                    <a:pt x="62" y="0"/>
                  </a:cubicBezTo>
                  <a:lnTo>
                    <a:pt x="31" y="0"/>
                  </a:lnTo>
                  <a:lnTo>
                    <a:pt x="0" y="0"/>
                  </a:lnTo>
                  <a:lnTo>
                    <a:pt x="0" y="0"/>
                  </a:lnTo>
                  <a:lnTo>
                    <a:pt x="0" y="31"/>
                  </a:lnTo>
                  <a:lnTo>
                    <a:pt x="0" y="62"/>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0" name="Freeform 209"/>
            <p:cNvSpPr>
              <a:spLocks noChangeArrowheads="1"/>
            </p:cNvSpPr>
            <p:nvPr/>
          </p:nvSpPr>
          <p:spPr bwMode="auto">
            <a:xfrm>
              <a:off x="1827213" y="831850"/>
              <a:ext cx="44450" cy="11113"/>
            </a:xfrm>
            <a:custGeom>
              <a:avLst/>
              <a:gdLst>
                <a:gd name="T0" fmla="*/ 62 w 125"/>
                <a:gd name="T1" fmla="*/ 0 h 32"/>
                <a:gd name="T2" fmla="*/ 62 w 125"/>
                <a:gd name="T3" fmla="*/ 0 h 32"/>
                <a:gd name="T4" fmla="*/ 62 w 125"/>
                <a:gd name="T5" fmla="*/ 0 h 32"/>
                <a:gd name="T6" fmla="*/ 0 w 125"/>
                <a:gd name="T7" fmla="*/ 0 h 32"/>
                <a:gd name="T8" fmla="*/ 0 w 125"/>
                <a:gd name="T9" fmla="*/ 0 h 32"/>
                <a:gd name="T10" fmla="*/ 0 w 125"/>
                <a:gd name="T11" fmla="*/ 31 h 32"/>
                <a:gd name="T12" fmla="*/ 31 w 125"/>
                <a:gd name="T13" fmla="*/ 31 h 32"/>
                <a:gd name="T14" fmla="*/ 62 w 125"/>
                <a:gd name="T15" fmla="*/ 31 h 32"/>
                <a:gd name="T16" fmla="*/ 93 w 125"/>
                <a:gd name="T17" fmla="*/ 31 h 32"/>
                <a:gd name="T18" fmla="*/ 124 w 125"/>
                <a:gd name="T19" fmla="*/ 31 h 32"/>
                <a:gd name="T20" fmla="*/ 93 w 125"/>
                <a:gd name="T21" fmla="*/ 0 h 32"/>
                <a:gd name="T22" fmla="*/ 62 w 125"/>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32">
                  <a:moveTo>
                    <a:pt x="62" y="0"/>
                  </a:moveTo>
                  <a:lnTo>
                    <a:pt x="62" y="0"/>
                  </a:lnTo>
                  <a:lnTo>
                    <a:pt x="62" y="0"/>
                  </a:lnTo>
                  <a:cubicBezTo>
                    <a:pt x="62" y="0"/>
                    <a:pt x="31" y="0"/>
                    <a:pt x="0" y="0"/>
                  </a:cubicBezTo>
                  <a:lnTo>
                    <a:pt x="0" y="0"/>
                  </a:lnTo>
                  <a:lnTo>
                    <a:pt x="0" y="31"/>
                  </a:lnTo>
                  <a:lnTo>
                    <a:pt x="31" y="31"/>
                  </a:lnTo>
                  <a:lnTo>
                    <a:pt x="62" y="31"/>
                  </a:lnTo>
                  <a:lnTo>
                    <a:pt x="93" y="31"/>
                  </a:lnTo>
                  <a:cubicBezTo>
                    <a:pt x="93" y="31"/>
                    <a:pt x="93" y="31"/>
                    <a:pt x="124" y="31"/>
                  </a:cubicBezTo>
                  <a:cubicBezTo>
                    <a:pt x="93" y="0"/>
                    <a:pt x="93" y="0"/>
                    <a:pt x="93" y="0"/>
                  </a:cubicBezTo>
                  <a:cubicBezTo>
                    <a:pt x="93" y="0"/>
                    <a:pt x="93" y="0"/>
                    <a:pt x="6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1" name="Freeform 210"/>
            <p:cNvSpPr>
              <a:spLocks noChangeArrowheads="1"/>
            </p:cNvSpPr>
            <p:nvPr/>
          </p:nvSpPr>
          <p:spPr bwMode="auto">
            <a:xfrm>
              <a:off x="2117725" y="1155700"/>
              <a:ext cx="33338" cy="1588"/>
            </a:xfrm>
            <a:custGeom>
              <a:avLst/>
              <a:gdLst>
                <a:gd name="T0" fmla="*/ 31 w 94"/>
                <a:gd name="T1" fmla="*/ 0 h 1"/>
                <a:gd name="T2" fmla="*/ 31 w 94"/>
                <a:gd name="T3" fmla="*/ 0 h 1"/>
                <a:gd name="T4" fmla="*/ 0 w 94"/>
                <a:gd name="T5" fmla="*/ 0 h 1"/>
                <a:gd name="T6" fmla="*/ 31 w 94"/>
                <a:gd name="T7" fmla="*/ 0 h 1"/>
                <a:gd name="T8" fmla="*/ 31 w 94"/>
                <a:gd name="T9" fmla="*/ 0 h 1"/>
                <a:gd name="T10" fmla="*/ 62 w 94"/>
                <a:gd name="T11" fmla="*/ 0 h 1"/>
                <a:gd name="T12" fmla="*/ 93 w 94"/>
                <a:gd name="T13" fmla="*/ 0 h 1"/>
                <a:gd name="T14" fmla="*/ 93 w 94"/>
                <a:gd name="T15" fmla="*/ 0 h 1"/>
                <a:gd name="T16" fmla="*/ 93 w 94"/>
                <a:gd name="T17" fmla="*/ 0 h 1"/>
                <a:gd name="T18" fmla="*/ 93 w 94"/>
                <a:gd name="T19" fmla="*/ 0 h 1"/>
                <a:gd name="T20" fmla="*/ 31 w 94"/>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
                  <a:moveTo>
                    <a:pt x="31" y="0"/>
                  </a:moveTo>
                  <a:lnTo>
                    <a:pt x="31" y="0"/>
                  </a:lnTo>
                  <a:lnTo>
                    <a:pt x="0" y="0"/>
                  </a:lnTo>
                  <a:lnTo>
                    <a:pt x="31" y="0"/>
                  </a:lnTo>
                  <a:lnTo>
                    <a:pt x="31" y="0"/>
                  </a:lnTo>
                  <a:lnTo>
                    <a:pt x="62" y="0"/>
                  </a:lnTo>
                  <a:lnTo>
                    <a:pt x="93" y="0"/>
                  </a:lnTo>
                  <a:lnTo>
                    <a:pt x="93" y="0"/>
                  </a:lnTo>
                  <a:lnTo>
                    <a:pt x="93" y="0"/>
                  </a:lnTo>
                  <a:lnTo>
                    <a:pt x="93" y="0"/>
                  </a:lnTo>
                  <a:lnTo>
                    <a:pt x="31" y="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2" name="Freeform 211"/>
            <p:cNvSpPr>
              <a:spLocks noChangeArrowheads="1"/>
            </p:cNvSpPr>
            <p:nvPr/>
          </p:nvSpPr>
          <p:spPr bwMode="auto">
            <a:xfrm>
              <a:off x="2028825" y="2449513"/>
              <a:ext cx="22225" cy="11112"/>
            </a:xfrm>
            <a:custGeom>
              <a:avLst/>
              <a:gdLst>
                <a:gd name="T0" fmla="*/ 31 w 63"/>
                <a:gd name="T1" fmla="*/ 30 h 31"/>
                <a:gd name="T2" fmla="*/ 31 w 63"/>
                <a:gd name="T3" fmla="*/ 30 h 31"/>
                <a:gd name="T4" fmla="*/ 31 w 63"/>
                <a:gd name="T5" fmla="*/ 30 h 31"/>
                <a:gd name="T6" fmla="*/ 31 w 63"/>
                <a:gd name="T7" fmla="*/ 30 h 31"/>
                <a:gd name="T8" fmla="*/ 62 w 63"/>
                <a:gd name="T9" fmla="*/ 30 h 31"/>
                <a:gd name="T10" fmla="*/ 62 w 63"/>
                <a:gd name="T11" fmla="*/ 30 h 31"/>
                <a:gd name="T12" fmla="*/ 62 w 63"/>
                <a:gd name="T13" fmla="*/ 30 h 31"/>
                <a:gd name="T14" fmla="*/ 62 w 63"/>
                <a:gd name="T15" fmla="*/ 30 h 31"/>
                <a:gd name="T16" fmla="*/ 62 w 63"/>
                <a:gd name="T17" fmla="*/ 30 h 31"/>
                <a:gd name="T18" fmla="*/ 31 w 63"/>
                <a:gd name="T19" fmla="*/ 0 h 31"/>
                <a:gd name="T20" fmla="*/ 31 w 63"/>
                <a:gd name="T21" fmla="*/ 0 h 31"/>
                <a:gd name="T22" fmla="*/ 31 w 63"/>
                <a:gd name="T23" fmla="*/ 0 h 31"/>
                <a:gd name="T24" fmla="*/ 0 w 63"/>
                <a:gd name="T25" fmla="*/ 0 h 31"/>
                <a:gd name="T26" fmla="*/ 0 w 63"/>
                <a:gd name="T27" fmla="*/ 0 h 31"/>
                <a:gd name="T28" fmla="*/ 0 w 63"/>
                <a:gd name="T29" fmla="*/ 0 h 31"/>
                <a:gd name="T30" fmla="*/ 0 w 63"/>
                <a:gd name="T31" fmla="*/ 30 h 31"/>
                <a:gd name="T32" fmla="*/ 31 w 63"/>
                <a:gd name="T33"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31">
                  <a:moveTo>
                    <a:pt x="31" y="30"/>
                  </a:moveTo>
                  <a:lnTo>
                    <a:pt x="31" y="30"/>
                  </a:lnTo>
                  <a:lnTo>
                    <a:pt x="31" y="30"/>
                  </a:lnTo>
                  <a:lnTo>
                    <a:pt x="31" y="30"/>
                  </a:lnTo>
                  <a:cubicBezTo>
                    <a:pt x="62" y="30"/>
                    <a:pt x="62" y="30"/>
                    <a:pt x="62" y="30"/>
                  </a:cubicBezTo>
                  <a:lnTo>
                    <a:pt x="62" y="30"/>
                  </a:lnTo>
                  <a:lnTo>
                    <a:pt x="62" y="30"/>
                  </a:lnTo>
                  <a:lnTo>
                    <a:pt x="62" y="30"/>
                  </a:lnTo>
                  <a:lnTo>
                    <a:pt x="62" y="30"/>
                  </a:lnTo>
                  <a:cubicBezTo>
                    <a:pt x="62" y="30"/>
                    <a:pt x="62" y="30"/>
                    <a:pt x="31" y="0"/>
                  </a:cubicBezTo>
                  <a:lnTo>
                    <a:pt x="31" y="0"/>
                  </a:lnTo>
                  <a:lnTo>
                    <a:pt x="31" y="0"/>
                  </a:lnTo>
                  <a:lnTo>
                    <a:pt x="0" y="0"/>
                  </a:lnTo>
                  <a:lnTo>
                    <a:pt x="0" y="0"/>
                  </a:lnTo>
                  <a:lnTo>
                    <a:pt x="0" y="0"/>
                  </a:lnTo>
                  <a:cubicBezTo>
                    <a:pt x="0" y="0"/>
                    <a:pt x="0" y="0"/>
                    <a:pt x="0" y="30"/>
                  </a:cubicBezTo>
                  <a:lnTo>
                    <a:pt x="31" y="3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3" name="Freeform 212"/>
            <p:cNvSpPr>
              <a:spLocks noChangeArrowheads="1"/>
            </p:cNvSpPr>
            <p:nvPr/>
          </p:nvSpPr>
          <p:spPr bwMode="auto">
            <a:xfrm>
              <a:off x="1962150" y="2405063"/>
              <a:ext cx="44450" cy="44450"/>
            </a:xfrm>
            <a:custGeom>
              <a:avLst/>
              <a:gdLst>
                <a:gd name="T0" fmla="*/ 93 w 125"/>
                <a:gd name="T1" fmla="*/ 30 h 125"/>
                <a:gd name="T2" fmla="*/ 93 w 125"/>
                <a:gd name="T3" fmla="*/ 30 h 125"/>
                <a:gd name="T4" fmla="*/ 62 w 125"/>
                <a:gd name="T5" fmla="*/ 30 h 125"/>
                <a:gd name="T6" fmla="*/ 62 w 125"/>
                <a:gd name="T7" fmla="*/ 0 h 125"/>
                <a:gd name="T8" fmla="*/ 31 w 125"/>
                <a:gd name="T9" fmla="*/ 0 h 125"/>
                <a:gd name="T10" fmla="*/ 31 w 125"/>
                <a:gd name="T11" fmla="*/ 0 h 125"/>
                <a:gd name="T12" fmla="*/ 0 w 125"/>
                <a:gd name="T13" fmla="*/ 0 h 125"/>
                <a:gd name="T14" fmla="*/ 0 w 125"/>
                <a:gd name="T15" fmla="*/ 0 h 125"/>
                <a:gd name="T16" fmla="*/ 31 w 125"/>
                <a:gd name="T17" fmla="*/ 30 h 125"/>
                <a:gd name="T18" fmla="*/ 93 w 125"/>
                <a:gd name="T19" fmla="*/ 61 h 125"/>
                <a:gd name="T20" fmla="*/ 93 w 125"/>
                <a:gd name="T21" fmla="*/ 61 h 125"/>
                <a:gd name="T22" fmla="*/ 93 w 125"/>
                <a:gd name="T23" fmla="*/ 61 h 125"/>
                <a:gd name="T24" fmla="*/ 124 w 125"/>
                <a:gd name="T25" fmla="*/ 92 h 125"/>
                <a:gd name="T26" fmla="*/ 124 w 125"/>
                <a:gd name="T27" fmla="*/ 124 h 125"/>
                <a:gd name="T28" fmla="*/ 124 w 125"/>
                <a:gd name="T29" fmla="*/ 124 h 125"/>
                <a:gd name="T30" fmla="*/ 124 w 125"/>
                <a:gd name="T31" fmla="*/ 92 h 125"/>
                <a:gd name="T32" fmla="*/ 124 w 125"/>
                <a:gd name="T33" fmla="*/ 92 h 125"/>
                <a:gd name="T34" fmla="*/ 124 w 125"/>
                <a:gd name="T35" fmla="*/ 61 h 125"/>
                <a:gd name="T36" fmla="*/ 124 w 125"/>
                <a:gd name="T37" fmla="*/ 61 h 125"/>
                <a:gd name="T38" fmla="*/ 124 w 125"/>
                <a:gd name="T39" fmla="*/ 61 h 125"/>
                <a:gd name="T40" fmla="*/ 124 w 125"/>
                <a:gd name="T41" fmla="*/ 61 h 125"/>
                <a:gd name="T42" fmla="*/ 93 w 125"/>
                <a:gd name="T43" fmla="*/ 3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25">
                  <a:moveTo>
                    <a:pt x="93" y="30"/>
                  </a:moveTo>
                  <a:lnTo>
                    <a:pt x="93" y="30"/>
                  </a:lnTo>
                  <a:cubicBezTo>
                    <a:pt x="93" y="30"/>
                    <a:pt x="93" y="30"/>
                    <a:pt x="62" y="30"/>
                  </a:cubicBezTo>
                  <a:lnTo>
                    <a:pt x="62" y="0"/>
                  </a:lnTo>
                  <a:lnTo>
                    <a:pt x="31" y="0"/>
                  </a:lnTo>
                  <a:lnTo>
                    <a:pt x="31" y="0"/>
                  </a:lnTo>
                  <a:cubicBezTo>
                    <a:pt x="31" y="0"/>
                    <a:pt x="31" y="0"/>
                    <a:pt x="0" y="0"/>
                  </a:cubicBezTo>
                  <a:lnTo>
                    <a:pt x="0" y="0"/>
                  </a:lnTo>
                  <a:lnTo>
                    <a:pt x="31" y="30"/>
                  </a:lnTo>
                  <a:cubicBezTo>
                    <a:pt x="31" y="30"/>
                    <a:pt x="62" y="61"/>
                    <a:pt x="93" y="61"/>
                  </a:cubicBezTo>
                  <a:lnTo>
                    <a:pt x="93" y="61"/>
                  </a:lnTo>
                  <a:lnTo>
                    <a:pt x="93" y="61"/>
                  </a:lnTo>
                  <a:lnTo>
                    <a:pt x="124" y="92"/>
                  </a:lnTo>
                  <a:cubicBezTo>
                    <a:pt x="124" y="124"/>
                    <a:pt x="124" y="124"/>
                    <a:pt x="124" y="124"/>
                  </a:cubicBezTo>
                  <a:lnTo>
                    <a:pt x="124" y="124"/>
                  </a:lnTo>
                  <a:cubicBezTo>
                    <a:pt x="124" y="92"/>
                    <a:pt x="124" y="92"/>
                    <a:pt x="124" y="92"/>
                  </a:cubicBezTo>
                  <a:lnTo>
                    <a:pt x="124" y="92"/>
                  </a:lnTo>
                  <a:cubicBezTo>
                    <a:pt x="124" y="92"/>
                    <a:pt x="124" y="92"/>
                    <a:pt x="124" y="61"/>
                  </a:cubicBezTo>
                  <a:lnTo>
                    <a:pt x="124" y="61"/>
                  </a:lnTo>
                  <a:lnTo>
                    <a:pt x="124" y="61"/>
                  </a:lnTo>
                  <a:lnTo>
                    <a:pt x="124" y="61"/>
                  </a:lnTo>
                  <a:lnTo>
                    <a:pt x="93" y="30"/>
                  </a:ln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4" name="Freeform 213"/>
            <p:cNvSpPr>
              <a:spLocks noChangeArrowheads="1"/>
            </p:cNvSpPr>
            <p:nvPr/>
          </p:nvSpPr>
          <p:spPr bwMode="auto">
            <a:xfrm>
              <a:off x="1192213" y="1535113"/>
              <a:ext cx="1127125" cy="525462"/>
            </a:xfrm>
            <a:custGeom>
              <a:avLst/>
              <a:gdLst>
                <a:gd name="T0" fmla="*/ 3099 w 3132"/>
                <a:gd name="T1" fmla="*/ 154 h 1458"/>
                <a:gd name="T2" fmla="*/ 3099 w 3132"/>
                <a:gd name="T3" fmla="*/ 93 h 1458"/>
                <a:gd name="T4" fmla="*/ 3038 w 3132"/>
                <a:gd name="T5" fmla="*/ 93 h 1458"/>
                <a:gd name="T6" fmla="*/ 3007 w 3132"/>
                <a:gd name="T7" fmla="*/ 154 h 1458"/>
                <a:gd name="T8" fmla="*/ 2914 w 3132"/>
                <a:gd name="T9" fmla="*/ 217 h 1458"/>
                <a:gd name="T10" fmla="*/ 2666 w 3132"/>
                <a:gd name="T11" fmla="*/ 278 h 1458"/>
                <a:gd name="T12" fmla="*/ 2510 w 3132"/>
                <a:gd name="T13" fmla="*/ 371 h 1458"/>
                <a:gd name="T14" fmla="*/ 2294 w 3132"/>
                <a:gd name="T15" fmla="*/ 465 h 1458"/>
                <a:gd name="T16" fmla="*/ 2232 w 3132"/>
                <a:gd name="T17" fmla="*/ 341 h 1458"/>
                <a:gd name="T18" fmla="*/ 2201 w 3132"/>
                <a:gd name="T19" fmla="*/ 186 h 1458"/>
                <a:gd name="T20" fmla="*/ 2139 w 3132"/>
                <a:gd name="T21" fmla="*/ 248 h 1458"/>
                <a:gd name="T22" fmla="*/ 2046 w 3132"/>
                <a:gd name="T23" fmla="*/ 371 h 1458"/>
                <a:gd name="T24" fmla="*/ 2077 w 3132"/>
                <a:gd name="T25" fmla="*/ 154 h 1458"/>
                <a:gd name="T26" fmla="*/ 1891 w 3132"/>
                <a:gd name="T27" fmla="*/ 186 h 1458"/>
                <a:gd name="T28" fmla="*/ 1798 w 3132"/>
                <a:gd name="T29" fmla="*/ 93 h 1458"/>
                <a:gd name="T30" fmla="*/ 1829 w 3132"/>
                <a:gd name="T31" fmla="*/ 62 h 1458"/>
                <a:gd name="T32" fmla="*/ 1705 w 3132"/>
                <a:gd name="T33" fmla="*/ 30 h 1458"/>
                <a:gd name="T34" fmla="*/ 1612 w 3132"/>
                <a:gd name="T35" fmla="*/ 0 h 1458"/>
                <a:gd name="T36" fmla="*/ 124 w 3132"/>
                <a:gd name="T37" fmla="*/ 0 h 1458"/>
                <a:gd name="T38" fmla="*/ 93 w 3132"/>
                <a:gd name="T39" fmla="*/ 93 h 1458"/>
                <a:gd name="T40" fmla="*/ 32 w 3132"/>
                <a:gd name="T41" fmla="*/ 30 h 1458"/>
                <a:gd name="T42" fmla="*/ 32 w 3132"/>
                <a:gd name="T43" fmla="*/ 93 h 1458"/>
                <a:gd name="T44" fmla="*/ 32 w 3132"/>
                <a:gd name="T45" fmla="*/ 248 h 1458"/>
                <a:gd name="T46" fmla="*/ 0 w 3132"/>
                <a:gd name="T47" fmla="*/ 402 h 1458"/>
                <a:gd name="T48" fmla="*/ 32 w 3132"/>
                <a:gd name="T49" fmla="*/ 558 h 1458"/>
                <a:gd name="T50" fmla="*/ 93 w 3132"/>
                <a:gd name="T51" fmla="*/ 650 h 1458"/>
                <a:gd name="T52" fmla="*/ 186 w 3132"/>
                <a:gd name="T53" fmla="*/ 650 h 1458"/>
                <a:gd name="T54" fmla="*/ 217 w 3132"/>
                <a:gd name="T55" fmla="*/ 867 h 1458"/>
                <a:gd name="T56" fmla="*/ 310 w 3132"/>
                <a:gd name="T57" fmla="*/ 898 h 1458"/>
                <a:gd name="T58" fmla="*/ 465 w 3132"/>
                <a:gd name="T59" fmla="*/ 991 h 1458"/>
                <a:gd name="T60" fmla="*/ 496 w 3132"/>
                <a:gd name="T61" fmla="*/ 961 h 1458"/>
                <a:gd name="T62" fmla="*/ 589 w 3132"/>
                <a:gd name="T63" fmla="*/ 991 h 1458"/>
                <a:gd name="T64" fmla="*/ 837 w 3132"/>
                <a:gd name="T65" fmla="*/ 1085 h 1458"/>
                <a:gd name="T66" fmla="*/ 930 w 3132"/>
                <a:gd name="T67" fmla="*/ 1022 h 1458"/>
                <a:gd name="T68" fmla="*/ 1116 w 3132"/>
                <a:gd name="T69" fmla="*/ 1178 h 1458"/>
                <a:gd name="T70" fmla="*/ 1147 w 3132"/>
                <a:gd name="T71" fmla="*/ 1209 h 1458"/>
                <a:gd name="T72" fmla="*/ 1271 w 3132"/>
                <a:gd name="T73" fmla="*/ 1178 h 1458"/>
                <a:gd name="T74" fmla="*/ 1395 w 3132"/>
                <a:gd name="T75" fmla="*/ 1363 h 1458"/>
                <a:gd name="T76" fmla="*/ 1426 w 3132"/>
                <a:gd name="T77" fmla="*/ 1394 h 1458"/>
                <a:gd name="T78" fmla="*/ 1519 w 3132"/>
                <a:gd name="T79" fmla="*/ 1270 h 1458"/>
                <a:gd name="T80" fmla="*/ 1705 w 3132"/>
                <a:gd name="T81" fmla="*/ 1178 h 1458"/>
                <a:gd name="T82" fmla="*/ 2015 w 3132"/>
                <a:gd name="T83" fmla="*/ 1146 h 1458"/>
                <a:gd name="T84" fmla="*/ 2108 w 3132"/>
                <a:gd name="T85" fmla="*/ 1146 h 1458"/>
                <a:gd name="T86" fmla="*/ 2170 w 3132"/>
                <a:gd name="T87" fmla="*/ 1178 h 1458"/>
                <a:gd name="T88" fmla="*/ 2294 w 3132"/>
                <a:gd name="T89" fmla="*/ 1209 h 1458"/>
                <a:gd name="T90" fmla="*/ 2325 w 3132"/>
                <a:gd name="T91" fmla="*/ 1333 h 1458"/>
                <a:gd name="T92" fmla="*/ 2418 w 3132"/>
                <a:gd name="T93" fmla="*/ 1457 h 1458"/>
                <a:gd name="T94" fmla="*/ 2356 w 3132"/>
                <a:gd name="T95" fmla="*/ 1178 h 1458"/>
                <a:gd name="T96" fmla="*/ 2510 w 3132"/>
                <a:gd name="T97" fmla="*/ 930 h 1458"/>
                <a:gd name="T98" fmla="*/ 2604 w 3132"/>
                <a:gd name="T99" fmla="*/ 837 h 1458"/>
                <a:gd name="T100" fmla="*/ 2604 w 3132"/>
                <a:gd name="T101" fmla="*/ 743 h 1458"/>
                <a:gd name="T102" fmla="*/ 2573 w 3132"/>
                <a:gd name="T103" fmla="*/ 619 h 1458"/>
                <a:gd name="T104" fmla="*/ 2666 w 3132"/>
                <a:gd name="T105" fmla="*/ 526 h 1458"/>
                <a:gd name="T106" fmla="*/ 2759 w 3132"/>
                <a:gd name="T107" fmla="*/ 526 h 1458"/>
                <a:gd name="T108" fmla="*/ 2759 w 3132"/>
                <a:gd name="T109" fmla="*/ 465 h 1458"/>
                <a:gd name="T110" fmla="*/ 2914 w 3132"/>
                <a:gd name="T111" fmla="*/ 434 h 1458"/>
                <a:gd name="T112" fmla="*/ 2975 w 3132"/>
                <a:gd name="T113" fmla="*/ 278 h 1458"/>
                <a:gd name="T114" fmla="*/ 3069 w 3132"/>
                <a:gd name="T115" fmla="*/ 217 h 1458"/>
                <a:gd name="T116" fmla="*/ 3131 w 3132"/>
                <a:gd name="T117" fmla="*/ 217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32" h="1458">
                  <a:moveTo>
                    <a:pt x="3099" y="217"/>
                  </a:moveTo>
                  <a:lnTo>
                    <a:pt x="3099" y="217"/>
                  </a:lnTo>
                  <a:lnTo>
                    <a:pt x="3099" y="186"/>
                  </a:lnTo>
                  <a:cubicBezTo>
                    <a:pt x="3099" y="186"/>
                    <a:pt x="3099" y="186"/>
                    <a:pt x="3099" y="154"/>
                  </a:cubicBezTo>
                  <a:lnTo>
                    <a:pt x="3099" y="154"/>
                  </a:lnTo>
                  <a:lnTo>
                    <a:pt x="3099" y="124"/>
                  </a:lnTo>
                  <a:cubicBezTo>
                    <a:pt x="3099" y="124"/>
                    <a:pt x="3099" y="124"/>
                    <a:pt x="3099" y="93"/>
                  </a:cubicBezTo>
                  <a:lnTo>
                    <a:pt x="3099" y="93"/>
                  </a:lnTo>
                  <a:lnTo>
                    <a:pt x="3099" y="93"/>
                  </a:lnTo>
                  <a:lnTo>
                    <a:pt x="3099" y="93"/>
                  </a:lnTo>
                  <a:lnTo>
                    <a:pt x="3069" y="93"/>
                  </a:lnTo>
                  <a:lnTo>
                    <a:pt x="3069" y="93"/>
                  </a:lnTo>
                  <a:lnTo>
                    <a:pt x="3038" y="93"/>
                  </a:lnTo>
                  <a:lnTo>
                    <a:pt x="3038" y="93"/>
                  </a:lnTo>
                  <a:lnTo>
                    <a:pt x="3038" y="93"/>
                  </a:lnTo>
                  <a:lnTo>
                    <a:pt x="3038" y="93"/>
                  </a:lnTo>
                  <a:cubicBezTo>
                    <a:pt x="3038" y="93"/>
                    <a:pt x="3038" y="124"/>
                    <a:pt x="3007" y="124"/>
                  </a:cubicBezTo>
                  <a:lnTo>
                    <a:pt x="3007" y="124"/>
                  </a:lnTo>
                  <a:lnTo>
                    <a:pt x="3007" y="124"/>
                  </a:lnTo>
                  <a:cubicBezTo>
                    <a:pt x="3007" y="124"/>
                    <a:pt x="3007" y="124"/>
                    <a:pt x="3007" y="154"/>
                  </a:cubicBezTo>
                  <a:lnTo>
                    <a:pt x="3007" y="154"/>
                  </a:lnTo>
                  <a:lnTo>
                    <a:pt x="2975" y="217"/>
                  </a:lnTo>
                  <a:lnTo>
                    <a:pt x="2975" y="217"/>
                  </a:lnTo>
                  <a:cubicBezTo>
                    <a:pt x="2945" y="217"/>
                    <a:pt x="2945" y="217"/>
                    <a:pt x="2945" y="217"/>
                  </a:cubicBezTo>
                  <a:cubicBezTo>
                    <a:pt x="2945" y="217"/>
                    <a:pt x="2945" y="217"/>
                    <a:pt x="2914" y="217"/>
                  </a:cubicBezTo>
                  <a:cubicBezTo>
                    <a:pt x="2914" y="248"/>
                    <a:pt x="2914" y="248"/>
                    <a:pt x="2883" y="248"/>
                  </a:cubicBezTo>
                  <a:lnTo>
                    <a:pt x="2883" y="248"/>
                  </a:lnTo>
                  <a:cubicBezTo>
                    <a:pt x="2851" y="248"/>
                    <a:pt x="2821" y="248"/>
                    <a:pt x="2790" y="248"/>
                  </a:cubicBezTo>
                  <a:cubicBezTo>
                    <a:pt x="2759" y="248"/>
                    <a:pt x="2727" y="248"/>
                    <a:pt x="2727" y="248"/>
                  </a:cubicBezTo>
                  <a:cubicBezTo>
                    <a:pt x="2666" y="278"/>
                    <a:pt x="2666" y="278"/>
                    <a:pt x="2666" y="278"/>
                  </a:cubicBezTo>
                  <a:cubicBezTo>
                    <a:pt x="2666" y="310"/>
                    <a:pt x="2635" y="341"/>
                    <a:pt x="2635" y="341"/>
                  </a:cubicBezTo>
                  <a:cubicBezTo>
                    <a:pt x="2635" y="371"/>
                    <a:pt x="2635" y="371"/>
                    <a:pt x="2604" y="371"/>
                  </a:cubicBezTo>
                  <a:cubicBezTo>
                    <a:pt x="2573" y="371"/>
                    <a:pt x="2573" y="371"/>
                    <a:pt x="2573" y="371"/>
                  </a:cubicBezTo>
                  <a:cubicBezTo>
                    <a:pt x="2542" y="371"/>
                    <a:pt x="2542" y="371"/>
                    <a:pt x="2542" y="371"/>
                  </a:cubicBezTo>
                  <a:cubicBezTo>
                    <a:pt x="2542" y="371"/>
                    <a:pt x="2542" y="371"/>
                    <a:pt x="2510" y="371"/>
                  </a:cubicBezTo>
                  <a:cubicBezTo>
                    <a:pt x="2510" y="402"/>
                    <a:pt x="2510" y="402"/>
                    <a:pt x="2480" y="434"/>
                  </a:cubicBezTo>
                  <a:cubicBezTo>
                    <a:pt x="2449" y="434"/>
                    <a:pt x="2325" y="495"/>
                    <a:pt x="2325" y="495"/>
                  </a:cubicBezTo>
                  <a:lnTo>
                    <a:pt x="2325" y="495"/>
                  </a:lnTo>
                  <a:cubicBezTo>
                    <a:pt x="2294" y="495"/>
                    <a:pt x="2294" y="465"/>
                    <a:pt x="2294" y="465"/>
                  </a:cubicBezTo>
                  <a:lnTo>
                    <a:pt x="2294" y="465"/>
                  </a:lnTo>
                  <a:cubicBezTo>
                    <a:pt x="2263" y="465"/>
                    <a:pt x="2232" y="402"/>
                    <a:pt x="2232" y="402"/>
                  </a:cubicBezTo>
                  <a:cubicBezTo>
                    <a:pt x="2232" y="371"/>
                    <a:pt x="2232" y="371"/>
                    <a:pt x="2232" y="371"/>
                  </a:cubicBezTo>
                  <a:lnTo>
                    <a:pt x="2232" y="371"/>
                  </a:lnTo>
                  <a:lnTo>
                    <a:pt x="2263" y="341"/>
                  </a:lnTo>
                  <a:cubicBezTo>
                    <a:pt x="2263" y="341"/>
                    <a:pt x="2263" y="341"/>
                    <a:pt x="2232" y="341"/>
                  </a:cubicBezTo>
                  <a:lnTo>
                    <a:pt x="2232" y="341"/>
                  </a:lnTo>
                  <a:cubicBezTo>
                    <a:pt x="2201" y="310"/>
                    <a:pt x="2232" y="278"/>
                    <a:pt x="2232" y="278"/>
                  </a:cubicBezTo>
                  <a:cubicBezTo>
                    <a:pt x="2232" y="278"/>
                    <a:pt x="2232" y="278"/>
                    <a:pt x="2232" y="248"/>
                  </a:cubicBezTo>
                  <a:cubicBezTo>
                    <a:pt x="2232" y="248"/>
                    <a:pt x="2232" y="248"/>
                    <a:pt x="2232" y="217"/>
                  </a:cubicBezTo>
                  <a:cubicBezTo>
                    <a:pt x="2201" y="217"/>
                    <a:pt x="2201" y="217"/>
                    <a:pt x="2201" y="186"/>
                  </a:cubicBezTo>
                  <a:lnTo>
                    <a:pt x="2201" y="186"/>
                  </a:lnTo>
                  <a:cubicBezTo>
                    <a:pt x="2170" y="186"/>
                    <a:pt x="2170" y="217"/>
                    <a:pt x="2170" y="217"/>
                  </a:cubicBezTo>
                  <a:lnTo>
                    <a:pt x="2170" y="248"/>
                  </a:lnTo>
                  <a:cubicBezTo>
                    <a:pt x="2139" y="248"/>
                    <a:pt x="2139" y="248"/>
                    <a:pt x="2139" y="248"/>
                  </a:cubicBezTo>
                  <a:lnTo>
                    <a:pt x="2139" y="248"/>
                  </a:lnTo>
                  <a:lnTo>
                    <a:pt x="2139" y="278"/>
                  </a:lnTo>
                  <a:lnTo>
                    <a:pt x="2139" y="310"/>
                  </a:lnTo>
                  <a:cubicBezTo>
                    <a:pt x="2108" y="310"/>
                    <a:pt x="2108" y="310"/>
                    <a:pt x="2108" y="341"/>
                  </a:cubicBezTo>
                  <a:lnTo>
                    <a:pt x="2077" y="341"/>
                  </a:lnTo>
                  <a:cubicBezTo>
                    <a:pt x="2077" y="371"/>
                    <a:pt x="2046" y="371"/>
                    <a:pt x="2046" y="371"/>
                  </a:cubicBezTo>
                  <a:lnTo>
                    <a:pt x="2046" y="371"/>
                  </a:lnTo>
                  <a:cubicBezTo>
                    <a:pt x="2015" y="341"/>
                    <a:pt x="2015" y="341"/>
                    <a:pt x="2015" y="341"/>
                  </a:cubicBezTo>
                  <a:cubicBezTo>
                    <a:pt x="2015" y="217"/>
                    <a:pt x="2015" y="217"/>
                    <a:pt x="2015" y="217"/>
                  </a:cubicBezTo>
                  <a:cubicBezTo>
                    <a:pt x="2108" y="154"/>
                    <a:pt x="2108" y="154"/>
                    <a:pt x="2108" y="154"/>
                  </a:cubicBezTo>
                  <a:cubicBezTo>
                    <a:pt x="2077" y="154"/>
                    <a:pt x="2077" y="154"/>
                    <a:pt x="2077" y="154"/>
                  </a:cubicBezTo>
                  <a:cubicBezTo>
                    <a:pt x="2046" y="154"/>
                    <a:pt x="2046" y="154"/>
                    <a:pt x="2046" y="154"/>
                  </a:cubicBezTo>
                  <a:cubicBezTo>
                    <a:pt x="2015" y="124"/>
                    <a:pt x="2015" y="124"/>
                    <a:pt x="2015" y="124"/>
                  </a:cubicBezTo>
                  <a:lnTo>
                    <a:pt x="1984" y="124"/>
                  </a:lnTo>
                  <a:lnTo>
                    <a:pt x="1922" y="154"/>
                  </a:lnTo>
                  <a:cubicBezTo>
                    <a:pt x="1922" y="186"/>
                    <a:pt x="1891" y="186"/>
                    <a:pt x="1891" y="186"/>
                  </a:cubicBezTo>
                  <a:cubicBezTo>
                    <a:pt x="1891" y="186"/>
                    <a:pt x="1891" y="186"/>
                    <a:pt x="1860" y="186"/>
                  </a:cubicBezTo>
                  <a:cubicBezTo>
                    <a:pt x="1860" y="154"/>
                    <a:pt x="1860" y="154"/>
                    <a:pt x="1860" y="154"/>
                  </a:cubicBezTo>
                  <a:cubicBezTo>
                    <a:pt x="1829" y="154"/>
                    <a:pt x="1798" y="154"/>
                    <a:pt x="1798" y="154"/>
                  </a:cubicBezTo>
                  <a:cubicBezTo>
                    <a:pt x="1736" y="124"/>
                    <a:pt x="1736" y="124"/>
                    <a:pt x="1736" y="124"/>
                  </a:cubicBezTo>
                  <a:cubicBezTo>
                    <a:pt x="1798" y="93"/>
                    <a:pt x="1798" y="93"/>
                    <a:pt x="1798" y="93"/>
                  </a:cubicBezTo>
                  <a:cubicBezTo>
                    <a:pt x="1798" y="93"/>
                    <a:pt x="1829" y="62"/>
                    <a:pt x="1860" y="62"/>
                  </a:cubicBezTo>
                  <a:cubicBezTo>
                    <a:pt x="1860" y="62"/>
                    <a:pt x="1860" y="30"/>
                    <a:pt x="1829" y="30"/>
                  </a:cubicBezTo>
                  <a:lnTo>
                    <a:pt x="1829" y="62"/>
                  </a:lnTo>
                  <a:lnTo>
                    <a:pt x="1829" y="62"/>
                  </a:lnTo>
                  <a:lnTo>
                    <a:pt x="1829" y="62"/>
                  </a:lnTo>
                  <a:cubicBezTo>
                    <a:pt x="1798" y="62"/>
                    <a:pt x="1798" y="30"/>
                    <a:pt x="1798" y="30"/>
                  </a:cubicBezTo>
                  <a:cubicBezTo>
                    <a:pt x="1767" y="30"/>
                    <a:pt x="1736" y="0"/>
                    <a:pt x="1736" y="0"/>
                  </a:cubicBezTo>
                  <a:lnTo>
                    <a:pt x="1736" y="0"/>
                  </a:lnTo>
                  <a:cubicBezTo>
                    <a:pt x="1705" y="0"/>
                    <a:pt x="1705" y="30"/>
                    <a:pt x="1705" y="30"/>
                  </a:cubicBezTo>
                  <a:lnTo>
                    <a:pt x="1705" y="30"/>
                  </a:lnTo>
                  <a:cubicBezTo>
                    <a:pt x="1705" y="30"/>
                    <a:pt x="1705" y="30"/>
                    <a:pt x="1674" y="30"/>
                  </a:cubicBezTo>
                  <a:lnTo>
                    <a:pt x="1674" y="30"/>
                  </a:lnTo>
                  <a:cubicBezTo>
                    <a:pt x="1674" y="30"/>
                    <a:pt x="1643" y="0"/>
                    <a:pt x="1612" y="0"/>
                  </a:cubicBezTo>
                  <a:lnTo>
                    <a:pt x="1612" y="0"/>
                  </a:lnTo>
                  <a:lnTo>
                    <a:pt x="1612" y="0"/>
                  </a:lnTo>
                  <a:lnTo>
                    <a:pt x="1612" y="0"/>
                  </a:lnTo>
                  <a:lnTo>
                    <a:pt x="1612" y="0"/>
                  </a:lnTo>
                  <a:cubicBezTo>
                    <a:pt x="1612" y="0"/>
                    <a:pt x="1612" y="0"/>
                    <a:pt x="1581" y="0"/>
                  </a:cubicBezTo>
                  <a:cubicBezTo>
                    <a:pt x="124" y="0"/>
                    <a:pt x="124" y="0"/>
                    <a:pt x="124" y="0"/>
                  </a:cubicBezTo>
                  <a:lnTo>
                    <a:pt x="124" y="0"/>
                  </a:lnTo>
                  <a:cubicBezTo>
                    <a:pt x="124" y="0"/>
                    <a:pt x="124" y="0"/>
                    <a:pt x="124" y="30"/>
                  </a:cubicBezTo>
                  <a:lnTo>
                    <a:pt x="124" y="62"/>
                  </a:lnTo>
                  <a:lnTo>
                    <a:pt x="124" y="62"/>
                  </a:lnTo>
                  <a:cubicBezTo>
                    <a:pt x="124" y="93"/>
                    <a:pt x="124" y="93"/>
                    <a:pt x="93" y="93"/>
                  </a:cubicBezTo>
                  <a:lnTo>
                    <a:pt x="93" y="93"/>
                  </a:lnTo>
                  <a:lnTo>
                    <a:pt x="93" y="93"/>
                  </a:lnTo>
                  <a:lnTo>
                    <a:pt x="93" y="93"/>
                  </a:lnTo>
                  <a:cubicBezTo>
                    <a:pt x="62" y="93"/>
                    <a:pt x="62" y="93"/>
                    <a:pt x="62" y="62"/>
                  </a:cubicBezTo>
                  <a:lnTo>
                    <a:pt x="62" y="62"/>
                  </a:lnTo>
                  <a:cubicBezTo>
                    <a:pt x="32" y="62"/>
                    <a:pt x="32" y="30"/>
                    <a:pt x="32" y="30"/>
                  </a:cubicBezTo>
                  <a:lnTo>
                    <a:pt x="0" y="30"/>
                  </a:lnTo>
                  <a:lnTo>
                    <a:pt x="0" y="30"/>
                  </a:lnTo>
                  <a:cubicBezTo>
                    <a:pt x="32" y="30"/>
                    <a:pt x="32" y="62"/>
                    <a:pt x="32" y="62"/>
                  </a:cubicBezTo>
                  <a:lnTo>
                    <a:pt x="32" y="62"/>
                  </a:lnTo>
                  <a:cubicBezTo>
                    <a:pt x="32" y="62"/>
                    <a:pt x="32" y="62"/>
                    <a:pt x="32" y="93"/>
                  </a:cubicBezTo>
                  <a:lnTo>
                    <a:pt x="62" y="93"/>
                  </a:lnTo>
                  <a:cubicBezTo>
                    <a:pt x="62" y="124"/>
                    <a:pt x="32" y="124"/>
                    <a:pt x="32" y="124"/>
                  </a:cubicBezTo>
                  <a:lnTo>
                    <a:pt x="32" y="124"/>
                  </a:lnTo>
                  <a:cubicBezTo>
                    <a:pt x="32" y="154"/>
                    <a:pt x="32" y="186"/>
                    <a:pt x="32" y="248"/>
                  </a:cubicBezTo>
                  <a:lnTo>
                    <a:pt x="32" y="248"/>
                  </a:lnTo>
                  <a:cubicBezTo>
                    <a:pt x="32" y="278"/>
                    <a:pt x="32" y="310"/>
                    <a:pt x="32" y="310"/>
                  </a:cubicBezTo>
                  <a:cubicBezTo>
                    <a:pt x="0" y="341"/>
                    <a:pt x="0" y="341"/>
                    <a:pt x="0" y="371"/>
                  </a:cubicBezTo>
                  <a:lnTo>
                    <a:pt x="0" y="371"/>
                  </a:lnTo>
                  <a:lnTo>
                    <a:pt x="0" y="371"/>
                  </a:lnTo>
                  <a:lnTo>
                    <a:pt x="0" y="402"/>
                  </a:lnTo>
                  <a:cubicBezTo>
                    <a:pt x="32" y="434"/>
                    <a:pt x="32" y="465"/>
                    <a:pt x="32" y="465"/>
                  </a:cubicBezTo>
                  <a:cubicBezTo>
                    <a:pt x="32" y="465"/>
                    <a:pt x="32" y="495"/>
                    <a:pt x="0" y="495"/>
                  </a:cubicBezTo>
                  <a:lnTo>
                    <a:pt x="0" y="495"/>
                  </a:lnTo>
                  <a:cubicBezTo>
                    <a:pt x="32" y="495"/>
                    <a:pt x="32" y="526"/>
                    <a:pt x="32" y="526"/>
                  </a:cubicBezTo>
                  <a:cubicBezTo>
                    <a:pt x="32" y="526"/>
                    <a:pt x="32" y="526"/>
                    <a:pt x="32" y="558"/>
                  </a:cubicBezTo>
                  <a:cubicBezTo>
                    <a:pt x="62" y="558"/>
                    <a:pt x="62" y="558"/>
                    <a:pt x="62" y="589"/>
                  </a:cubicBezTo>
                  <a:cubicBezTo>
                    <a:pt x="62" y="589"/>
                    <a:pt x="32" y="589"/>
                    <a:pt x="62" y="589"/>
                  </a:cubicBezTo>
                  <a:lnTo>
                    <a:pt x="62" y="589"/>
                  </a:lnTo>
                  <a:cubicBezTo>
                    <a:pt x="62" y="619"/>
                    <a:pt x="62" y="619"/>
                    <a:pt x="62" y="619"/>
                  </a:cubicBezTo>
                  <a:cubicBezTo>
                    <a:pt x="93" y="650"/>
                    <a:pt x="93" y="650"/>
                    <a:pt x="93" y="650"/>
                  </a:cubicBezTo>
                  <a:lnTo>
                    <a:pt x="93" y="650"/>
                  </a:lnTo>
                  <a:cubicBezTo>
                    <a:pt x="124" y="650"/>
                    <a:pt x="124" y="650"/>
                    <a:pt x="124" y="650"/>
                  </a:cubicBezTo>
                  <a:lnTo>
                    <a:pt x="156" y="650"/>
                  </a:lnTo>
                  <a:lnTo>
                    <a:pt x="156" y="650"/>
                  </a:lnTo>
                  <a:lnTo>
                    <a:pt x="186" y="650"/>
                  </a:lnTo>
                  <a:cubicBezTo>
                    <a:pt x="186" y="682"/>
                    <a:pt x="186" y="682"/>
                    <a:pt x="156" y="713"/>
                  </a:cubicBezTo>
                  <a:cubicBezTo>
                    <a:pt x="156" y="713"/>
                    <a:pt x="156" y="713"/>
                    <a:pt x="156" y="743"/>
                  </a:cubicBezTo>
                  <a:cubicBezTo>
                    <a:pt x="156" y="743"/>
                    <a:pt x="156" y="743"/>
                    <a:pt x="156" y="774"/>
                  </a:cubicBezTo>
                  <a:lnTo>
                    <a:pt x="186" y="806"/>
                  </a:lnTo>
                  <a:cubicBezTo>
                    <a:pt x="217" y="837"/>
                    <a:pt x="217" y="837"/>
                    <a:pt x="217" y="867"/>
                  </a:cubicBezTo>
                  <a:lnTo>
                    <a:pt x="217" y="867"/>
                  </a:lnTo>
                  <a:cubicBezTo>
                    <a:pt x="248" y="867"/>
                    <a:pt x="248" y="867"/>
                    <a:pt x="280" y="867"/>
                  </a:cubicBezTo>
                  <a:lnTo>
                    <a:pt x="280" y="867"/>
                  </a:lnTo>
                  <a:lnTo>
                    <a:pt x="310" y="898"/>
                  </a:lnTo>
                  <a:lnTo>
                    <a:pt x="310" y="898"/>
                  </a:lnTo>
                  <a:cubicBezTo>
                    <a:pt x="341" y="898"/>
                    <a:pt x="341" y="898"/>
                    <a:pt x="372" y="930"/>
                  </a:cubicBezTo>
                  <a:cubicBezTo>
                    <a:pt x="372" y="930"/>
                    <a:pt x="372" y="961"/>
                    <a:pt x="404" y="961"/>
                  </a:cubicBezTo>
                  <a:cubicBezTo>
                    <a:pt x="404" y="961"/>
                    <a:pt x="404" y="961"/>
                    <a:pt x="404" y="991"/>
                  </a:cubicBezTo>
                  <a:lnTo>
                    <a:pt x="404" y="991"/>
                  </a:lnTo>
                  <a:cubicBezTo>
                    <a:pt x="434" y="991"/>
                    <a:pt x="434" y="991"/>
                    <a:pt x="465" y="991"/>
                  </a:cubicBezTo>
                  <a:lnTo>
                    <a:pt x="465" y="991"/>
                  </a:lnTo>
                  <a:cubicBezTo>
                    <a:pt x="465" y="991"/>
                    <a:pt x="496" y="991"/>
                    <a:pt x="496" y="961"/>
                  </a:cubicBezTo>
                  <a:lnTo>
                    <a:pt x="496" y="961"/>
                  </a:lnTo>
                  <a:lnTo>
                    <a:pt x="496" y="961"/>
                  </a:lnTo>
                  <a:lnTo>
                    <a:pt x="496" y="961"/>
                  </a:lnTo>
                  <a:cubicBezTo>
                    <a:pt x="528" y="961"/>
                    <a:pt x="528" y="991"/>
                    <a:pt x="528" y="991"/>
                  </a:cubicBezTo>
                  <a:lnTo>
                    <a:pt x="528" y="991"/>
                  </a:lnTo>
                  <a:cubicBezTo>
                    <a:pt x="558" y="991"/>
                    <a:pt x="558" y="991"/>
                    <a:pt x="558" y="991"/>
                  </a:cubicBezTo>
                  <a:lnTo>
                    <a:pt x="558" y="991"/>
                  </a:lnTo>
                  <a:cubicBezTo>
                    <a:pt x="558" y="991"/>
                    <a:pt x="558" y="991"/>
                    <a:pt x="589" y="991"/>
                  </a:cubicBezTo>
                  <a:cubicBezTo>
                    <a:pt x="589" y="1022"/>
                    <a:pt x="620" y="1022"/>
                    <a:pt x="652" y="1022"/>
                  </a:cubicBezTo>
                  <a:cubicBezTo>
                    <a:pt x="682" y="1054"/>
                    <a:pt x="713" y="1054"/>
                    <a:pt x="744" y="1054"/>
                  </a:cubicBezTo>
                  <a:cubicBezTo>
                    <a:pt x="744" y="1054"/>
                    <a:pt x="744" y="1085"/>
                    <a:pt x="776" y="1085"/>
                  </a:cubicBezTo>
                  <a:lnTo>
                    <a:pt x="776" y="1085"/>
                  </a:lnTo>
                  <a:cubicBezTo>
                    <a:pt x="806" y="1085"/>
                    <a:pt x="806" y="1085"/>
                    <a:pt x="837" y="1085"/>
                  </a:cubicBezTo>
                  <a:cubicBezTo>
                    <a:pt x="837" y="1085"/>
                    <a:pt x="837" y="1085"/>
                    <a:pt x="868" y="1085"/>
                  </a:cubicBezTo>
                  <a:cubicBezTo>
                    <a:pt x="837" y="1022"/>
                    <a:pt x="837" y="1022"/>
                    <a:pt x="837" y="1022"/>
                  </a:cubicBezTo>
                  <a:cubicBezTo>
                    <a:pt x="868" y="1022"/>
                    <a:pt x="868" y="1022"/>
                    <a:pt x="868" y="1022"/>
                  </a:cubicBezTo>
                  <a:lnTo>
                    <a:pt x="868" y="1022"/>
                  </a:lnTo>
                  <a:cubicBezTo>
                    <a:pt x="868" y="1022"/>
                    <a:pt x="900" y="1022"/>
                    <a:pt x="930" y="1022"/>
                  </a:cubicBezTo>
                  <a:lnTo>
                    <a:pt x="930" y="1022"/>
                  </a:lnTo>
                  <a:cubicBezTo>
                    <a:pt x="930" y="1022"/>
                    <a:pt x="930" y="1022"/>
                    <a:pt x="961" y="1022"/>
                  </a:cubicBezTo>
                  <a:cubicBezTo>
                    <a:pt x="961" y="1022"/>
                    <a:pt x="961" y="1022"/>
                    <a:pt x="992" y="1054"/>
                  </a:cubicBezTo>
                  <a:lnTo>
                    <a:pt x="1054" y="1085"/>
                  </a:lnTo>
                  <a:cubicBezTo>
                    <a:pt x="1054" y="1115"/>
                    <a:pt x="1085" y="1146"/>
                    <a:pt x="1116" y="1178"/>
                  </a:cubicBezTo>
                  <a:lnTo>
                    <a:pt x="1116" y="1178"/>
                  </a:lnTo>
                  <a:cubicBezTo>
                    <a:pt x="1116" y="1178"/>
                    <a:pt x="1116" y="1209"/>
                    <a:pt x="1147" y="1209"/>
                  </a:cubicBezTo>
                  <a:lnTo>
                    <a:pt x="1147" y="1209"/>
                  </a:lnTo>
                  <a:lnTo>
                    <a:pt x="1147" y="1209"/>
                  </a:lnTo>
                  <a:lnTo>
                    <a:pt x="1147" y="1209"/>
                  </a:lnTo>
                  <a:lnTo>
                    <a:pt x="1147" y="1209"/>
                  </a:lnTo>
                  <a:cubicBezTo>
                    <a:pt x="1178" y="1178"/>
                    <a:pt x="1178" y="1178"/>
                    <a:pt x="1209" y="1146"/>
                  </a:cubicBezTo>
                  <a:lnTo>
                    <a:pt x="1209" y="1146"/>
                  </a:lnTo>
                  <a:cubicBezTo>
                    <a:pt x="1240" y="1146"/>
                    <a:pt x="1240" y="1146"/>
                    <a:pt x="1240" y="1178"/>
                  </a:cubicBezTo>
                  <a:cubicBezTo>
                    <a:pt x="1271" y="1178"/>
                    <a:pt x="1271" y="1178"/>
                    <a:pt x="1271" y="1178"/>
                  </a:cubicBezTo>
                  <a:cubicBezTo>
                    <a:pt x="1302" y="1178"/>
                    <a:pt x="1333" y="1239"/>
                    <a:pt x="1333" y="1270"/>
                  </a:cubicBezTo>
                  <a:lnTo>
                    <a:pt x="1364" y="1302"/>
                  </a:lnTo>
                  <a:cubicBezTo>
                    <a:pt x="1395" y="1333"/>
                    <a:pt x="1395" y="1363"/>
                    <a:pt x="1395" y="1363"/>
                  </a:cubicBezTo>
                  <a:lnTo>
                    <a:pt x="1395" y="1363"/>
                  </a:lnTo>
                  <a:lnTo>
                    <a:pt x="1395" y="1363"/>
                  </a:lnTo>
                  <a:lnTo>
                    <a:pt x="1395" y="1363"/>
                  </a:lnTo>
                  <a:cubicBezTo>
                    <a:pt x="1395" y="1363"/>
                    <a:pt x="1395" y="1363"/>
                    <a:pt x="1395" y="1394"/>
                  </a:cubicBezTo>
                  <a:cubicBezTo>
                    <a:pt x="1426" y="1394"/>
                    <a:pt x="1426" y="1394"/>
                    <a:pt x="1426" y="1394"/>
                  </a:cubicBezTo>
                  <a:lnTo>
                    <a:pt x="1426" y="1394"/>
                  </a:lnTo>
                  <a:lnTo>
                    <a:pt x="1426" y="1394"/>
                  </a:lnTo>
                  <a:lnTo>
                    <a:pt x="1426" y="1394"/>
                  </a:lnTo>
                  <a:lnTo>
                    <a:pt x="1426" y="1394"/>
                  </a:lnTo>
                  <a:cubicBezTo>
                    <a:pt x="1457" y="1394"/>
                    <a:pt x="1457" y="1394"/>
                    <a:pt x="1457" y="1394"/>
                  </a:cubicBezTo>
                  <a:cubicBezTo>
                    <a:pt x="1457" y="1363"/>
                    <a:pt x="1457" y="1333"/>
                    <a:pt x="1488" y="1302"/>
                  </a:cubicBezTo>
                  <a:cubicBezTo>
                    <a:pt x="1488" y="1302"/>
                    <a:pt x="1488" y="1302"/>
                    <a:pt x="1519" y="1270"/>
                  </a:cubicBezTo>
                  <a:cubicBezTo>
                    <a:pt x="1550" y="1239"/>
                    <a:pt x="1581" y="1239"/>
                    <a:pt x="1581" y="1239"/>
                  </a:cubicBezTo>
                  <a:cubicBezTo>
                    <a:pt x="1612" y="1209"/>
                    <a:pt x="1643" y="1178"/>
                    <a:pt x="1674" y="1178"/>
                  </a:cubicBezTo>
                  <a:cubicBezTo>
                    <a:pt x="1674" y="1146"/>
                    <a:pt x="1674" y="1146"/>
                    <a:pt x="1674" y="1146"/>
                  </a:cubicBezTo>
                  <a:cubicBezTo>
                    <a:pt x="1705" y="1178"/>
                    <a:pt x="1705" y="1178"/>
                    <a:pt x="1705" y="1178"/>
                  </a:cubicBezTo>
                  <a:lnTo>
                    <a:pt x="1705" y="1178"/>
                  </a:lnTo>
                  <a:cubicBezTo>
                    <a:pt x="1891" y="1146"/>
                    <a:pt x="1891" y="1146"/>
                    <a:pt x="1891" y="1146"/>
                  </a:cubicBezTo>
                  <a:cubicBezTo>
                    <a:pt x="1891" y="1146"/>
                    <a:pt x="1953" y="1115"/>
                    <a:pt x="1984" y="1115"/>
                  </a:cubicBezTo>
                  <a:cubicBezTo>
                    <a:pt x="1984" y="1115"/>
                    <a:pt x="1984" y="1115"/>
                    <a:pt x="2015" y="1146"/>
                  </a:cubicBezTo>
                  <a:lnTo>
                    <a:pt x="2015" y="1146"/>
                  </a:lnTo>
                  <a:lnTo>
                    <a:pt x="2015" y="1146"/>
                  </a:lnTo>
                  <a:lnTo>
                    <a:pt x="2046" y="1146"/>
                  </a:lnTo>
                  <a:cubicBezTo>
                    <a:pt x="2046" y="1146"/>
                    <a:pt x="2046" y="1115"/>
                    <a:pt x="2077" y="1115"/>
                  </a:cubicBezTo>
                  <a:cubicBezTo>
                    <a:pt x="2077" y="1115"/>
                    <a:pt x="2077" y="1115"/>
                    <a:pt x="2077" y="1146"/>
                  </a:cubicBezTo>
                  <a:cubicBezTo>
                    <a:pt x="2108" y="1146"/>
                    <a:pt x="2108" y="1146"/>
                    <a:pt x="2108" y="1146"/>
                  </a:cubicBezTo>
                  <a:lnTo>
                    <a:pt x="2108" y="1146"/>
                  </a:lnTo>
                  <a:lnTo>
                    <a:pt x="2108" y="1146"/>
                  </a:lnTo>
                  <a:cubicBezTo>
                    <a:pt x="2108" y="1146"/>
                    <a:pt x="2108" y="1146"/>
                    <a:pt x="2139" y="1146"/>
                  </a:cubicBezTo>
                  <a:cubicBezTo>
                    <a:pt x="2139" y="1146"/>
                    <a:pt x="2170" y="1146"/>
                    <a:pt x="2170" y="1178"/>
                  </a:cubicBezTo>
                  <a:lnTo>
                    <a:pt x="2170" y="1178"/>
                  </a:lnTo>
                  <a:lnTo>
                    <a:pt x="2170" y="1178"/>
                  </a:lnTo>
                  <a:cubicBezTo>
                    <a:pt x="2170" y="1178"/>
                    <a:pt x="2201" y="1178"/>
                    <a:pt x="2201" y="1146"/>
                  </a:cubicBezTo>
                  <a:cubicBezTo>
                    <a:pt x="2232" y="1146"/>
                    <a:pt x="2232" y="1146"/>
                    <a:pt x="2232" y="1146"/>
                  </a:cubicBezTo>
                  <a:lnTo>
                    <a:pt x="2232" y="1146"/>
                  </a:lnTo>
                  <a:cubicBezTo>
                    <a:pt x="2232" y="1178"/>
                    <a:pt x="2294" y="1209"/>
                    <a:pt x="2294" y="1209"/>
                  </a:cubicBezTo>
                  <a:lnTo>
                    <a:pt x="2294" y="1209"/>
                  </a:lnTo>
                  <a:cubicBezTo>
                    <a:pt x="2325" y="1239"/>
                    <a:pt x="2325" y="1270"/>
                    <a:pt x="2325" y="1302"/>
                  </a:cubicBezTo>
                  <a:lnTo>
                    <a:pt x="2325" y="1302"/>
                  </a:lnTo>
                  <a:lnTo>
                    <a:pt x="2325" y="1302"/>
                  </a:lnTo>
                  <a:cubicBezTo>
                    <a:pt x="2325" y="1333"/>
                    <a:pt x="2325" y="1333"/>
                    <a:pt x="2325" y="1333"/>
                  </a:cubicBezTo>
                  <a:lnTo>
                    <a:pt x="2325" y="1333"/>
                  </a:lnTo>
                  <a:lnTo>
                    <a:pt x="2325" y="1333"/>
                  </a:lnTo>
                  <a:cubicBezTo>
                    <a:pt x="2325" y="1333"/>
                    <a:pt x="2356" y="1333"/>
                    <a:pt x="2356" y="1363"/>
                  </a:cubicBezTo>
                  <a:cubicBezTo>
                    <a:pt x="2356" y="1394"/>
                    <a:pt x="2356" y="1394"/>
                    <a:pt x="2356" y="1394"/>
                  </a:cubicBezTo>
                  <a:cubicBezTo>
                    <a:pt x="2356" y="1426"/>
                    <a:pt x="2356" y="1426"/>
                    <a:pt x="2387" y="1457"/>
                  </a:cubicBezTo>
                  <a:cubicBezTo>
                    <a:pt x="2418" y="1457"/>
                    <a:pt x="2418" y="1457"/>
                    <a:pt x="2418" y="1457"/>
                  </a:cubicBezTo>
                  <a:cubicBezTo>
                    <a:pt x="2418" y="1426"/>
                    <a:pt x="2418" y="1394"/>
                    <a:pt x="2418" y="1394"/>
                  </a:cubicBezTo>
                  <a:lnTo>
                    <a:pt x="2418" y="1363"/>
                  </a:lnTo>
                  <a:cubicBezTo>
                    <a:pt x="2387" y="1333"/>
                    <a:pt x="2387" y="1302"/>
                    <a:pt x="2387" y="1302"/>
                  </a:cubicBezTo>
                  <a:cubicBezTo>
                    <a:pt x="2387" y="1302"/>
                    <a:pt x="2387" y="1270"/>
                    <a:pt x="2387" y="1239"/>
                  </a:cubicBezTo>
                  <a:cubicBezTo>
                    <a:pt x="2356" y="1209"/>
                    <a:pt x="2356" y="1209"/>
                    <a:pt x="2356" y="1178"/>
                  </a:cubicBezTo>
                  <a:cubicBezTo>
                    <a:pt x="2325" y="1146"/>
                    <a:pt x="2356" y="1085"/>
                    <a:pt x="2356" y="1054"/>
                  </a:cubicBezTo>
                  <a:lnTo>
                    <a:pt x="2356" y="1054"/>
                  </a:lnTo>
                  <a:cubicBezTo>
                    <a:pt x="2356" y="1022"/>
                    <a:pt x="2418" y="991"/>
                    <a:pt x="2449" y="961"/>
                  </a:cubicBezTo>
                  <a:lnTo>
                    <a:pt x="2449" y="961"/>
                  </a:lnTo>
                  <a:cubicBezTo>
                    <a:pt x="2480" y="961"/>
                    <a:pt x="2480" y="930"/>
                    <a:pt x="2510" y="930"/>
                  </a:cubicBezTo>
                  <a:cubicBezTo>
                    <a:pt x="2510" y="898"/>
                    <a:pt x="2510" y="898"/>
                    <a:pt x="2542" y="898"/>
                  </a:cubicBezTo>
                  <a:cubicBezTo>
                    <a:pt x="2542" y="867"/>
                    <a:pt x="2573" y="867"/>
                    <a:pt x="2604" y="867"/>
                  </a:cubicBezTo>
                  <a:cubicBezTo>
                    <a:pt x="2604" y="867"/>
                    <a:pt x="2604" y="867"/>
                    <a:pt x="2604" y="837"/>
                  </a:cubicBezTo>
                  <a:lnTo>
                    <a:pt x="2604" y="837"/>
                  </a:lnTo>
                  <a:lnTo>
                    <a:pt x="2604" y="837"/>
                  </a:lnTo>
                  <a:cubicBezTo>
                    <a:pt x="2604" y="806"/>
                    <a:pt x="2604" y="806"/>
                    <a:pt x="2604" y="806"/>
                  </a:cubicBezTo>
                  <a:lnTo>
                    <a:pt x="2604" y="806"/>
                  </a:lnTo>
                  <a:cubicBezTo>
                    <a:pt x="2604" y="774"/>
                    <a:pt x="2604" y="774"/>
                    <a:pt x="2635" y="743"/>
                  </a:cubicBezTo>
                  <a:cubicBezTo>
                    <a:pt x="2635" y="743"/>
                    <a:pt x="2635" y="743"/>
                    <a:pt x="2604" y="743"/>
                  </a:cubicBezTo>
                  <a:lnTo>
                    <a:pt x="2604" y="743"/>
                  </a:lnTo>
                  <a:lnTo>
                    <a:pt x="2573" y="713"/>
                  </a:lnTo>
                  <a:cubicBezTo>
                    <a:pt x="2573" y="682"/>
                    <a:pt x="2604" y="682"/>
                    <a:pt x="2604" y="682"/>
                  </a:cubicBezTo>
                  <a:lnTo>
                    <a:pt x="2604" y="682"/>
                  </a:lnTo>
                  <a:cubicBezTo>
                    <a:pt x="2573" y="650"/>
                    <a:pt x="2573" y="619"/>
                    <a:pt x="2573" y="619"/>
                  </a:cubicBezTo>
                  <a:lnTo>
                    <a:pt x="2573" y="619"/>
                  </a:lnTo>
                  <a:cubicBezTo>
                    <a:pt x="2573" y="589"/>
                    <a:pt x="2604" y="589"/>
                    <a:pt x="2604" y="589"/>
                  </a:cubicBezTo>
                  <a:lnTo>
                    <a:pt x="2604" y="589"/>
                  </a:lnTo>
                  <a:cubicBezTo>
                    <a:pt x="2604" y="589"/>
                    <a:pt x="2604" y="558"/>
                    <a:pt x="2635" y="558"/>
                  </a:cubicBezTo>
                  <a:lnTo>
                    <a:pt x="2666" y="526"/>
                  </a:lnTo>
                  <a:lnTo>
                    <a:pt x="2666" y="526"/>
                  </a:lnTo>
                  <a:lnTo>
                    <a:pt x="2666" y="526"/>
                  </a:lnTo>
                  <a:cubicBezTo>
                    <a:pt x="2697" y="495"/>
                    <a:pt x="2697" y="495"/>
                    <a:pt x="2727" y="495"/>
                  </a:cubicBezTo>
                  <a:cubicBezTo>
                    <a:pt x="2727" y="495"/>
                    <a:pt x="2727" y="495"/>
                    <a:pt x="2727" y="526"/>
                  </a:cubicBezTo>
                  <a:cubicBezTo>
                    <a:pt x="2759" y="526"/>
                    <a:pt x="2759" y="526"/>
                    <a:pt x="2759" y="526"/>
                  </a:cubicBezTo>
                  <a:lnTo>
                    <a:pt x="2759" y="526"/>
                  </a:lnTo>
                  <a:lnTo>
                    <a:pt x="2759" y="526"/>
                  </a:lnTo>
                  <a:lnTo>
                    <a:pt x="2759" y="526"/>
                  </a:lnTo>
                  <a:lnTo>
                    <a:pt x="2759" y="526"/>
                  </a:lnTo>
                  <a:cubicBezTo>
                    <a:pt x="2759" y="526"/>
                    <a:pt x="2727" y="495"/>
                    <a:pt x="2759" y="495"/>
                  </a:cubicBezTo>
                  <a:cubicBezTo>
                    <a:pt x="2759" y="465"/>
                    <a:pt x="2759" y="465"/>
                    <a:pt x="2759" y="465"/>
                  </a:cubicBezTo>
                  <a:lnTo>
                    <a:pt x="2790" y="465"/>
                  </a:lnTo>
                  <a:lnTo>
                    <a:pt x="2790" y="465"/>
                  </a:lnTo>
                  <a:lnTo>
                    <a:pt x="2790" y="434"/>
                  </a:lnTo>
                  <a:cubicBezTo>
                    <a:pt x="2821" y="434"/>
                    <a:pt x="2821" y="434"/>
                    <a:pt x="2883" y="434"/>
                  </a:cubicBezTo>
                  <a:cubicBezTo>
                    <a:pt x="2914" y="434"/>
                    <a:pt x="2914" y="434"/>
                    <a:pt x="2914" y="434"/>
                  </a:cubicBezTo>
                  <a:cubicBezTo>
                    <a:pt x="2914" y="434"/>
                    <a:pt x="2914" y="434"/>
                    <a:pt x="2914" y="402"/>
                  </a:cubicBezTo>
                  <a:lnTo>
                    <a:pt x="2914" y="402"/>
                  </a:lnTo>
                  <a:lnTo>
                    <a:pt x="2914" y="371"/>
                  </a:lnTo>
                  <a:cubicBezTo>
                    <a:pt x="2914" y="341"/>
                    <a:pt x="2914" y="341"/>
                    <a:pt x="2914" y="341"/>
                  </a:cubicBezTo>
                  <a:cubicBezTo>
                    <a:pt x="2945" y="310"/>
                    <a:pt x="2945" y="310"/>
                    <a:pt x="2975" y="278"/>
                  </a:cubicBezTo>
                  <a:lnTo>
                    <a:pt x="2975" y="278"/>
                  </a:lnTo>
                  <a:cubicBezTo>
                    <a:pt x="3007" y="278"/>
                    <a:pt x="3007" y="278"/>
                    <a:pt x="3007" y="278"/>
                  </a:cubicBezTo>
                  <a:cubicBezTo>
                    <a:pt x="3007" y="278"/>
                    <a:pt x="3038" y="278"/>
                    <a:pt x="3038" y="248"/>
                  </a:cubicBezTo>
                  <a:lnTo>
                    <a:pt x="3038" y="248"/>
                  </a:lnTo>
                  <a:cubicBezTo>
                    <a:pt x="3038" y="248"/>
                    <a:pt x="3038" y="217"/>
                    <a:pt x="3069" y="217"/>
                  </a:cubicBezTo>
                  <a:cubicBezTo>
                    <a:pt x="3069" y="217"/>
                    <a:pt x="3069" y="217"/>
                    <a:pt x="3099" y="217"/>
                  </a:cubicBezTo>
                  <a:lnTo>
                    <a:pt x="3099" y="248"/>
                  </a:lnTo>
                  <a:lnTo>
                    <a:pt x="3099" y="248"/>
                  </a:lnTo>
                  <a:cubicBezTo>
                    <a:pt x="3099" y="217"/>
                    <a:pt x="3099" y="217"/>
                    <a:pt x="3131" y="217"/>
                  </a:cubicBezTo>
                  <a:lnTo>
                    <a:pt x="3131" y="217"/>
                  </a:lnTo>
                  <a:lnTo>
                    <a:pt x="3131" y="217"/>
                  </a:lnTo>
                  <a:cubicBezTo>
                    <a:pt x="3131" y="217"/>
                    <a:pt x="3131" y="217"/>
                    <a:pt x="3099" y="217"/>
                  </a:cubicBezTo>
                </a:path>
              </a:pathLst>
            </a:custGeom>
            <a:solidFill>
              <a:srgbClr val="018989"/>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5" name="Freeform 214"/>
            <p:cNvSpPr>
              <a:spLocks noChangeArrowheads="1"/>
            </p:cNvSpPr>
            <p:nvPr/>
          </p:nvSpPr>
          <p:spPr bwMode="auto">
            <a:xfrm>
              <a:off x="1939925" y="2327275"/>
              <a:ext cx="55563" cy="66675"/>
            </a:xfrm>
            <a:custGeom>
              <a:avLst/>
              <a:gdLst>
                <a:gd name="T0" fmla="*/ 124 w 156"/>
                <a:gd name="T1" fmla="*/ 0 h 187"/>
                <a:gd name="T2" fmla="*/ 124 w 156"/>
                <a:gd name="T3" fmla="*/ 0 h 187"/>
                <a:gd name="T4" fmla="*/ 93 w 156"/>
                <a:gd name="T5" fmla="*/ 0 h 187"/>
                <a:gd name="T6" fmla="*/ 93 w 156"/>
                <a:gd name="T7" fmla="*/ 0 h 187"/>
                <a:gd name="T8" fmla="*/ 93 w 156"/>
                <a:gd name="T9" fmla="*/ 0 h 187"/>
                <a:gd name="T10" fmla="*/ 31 w 156"/>
                <a:gd name="T11" fmla="*/ 31 h 187"/>
                <a:gd name="T12" fmla="*/ 31 w 156"/>
                <a:gd name="T13" fmla="*/ 31 h 187"/>
                <a:gd name="T14" fmla="*/ 31 w 156"/>
                <a:gd name="T15" fmla="*/ 31 h 187"/>
                <a:gd name="T16" fmla="*/ 0 w 156"/>
                <a:gd name="T17" fmla="*/ 94 h 187"/>
                <a:gd name="T18" fmla="*/ 0 w 156"/>
                <a:gd name="T19" fmla="*/ 94 h 187"/>
                <a:gd name="T20" fmla="*/ 0 w 156"/>
                <a:gd name="T21" fmla="*/ 124 h 187"/>
                <a:gd name="T22" fmla="*/ 31 w 156"/>
                <a:gd name="T23" fmla="*/ 155 h 187"/>
                <a:gd name="T24" fmla="*/ 62 w 156"/>
                <a:gd name="T25" fmla="*/ 155 h 187"/>
                <a:gd name="T26" fmla="*/ 93 w 156"/>
                <a:gd name="T27" fmla="*/ 155 h 187"/>
                <a:gd name="T28" fmla="*/ 124 w 156"/>
                <a:gd name="T29" fmla="*/ 155 h 187"/>
                <a:gd name="T30" fmla="*/ 124 w 156"/>
                <a:gd name="T31" fmla="*/ 155 h 187"/>
                <a:gd name="T32" fmla="*/ 124 w 156"/>
                <a:gd name="T33" fmla="*/ 155 h 187"/>
                <a:gd name="T34" fmla="*/ 155 w 156"/>
                <a:gd name="T35" fmla="*/ 186 h 187"/>
                <a:gd name="T36" fmla="*/ 155 w 156"/>
                <a:gd name="T37" fmla="*/ 155 h 187"/>
                <a:gd name="T38" fmla="*/ 155 w 156"/>
                <a:gd name="T39" fmla="*/ 62 h 187"/>
                <a:gd name="T40" fmla="*/ 155 w 156"/>
                <a:gd name="T41" fmla="*/ 62 h 187"/>
                <a:gd name="T42" fmla="*/ 155 w 156"/>
                <a:gd name="T43" fmla="*/ 0 h 187"/>
                <a:gd name="T44" fmla="*/ 155 w 156"/>
                <a:gd name="T45" fmla="*/ 0 h 187"/>
                <a:gd name="T46" fmla="*/ 124 w 156"/>
                <a:gd name="T4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187">
                  <a:moveTo>
                    <a:pt x="124" y="0"/>
                  </a:moveTo>
                  <a:lnTo>
                    <a:pt x="124" y="0"/>
                  </a:lnTo>
                  <a:lnTo>
                    <a:pt x="93" y="0"/>
                  </a:lnTo>
                  <a:lnTo>
                    <a:pt x="93" y="0"/>
                  </a:lnTo>
                  <a:lnTo>
                    <a:pt x="93" y="0"/>
                  </a:lnTo>
                  <a:cubicBezTo>
                    <a:pt x="62" y="31"/>
                    <a:pt x="62" y="31"/>
                    <a:pt x="31" y="31"/>
                  </a:cubicBezTo>
                  <a:lnTo>
                    <a:pt x="31" y="31"/>
                  </a:lnTo>
                  <a:lnTo>
                    <a:pt x="31" y="31"/>
                  </a:lnTo>
                  <a:cubicBezTo>
                    <a:pt x="31" y="62"/>
                    <a:pt x="31" y="62"/>
                    <a:pt x="0" y="94"/>
                  </a:cubicBezTo>
                  <a:lnTo>
                    <a:pt x="0" y="94"/>
                  </a:lnTo>
                  <a:cubicBezTo>
                    <a:pt x="0" y="94"/>
                    <a:pt x="0" y="94"/>
                    <a:pt x="0" y="124"/>
                  </a:cubicBezTo>
                  <a:cubicBezTo>
                    <a:pt x="31" y="124"/>
                    <a:pt x="31" y="155"/>
                    <a:pt x="31" y="155"/>
                  </a:cubicBezTo>
                  <a:cubicBezTo>
                    <a:pt x="62" y="155"/>
                    <a:pt x="62" y="155"/>
                    <a:pt x="62" y="155"/>
                  </a:cubicBezTo>
                  <a:lnTo>
                    <a:pt x="93" y="155"/>
                  </a:lnTo>
                  <a:cubicBezTo>
                    <a:pt x="93" y="155"/>
                    <a:pt x="93" y="155"/>
                    <a:pt x="124" y="155"/>
                  </a:cubicBezTo>
                  <a:lnTo>
                    <a:pt x="124" y="155"/>
                  </a:lnTo>
                  <a:lnTo>
                    <a:pt x="124" y="155"/>
                  </a:lnTo>
                  <a:cubicBezTo>
                    <a:pt x="124" y="155"/>
                    <a:pt x="155" y="155"/>
                    <a:pt x="155" y="186"/>
                  </a:cubicBezTo>
                  <a:cubicBezTo>
                    <a:pt x="155" y="155"/>
                    <a:pt x="155" y="155"/>
                    <a:pt x="155" y="155"/>
                  </a:cubicBezTo>
                  <a:cubicBezTo>
                    <a:pt x="155" y="124"/>
                    <a:pt x="155" y="94"/>
                    <a:pt x="155" y="62"/>
                  </a:cubicBezTo>
                  <a:lnTo>
                    <a:pt x="155" y="62"/>
                  </a:lnTo>
                  <a:cubicBezTo>
                    <a:pt x="155" y="31"/>
                    <a:pt x="155" y="31"/>
                    <a:pt x="155" y="0"/>
                  </a:cubicBezTo>
                  <a:lnTo>
                    <a:pt x="155" y="0"/>
                  </a:lnTo>
                  <a:cubicBezTo>
                    <a:pt x="155" y="0"/>
                    <a:pt x="155" y="0"/>
                    <a:pt x="124"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6" name="Freeform 215"/>
            <p:cNvSpPr>
              <a:spLocks noChangeArrowheads="1"/>
            </p:cNvSpPr>
            <p:nvPr/>
          </p:nvSpPr>
          <p:spPr bwMode="auto">
            <a:xfrm>
              <a:off x="1414463" y="1925638"/>
              <a:ext cx="514350" cy="368300"/>
            </a:xfrm>
            <a:custGeom>
              <a:avLst/>
              <a:gdLst>
                <a:gd name="T0" fmla="*/ 775 w 1427"/>
                <a:gd name="T1" fmla="*/ 341 h 1023"/>
                <a:gd name="T2" fmla="*/ 713 w 1427"/>
                <a:gd name="T3" fmla="*/ 309 h 1023"/>
                <a:gd name="T4" fmla="*/ 713 w 1427"/>
                <a:gd name="T5" fmla="*/ 278 h 1023"/>
                <a:gd name="T6" fmla="*/ 682 w 1427"/>
                <a:gd name="T7" fmla="*/ 217 h 1023"/>
                <a:gd name="T8" fmla="*/ 589 w 1427"/>
                <a:gd name="T9" fmla="*/ 124 h 1023"/>
                <a:gd name="T10" fmla="*/ 589 w 1427"/>
                <a:gd name="T11" fmla="*/ 124 h 1023"/>
                <a:gd name="T12" fmla="*/ 527 w 1427"/>
                <a:gd name="T13" fmla="*/ 185 h 1023"/>
                <a:gd name="T14" fmla="*/ 527 w 1427"/>
                <a:gd name="T15" fmla="*/ 185 h 1023"/>
                <a:gd name="T16" fmla="*/ 434 w 1427"/>
                <a:gd name="T17" fmla="*/ 93 h 1023"/>
                <a:gd name="T18" fmla="*/ 341 w 1427"/>
                <a:gd name="T19" fmla="*/ 0 h 1023"/>
                <a:gd name="T20" fmla="*/ 280 w 1427"/>
                <a:gd name="T21" fmla="*/ 0 h 1023"/>
                <a:gd name="T22" fmla="*/ 156 w 1427"/>
                <a:gd name="T23" fmla="*/ 30 h 1023"/>
                <a:gd name="T24" fmla="*/ 32 w 1427"/>
                <a:gd name="T25" fmla="*/ 61 h 1023"/>
                <a:gd name="T26" fmla="*/ 32 w 1427"/>
                <a:gd name="T27" fmla="*/ 124 h 1023"/>
                <a:gd name="T28" fmla="*/ 124 w 1427"/>
                <a:gd name="T29" fmla="*/ 217 h 1023"/>
                <a:gd name="T30" fmla="*/ 156 w 1427"/>
                <a:gd name="T31" fmla="*/ 217 h 1023"/>
                <a:gd name="T32" fmla="*/ 186 w 1427"/>
                <a:gd name="T33" fmla="*/ 278 h 1023"/>
                <a:gd name="T34" fmla="*/ 217 w 1427"/>
                <a:gd name="T35" fmla="*/ 372 h 1023"/>
                <a:gd name="T36" fmla="*/ 248 w 1427"/>
                <a:gd name="T37" fmla="*/ 372 h 1023"/>
                <a:gd name="T38" fmla="*/ 341 w 1427"/>
                <a:gd name="T39" fmla="*/ 465 h 1023"/>
                <a:gd name="T40" fmla="*/ 434 w 1427"/>
                <a:gd name="T41" fmla="*/ 681 h 1023"/>
                <a:gd name="T42" fmla="*/ 434 w 1427"/>
                <a:gd name="T43" fmla="*/ 681 h 1023"/>
                <a:gd name="T44" fmla="*/ 465 w 1427"/>
                <a:gd name="T45" fmla="*/ 743 h 1023"/>
                <a:gd name="T46" fmla="*/ 558 w 1427"/>
                <a:gd name="T47" fmla="*/ 837 h 1023"/>
                <a:gd name="T48" fmla="*/ 620 w 1427"/>
                <a:gd name="T49" fmla="*/ 837 h 1023"/>
                <a:gd name="T50" fmla="*/ 682 w 1427"/>
                <a:gd name="T51" fmla="*/ 898 h 1023"/>
                <a:gd name="T52" fmla="*/ 806 w 1427"/>
                <a:gd name="T53" fmla="*/ 929 h 1023"/>
                <a:gd name="T54" fmla="*/ 899 w 1427"/>
                <a:gd name="T55" fmla="*/ 991 h 1023"/>
                <a:gd name="T56" fmla="*/ 930 w 1427"/>
                <a:gd name="T57" fmla="*/ 991 h 1023"/>
                <a:gd name="T58" fmla="*/ 992 w 1427"/>
                <a:gd name="T59" fmla="*/ 929 h 1023"/>
                <a:gd name="T60" fmla="*/ 1116 w 1427"/>
                <a:gd name="T61" fmla="*/ 1022 h 1023"/>
                <a:gd name="T62" fmla="*/ 1178 w 1427"/>
                <a:gd name="T63" fmla="*/ 961 h 1023"/>
                <a:gd name="T64" fmla="*/ 1209 w 1427"/>
                <a:gd name="T65" fmla="*/ 961 h 1023"/>
                <a:gd name="T66" fmla="*/ 1178 w 1427"/>
                <a:gd name="T67" fmla="*/ 929 h 1023"/>
                <a:gd name="T68" fmla="*/ 1178 w 1427"/>
                <a:gd name="T69" fmla="*/ 867 h 1023"/>
                <a:gd name="T70" fmla="*/ 1302 w 1427"/>
                <a:gd name="T71" fmla="*/ 774 h 1023"/>
                <a:gd name="T72" fmla="*/ 1364 w 1427"/>
                <a:gd name="T73" fmla="*/ 805 h 1023"/>
                <a:gd name="T74" fmla="*/ 1364 w 1427"/>
                <a:gd name="T75" fmla="*/ 774 h 1023"/>
                <a:gd name="T76" fmla="*/ 1364 w 1427"/>
                <a:gd name="T77" fmla="*/ 743 h 1023"/>
                <a:gd name="T78" fmla="*/ 1426 w 1427"/>
                <a:gd name="T79" fmla="*/ 681 h 1023"/>
                <a:gd name="T80" fmla="*/ 1395 w 1427"/>
                <a:gd name="T81" fmla="*/ 650 h 1023"/>
                <a:gd name="T82" fmla="*/ 1364 w 1427"/>
                <a:gd name="T83" fmla="*/ 650 h 1023"/>
                <a:gd name="T84" fmla="*/ 1271 w 1427"/>
                <a:gd name="T85" fmla="*/ 713 h 1023"/>
                <a:gd name="T86" fmla="*/ 1209 w 1427"/>
                <a:gd name="T87" fmla="*/ 837 h 1023"/>
                <a:gd name="T88" fmla="*/ 1147 w 1427"/>
                <a:gd name="T89" fmla="*/ 837 h 1023"/>
                <a:gd name="T90" fmla="*/ 1023 w 1427"/>
                <a:gd name="T91" fmla="*/ 867 h 1023"/>
                <a:gd name="T92" fmla="*/ 961 w 1427"/>
                <a:gd name="T93" fmla="*/ 837 h 1023"/>
                <a:gd name="T94" fmla="*/ 899 w 1427"/>
                <a:gd name="T95" fmla="*/ 805 h 1023"/>
                <a:gd name="T96" fmla="*/ 868 w 1427"/>
                <a:gd name="T97" fmla="*/ 743 h 1023"/>
                <a:gd name="T98" fmla="*/ 806 w 1427"/>
                <a:gd name="T99" fmla="*/ 526 h 1023"/>
                <a:gd name="T100" fmla="*/ 806 w 1427"/>
                <a:gd name="T101" fmla="*/ 37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7" h="1023">
                  <a:moveTo>
                    <a:pt x="806" y="372"/>
                  </a:moveTo>
                  <a:lnTo>
                    <a:pt x="806" y="372"/>
                  </a:lnTo>
                  <a:cubicBezTo>
                    <a:pt x="806" y="372"/>
                    <a:pt x="775" y="372"/>
                    <a:pt x="775" y="341"/>
                  </a:cubicBezTo>
                  <a:lnTo>
                    <a:pt x="775" y="341"/>
                  </a:lnTo>
                  <a:lnTo>
                    <a:pt x="744" y="341"/>
                  </a:lnTo>
                  <a:cubicBezTo>
                    <a:pt x="744" y="341"/>
                    <a:pt x="744" y="309"/>
                    <a:pt x="713" y="309"/>
                  </a:cubicBezTo>
                  <a:lnTo>
                    <a:pt x="713" y="309"/>
                  </a:lnTo>
                  <a:cubicBezTo>
                    <a:pt x="713" y="309"/>
                    <a:pt x="713" y="309"/>
                    <a:pt x="713" y="278"/>
                  </a:cubicBezTo>
                  <a:lnTo>
                    <a:pt x="713" y="278"/>
                  </a:lnTo>
                  <a:lnTo>
                    <a:pt x="713" y="278"/>
                  </a:lnTo>
                  <a:lnTo>
                    <a:pt x="713" y="278"/>
                  </a:lnTo>
                  <a:cubicBezTo>
                    <a:pt x="713" y="248"/>
                    <a:pt x="682" y="248"/>
                    <a:pt x="682" y="217"/>
                  </a:cubicBezTo>
                  <a:cubicBezTo>
                    <a:pt x="651" y="185"/>
                    <a:pt x="620" y="154"/>
                    <a:pt x="620" y="124"/>
                  </a:cubicBezTo>
                  <a:lnTo>
                    <a:pt x="620" y="124"/>
                  </a:lnTo>
                  <a:cubicBezTo>
                    <a:pt x="620" y="124"/>
                    <a:pt x="620" y="124"/>
                    <a:pt x="589" y="124"/>
                  </a:cubicBezTo>
                  <a:lnTo>
                    <a:pt x="589" y="124"/>
                  </a:lnTo>
                  <a:lnTo>
                    <a:pt x="589" y="124"/>
                  </a:lnTo>
                  <a:lnTo>
                    <a:pt x="589" y="124"/>
                  </a:lnTo>
                  <a:cubicBezTo>
                    <a:pt x="589" y="154"/>
                    <a:pt x="589" y="154"/>
                    <a:pt x="589" y="154"/>
                  </a:cubicBezTo>
                  <a:cubicBezTo>
                    <a:pt x="558" y="154"/>
                    <a:pt x="558" y="185"/>
                    <a:pt x="527" y="185"/>
                  </a:cubicBezTo>
                  <a:lnTo>
                    <a:pt x="527" y="185"/>
                  </a:lnTo>
                  <a:lnTo>
                    <a:pt x="527" y="185"/>
                  </a:lnTo>
                  <a:lnTo>
                    <a:pt x="527" y="185"/>
                  </a:lnTo>
                  <a:lnTo>
                    <a:pt x="527" y="185"/>
                  </a:lnTo>
                  <a:cubicBezTo>
                    <a:pt x="496" y="185"/>
                    <a:pt x="496" y="185"/>
                    <a:pt x="496" y="185"/>
                  </a:cubicBezTo>
                  <a:cubicBezTo>
                    <a:pt x="465" y="154"/>
                    <a:pt x="434" y="124"/>
                    <a:pt x="434" y="93"/>
                  </a:cubicBezTo>
                  <a:lnTo>
                    <a:pt x="434" y="93"/>
                  </a:lnTo>
                  <a:lnTo>
                    <a:pt x="403" y="61"/>
                  </a:lnTo>
                  <a:cubicBezTo>
                    <a:pt x="403" y="30"/>
                    <a:pt x="341" y="0"/>
                    <a:pt x="341" y="0"/>
                  </a:cubicBezTo>
                  <a:lnTo>
                    <a:pt x="341" y="0"/>
                  </a:lnTo>
                  <a:cubicBezTo>
                    <a:pt x="310" y="0"/>
                    <a:pt x="310" y="0"/>
                    <a:pt x="310" y="0"/>
                  </a:cubicBezTo>
                  <a:lnTo>
                    <a:pt x="310" y="0"/>
                  </a:lnTo>
                  <a:lnTo>
                    <a:pt x="280" y="0"/>
                  </a:lnTo>
                  <a:cubicBezTo>
                    <a:pt x="280" y="30"/>
                    <a:pt x="280" y="30"/>
                    <a:pt x="280" y="30"/>
                  </a:cubicBezTo>
                  <a:cubicBezTo>
                    <a:pt x="248" y="30"/>
                    <a:pt x="248" y="30"/>
                    <a:pt x="248" y="30"/>
                  </a:cubicBezTo>
                  <a:cubicBezTo>
                    <a:pt x="248" y="30"/>
                    <a:pt x="217" y="30"/>
                    <a:pt x="156" y="30"/>
                  </a:cubicBezTo>
                  <a:cubicBezTo>
                    <a:pt x="124" y="30"/>
                    <a:pt x="93" y="30"/>
                    <a:pt x="93" y="30"/>
                  </a:cubicBezTo>
                  <a:cubicBezTo>
                    <a:pt x="93" y="30"/>
                    <a:pt x="32" y="0"/>
                    <a:pt x="0" y="0"/>
                  </a:cubicBezTo>
                  <a:cubicBezTo>
                    <a:pt x="32" y="30"/>
                    <a:pt x="32" y="30"/>
                    <a:pt x="32" y="61"/>
                  </a:cubicBezTo>
                  <a:lnTo>
                    <a:pt x="32" y="61"/>
                  </a:lnTo>
                  <a:cubicBezTo>
                    <a:pt x="32" y="93"/>
                    <a:pt x="32" y="93"/>
                    <a:pt x="32" y="93"/>
                  </a:cubicBezTo>
                  <a:cubicBezTo>
                    <a:pt x="32" y="93"/>
                    <a:pt x="32" y="93"/>
                    <a:pt x="32" y="124"/>
                  </a:cubicBezTo>
                  <a:cubicBezTo>
                    <a:pt x="62" y="124"/>
                    <a:pt x="62" y="154"/>
                    <a:pt x="93" y="185"/>
                  </a:cubicBezTo>
                  <a:cubicBezTo>
                    <a:pt x="93" y="185"/>
                    <a:pt x="93" y="185"/>
                    <a:pt x="124" y="185"/>
                  </a:cubicBezTo>
                  <a:cubicBezTo>
                    <a:pt x="124" y="217"/>
                    <a:pt x="124" y="217"/>
                    <a:pt x="124" y="217"/>
                  </a:cubicBezTo>
                  <a:cubicBezTo>
                    <a:pt x="124" y="217"/>
                    <a:pt x="124" y="217"/>
                    <a:pt x="124" y="185"/>
                  </a:cubicBezTo>
                  <a:lnTo>
                    <a:pt x="124" y="185"/>
                  </a:lnTo>
                  <a:cubicBezTo>
                    <a:pt x="124" y="185"/>
                    <a:pt x="156" y="185"/>
                    <a:pt x="156" y="217"/>
                  </a:cubicBezTo>
                  <a:lnTo>
                    <a:pt x="156" y="248"/>
                  </a:lnTo>
                  <a:cubicBezTo>
                    <a:pt x="156" y="248"/>
                    <a:pt x="156" y="248"/>
                    <a:pt x="156" y="278"/>
                  </a:cubicBezTo>
                  <a:lnTo>
                    <a:pt x="186" y="278"/>
                  </a:lnTo>
                  <a:lnTo>
                    <a:pt x="217" y="278"/>
                  </a:lnTo>
                  <a:lnTo>
                    <a:pt x="248" y="309"/>
                  </a:lnTo>
                  <a:cubicBezTo>
                    <a:pt x="248" y="341"/>
                    <a:pt x="248" y="341"/>
                    <a:pt x="217" y="372"/>
                  </a:cubicBezTo>
                  <a:lnTo>
                    <a:pt x="217" y="372"/>
                  </a:lnTo>
                  <a:lnTo>
                    <a:pt x="217" y="372"/>
                  </a:lnTo>
                  <a:lnTo>
                    <a:pt x="248" y="372"/>
                  </a:lnTo>
                  <a:lnTo>
                    <a:pt x="248" y="372"/>
                  </a:lnTo>
                  <a:cubicBezTo>
                    <a:pt x="280" y="372"/>
                    <a:pt x="310" y="402"/>
                    <a:pt x="310" y="433"/>
                  </a:cubicBezTo>
                  <a:cubicBezTo>
                    <a:pt x="310" y="433"/>
                    <a:pt x="310" y="433"/>
                    <a:pt x="341" y="465"/>
                  </a:cubicBezTo>
                  <a:lnTo>
                    <a:pt x="341" y="465"/>
                  </a:lnTo>
                  <a:cubicBezTo>
                    <a:pt x="372" y="495"/>
                    <a:pt x="434" y="589"/>
                    <a:pt x="434" y="589"/>
                  </a:cubicBezTo>
                  <a:cubicBezTo>
                    <a:pt x="465" y="619"/>
                    <a:pt x="465" y="650"/>
                    <a:pt x="434" y="681"/>
                  </a:cubicBezTo>
                  <a:lnTo>
                    <a:pt x="434" y="681"/>
                  </a:lnTo>
                  <a:lnTo>
                    <a:pt x="434" y="681"/>
                  </a:lnTo>
                  <a:lnTo>
                    <a:pt x="434" y="681"/>
                  </a:lnTo>
                  <a:lnTo>
                    <a:pt x="434" y="713"/>
                  </a:lnTo>
                  <a:lnTo>
                    <a:pt x="434" y="713"/>
                  </a:lnTo>
                  <a:cubicBezTo>
                    <a:pt x="434" y="743"/>
                    <a:pt x="434" y="743"/>
                    <a:pt x="465" y="743"/>
                  </a:cubicBezTo>
                  <a:cubicBezTo>
                    <a:pt x="465" y="743"/>
                    <a:pt x="465" y="743"/>
                    <a:pt x="465" y="774"/>
                  </a:cubicBezTo>
                  <a:cubicBezTo>
                    <a:pt x="465" y="774"/>
                    <a:pt x="465" y="774"/>
                    <a:pt x="496" y="774"/>
                  </a:cubicBezTo>
                  <a:cubicBezTo>
                    <a:pt x="496" y="774"/>
                    <a:pt x="527" y="805"/>
                    <a:pt x="558" y="837"/>
                  </a:cubicBezTo>
                  <a:lnTo>
                    <a:pt x="558" y="837"/>
                  </a:lnTo>
                  <a:lnTo>
                    <a:pt x="589" y="837"/>
                  </a:lnTo>
                  <a:cubicBezTo>
                    <a:pt x="589" y="837"/>
                    <a:pt x="589" y="837"/>
                    <a:pt x="620" y="837"/>
                  </a:cubicBezTo>
                  <a:cubicBezTo>
                    <a:pt x="651" y="867"/>
                    <a:pt x="651" y="867"/>
                    <a:pt x="651" y="867"/>
                  </a:cubicBezTo>
                  <a:lnTo>
                    <a:pt x="651" y="867"/>
                  </a:lnTo>
                  <a:cubicBezTo>
                    <a:pt x="651" y="898"/>
                    <a:pt x="682" y="898"/>
                    <a:pt x="682" y="898"/>
                  </a:cubicBezTo>
                  <a:lnTo>
                    <a:pt x="682" y="898"/>
                  </a:lnTo>
                  <a:cubicBezTo>
                    <a:pt x="713" y="898"/>
                    <a:pt x="713" y="929"/>
                    <a:pt x="744" y="929"/>
                  </a:cubicBezTo>
                  <a:cubicBezTo>
                    <a:pt x="775" y="929"/>
                    <a:pt x="775" y="929"/>
                    <a:pt x="806" y="929"/>
                  </a:cubicBezTo>
                  <a:cubicBezTo>
                    <a:pt x="806" y="961"/>
                    <a:pt x="837" y="961"/>
                    <a:pt x="837" y="961"/>
                  </a:cubicBezTo>
                  <a:cubicBezTo>
                    <a:pt x="837" y="961"/>
                    <a:pt x="837" y="961"/>
                    <a:pt x="868" y="961"/>
                  </a:cubicBezTo>
                  <a:cubicBezTo>
                    <a:pt x="868" y="991"/>
                    <a:pt x="868" y="991"/>
                    <a:pt x="899" y="991"/>
                  </a:cubicBezTo>
                  <a:cubicBezTo>
                    <a:pt x="899" y="991"/>
                    <a:pt x="899" y="991"/>
                    <a:pt x="930" y="991"/>
                  </a:cubicBezTo>
                  <a:lnTo>
                    <a:pt x="930" y="991"/>
                  </a:lnTo>
                  <a:lnTo>
                    <a:pt x="930" y="991"/>
                  </a:lnTo>
                  <a:cubicBezTo>
                    <a:pt x="930" y="991"/>
                    <a:pt x="930" y="961"/>
                    <a:pt x="961" y="961"/>
                  </a:cubicBezTo>
                  <a:lnTo>
                    <a:pt x="961" y="961"/>
                  </a:lnTo>
                  <a:cubicBezTo>
                    <a:pt x="992" y="961"/>
                    <a:pt x="992" y="929"/>
                    <a:pt x="992" y="929"/>
                  </a:cubicBezTo>
                  <a:cubicBezTo>
                    <a:pt x="1023" y="929"/>
                    <a:pt x="1023" y="929"/>
                    <a:pt x="1023" y="961"/>
                  </a:cubicBezTo>
                  <a:cubicBezTo>
                    <a:pt x="1054" y="961"/>
                    <a:pt x="1054" y="961"/>
                    <a:pt x="1085" y="991"/>
                  </a:cubicBezTo>
                  <a:cubicBezTo>
                    <a:pt x="1116" y="1022"/>
                    <a:pt x="1116" y="1022"/>
                    <a:pt x="1116" y="1022"/>
                  </a:cubicBezTo>
                  <a:lnTo>
                    <a:pt x="1147" y="991"/>
                  </a:lnTo>
                  <a:lnTo>
                    <a:pt x="1147" y="991"/>
                  </a:lnTo>
                  <a:cubicBezTo>
                    <a:pt x="1147" y="961"/>
                    <a:pt x="1147" y="961"/>
                    <a:pt x="1178" y="961"/>
                  </a:cubicBezTo>
                  <a:lnTo>
                    <a:pt x="1178" y="961"/>
                  </a:lnTo>
                  <a:lnTo>
                    <a:pt x="1178" y="961"/>
                  </a:lnTo>
                  <a:cubicBezTo>
                    <a:pt x="1209" y="961"/>
                    <a:pt x="1209" y="961"/>
                    <a:pt x="1209" y="961"/>
                  </a:cubicBezTo>
                  <a:lnTo>
                    <a:pt x="1209" y="961"/>
                  </a:lnTo>
                  <a:lnTo>
                    <a:pt x="1209" y="961"/>
                  </a:lnTo>
                  <a:lnTo>
                    <a:pt x="1178" y="929"/>
                  </a:lnTo>
                  <a:lnTo>
                    <a:pt x="1178" y="929"/>
                  </a:lnTo>
                  <a:cubicBezTo>
                    <a:pt x="1147" y="898"/>
                    <a:pt x="1147" y="898"/>
                    <a:pt x="1147" y="898"/>
                  </a:cubicBezTo>
                  <a:cubicBezTo>
                    <a:pt x="1178" y="867"/>
                    <a:pt x="1178" y="867"/>
                    <a:pt x="1178" y="867"/>
                  </a:cubicBezTo>
                  <a:cubicBezTo>
                    <a:pt x="1178" y="837"/>
                    <a:pt x="1178" y="837"/>
                    <a:pt x="1178" y="837"/>
                  </a:cubicBezTo>
                  <a:cubicBezTo>
                    <a:pt x="1302" y="837"/>
                    <a:pt x="1302" y="837"/>
                    <a:pt x="1302" y="837"/>
                  </a:cubicBezTo>
                  <a:cubicBezTo>
                    <a:pt x="1302" y="774"/>
                    <a:pt x="1302" y="774"/>
                    <a:pt x="1302" y="774"/>
                  </a:cubicBezTo>
                  <a:cubicBezTo>
                    <a:pt x="1333" y="837"/>
                    <a:pt x="1333" y="837"/>
                    <a:pt x="1333" y="837"/>
                  </a:cubicBezTo>
                  <a:lnTo>
                    <a:pt x="1333" y="837"/>
                  </a:lnTo>
                  <a:cubicBezTo>
                    <a:pt x="1333" y="805"/>
                    <a:pt x="1333" y="805"/>
                    <a:pt x="1364" y="805"/>
                  </a:cubicBezTo>
                  <a:lnTo>
                    <a:pt x="1364" y="774"/>
                  </a:lnTo>
                  <a:lnTo>
                    <a:pt x="1364" y="774"/>
                  </a:lnTo>
                  <a:lnTo>
                    <a:pt x="1364" y="774"/>
                  </a:lnTo>
                  <a:lnTo>
                    <a:pt x="1364" y="774"/>
                  </a:lnTo>
                  <a:cubicBezTo>
                    <a:pt x="1395" y="774"/>
                    <a:pt x="1395" y="774"/>
                    <a:pt x="1395" y="774"/>
                  </a:cubicBezTo>
                  <a:cubicBezTo>
                    <a:pt x="1395" y="774"/>
                    <a:pt x="1364" y="774"/>
                    <a:pt x="1364" y="743"/>
                  </a:cubicBezTo>
                  <a:cubicBezTo>
                    <a:pt x="1364" y="743"/>
                    <a:pt x="1395" y="713"/>
                    <a:pt x="1395" y="681"/>
                  </a:cubicBezTo>
                  <a:lnTo>
                    <a:pt x="1395" y="681"/>
                  </a:lnTo>
                  <a:lnTo>
                    <a:pt x="1426" y="681"/>
                  </a:lnTo>
                  <a:lnTo>
                    <a:pt x="1426" y="650"/>
                  </a:lnTo>
                  <a:lnTo>
                    <a:pt x="1426" y="650"/>
                  </a:lnTo>
                  <a:cubicBezTo>
                    <a:pt x="1426" y="650"/>
                    <a:pt x="1426" y="650"/>
                    <a:pt x="1395" y="650"/>
                  </a:cubicBezTo>
                  <a:lnTo>
                    <a:pt x="1395" y="650"/>
                  </a:lnTo>
                  <a:lnTo>
                    <a:pt x="1364" y="650"/>
                  </a:lnTo>
                  <a:lnTo>
                    <a:pt x="1364" y="650"/>
                  </a:lnTo>
                  <a:cubicBezTo>
                    <a:pt x="1364" y="650"/>
                    <a:pt x="1364" y="650"/>
                    <a:pt x="1333" y="650"/>
                  </a:cubicBezTo>
                  <a:cubicBezTo>
                    <a:pt x="1333" y="681"/>
                    <a:pt x="1302" y="681"/>
                    <a:pt x="1271" y="681"/>
                  </a:cubicBezTo>
                  <a:cubicBezTo>
                    <a:pt x="1271" y="681"/>
                    <a:pt x="1271" y="681"/>
                    <a:pt x="1271" y="713"/>
                  </a:cubicBezTo>
                  <a:cubicBezTo>
                    <a:pt x="1271" y="713"/>
                    <a:pt x="1240" y="743"/>
                    <a:pt x="1240" y="774"/>
                  </a:cubicBezTo>
                  <a:cubicBezTo>
                    <a:pt x="1240" y="805"/>
                    <a:pt x="1240" y="805"/>
                    <a:pt x="1209" y="837"/>
                  </a:cubicBezTo>
                  <a:lnTo>
                    <a:pt x="1209" y="837"/>
                  </a:lnTo>
                  <a:cubicBezTo>
                    <a:pt x="1178" y="837"/>
                    <a:pt x="1178" y="837"/>
                    <a:pt x="1147" y="837"/>
                  </a:cubicBezTo>
                  <a:lnTo>
                    <a:pt x="1147" y="837"/>
                  </a:lnTo>
                  <a:lnTo>
                    <a:pt x="1147" y="837"/>
                  </a:lnTo>
                  <a:cubicBezTo>
                    <a:pt x="1116" y="867"/>
                    <a:pt x="1116" y="867"/>
                    <a:pt x="1116" y="867"/>
                  </a:cubicBezTo>
                  <a:cubicBezTo>
                    <a:pt x="1085" y="867"/>
                    <a:pt x="1023" y="867"/>
                    <a:pt x="1023" y="867"/>
                  </a:cubicBezTo>
                  <a:lnTo>
                    <a:pt x="1023" y="867"/>
                  </a:lnTo>
                  <a:lnTo>
                    <a:pt x="992" y="867"/>
                  </a:lnTo>
                  <a:cubicBezTo>
                    <a:pt x="992" y="837"/>
                    <a:pt x="992" y="837"/>
                    <a:pt x="961" y="837"/>
                  </a:cubicBezTo>
                  <a:lnTo>
                    <a:pt x="961" y="837"/>
                  </a:lnTo>
                  <a:lnTo>
                    <a:pt x="961" y="837"/>
                  </a:lnTo>
                  <a:cubicBezTo>
                    <a:pt x="930" y="837"/>
                    <a:pt x="930" y="837"/>
                    <a:pt x="930" y="805"/>
                  </a:cubicBezTo>
                  <a:cubicBezTo>
                    <a:pt x="930" y="805"/>
                    <a:pt x="930" y="805"/>
                    <a:pt x="899" y="805"/>
                  </a:cubicBezTo>
                  <a:cubicBezTo>
                    <a:pt x="899" y="805"/>
                    <a:pt x="899" y="805"/>
                    <a:pt x="899" y="774"/>
                  </a:cubicBezTo>
                  <a:lnTo>
                    <a:pt x="899" y="774"/>
                  </a:lnTo>
                  <a:cubicBezTo>
                    <a:pt x="899" y="743"/>
                    <a:pt x="868" y="743"/>
                    <a:pt x="868" y="743"/>
                  </a:cubicBezTo>
                  <a:lnTo>
                    <a:pt x="868" y="713"/>
                  </a:lnTo>
                  <a:cubicBezTo>
                    <a:pt x="837" y="681"/>
                    <a:pt x="806" y="619"/>
                    <a:pt x="806" y="589"/>
                  </a:cubicBezTo>
                  <a:cubicBezTo>
                    <a:pt x="806" y="557"/>
                    <a:pt x="806" y="557"/>
                    <a:pt x="806" y="526"/>
                  </a:cubicBezTo>
                  <a:cubicBezTo>
                    <a:pt x="806" y="495"/>
                    <a:pt x="806" y="495"/>
                    <a:pt x="806" y="495"/>
                  </a:cubicBezTo>
                  <a:cubicBezTo>
                    <a:pt x="806" y="465"/>
                    <a:pt x="837" y="402"/>
                    <a:pt x="837" y="372"/>
                  </a:cubicBezTo>
                  <a:cubicBezTo>
                    <a:pt x="837" y="372"/>
                    <a:pt x="837" y="372"/>
                    <a:pt x="806" y="372"/>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7" name="Freeform 216"/>
            <p:cNvSpPr>
              <a:spLocks noChangeArrowheads="1"/>
            </p:cNvSpPr>
            <p:nvPr/>
          </p:nvSpPr>
          <p:spPr bwMode="auto">
            <a:xfrm>
              <a:off x="1347788" y="1903413"/>
              <a:ext cx="88900" cy="134937"/>
            </a:xfrm>
            <a:custGeom>
              <a:avLst/>
              <a:gdLst>
                <a:gd name="T0" fmla="*/ 62 w 249"/>
                <a:gd name="T1" fmla="*/ 124 h 373"/>
                <a:gd name="T2" fmla="*/ 62 w 249"/>
                <a:gd name="T3" fmla="*/ 124 h 373"/>
                <a:gd name="T4" fmla="*/ 62 w 249"/>
                <a:gd name="T5" fmla="*/ 63 h 373"/>
                <a:gd name="T6" fmla="*/ 62 w 249"/>
                <a:gd name="T7" fmla="*/ 63 h 373"/>
                <a:gd name="T8" fmla="*/ 62 w 249"/>
                <a:gd name="T9" fmla="*/ 32 h 373"/>
                <a:gd name="T10" fmla="*/ 62 w 249"/>
                <a:gd name="T11" fmla="*/ 0 h 373"/>
                <a:gd name="T12" fmla="*/ 62 w 249"/>
                <a:gd name="T13" fmla="*/ 0 h 373"/>
                <a:gd name="T14" fmla="*/ 62 w 249"/>
                <a:gd name="T15" fmla="*/ 0 h 373"/>
                <a:gd name="T16" fmla="*/ 31 w 249"/>
                <a:gd name="T17" fmla="*/ 32 h 373"/>
                <a:gd name="T18" fmla="*/ 0 w 249"/>
                <a:gd name="T19" fmla="*/ 0 h 373"/>
                <a:gd name="T20" fmla="*/ 0 w 249"/>
                <a:gd name="T21" fmla="*/ 0 h 373"/>
                <a:gd name="T22" fmla="*/ 0 w 249"/>
                <a:gd name="T23" fmla="*/ 32 h 373"/>
                <a:gd name="T24" fmla="*/ 0 w 249"/>
                <a:gd name="T25" fmla="*/ 63 h 373"/>
                <a:gd name="T26" fmla="*/ 0 w 249"/>
                <a:gd name="T27" fmla="*/ 63 h 373"/>
                <a:gd name="T28" fmla="*/ 31 w 249"/>
                <a:gd name="T29" fmla="*/ 93 h 373"/>
                <a:gd name="T30" fmla="*/ 31 w 249"/>
                <a:gd name="T31" fmla="*/ 124 h 373"/>
                <a:gd name="T32" fmla="*/ 62 w 249"/>
                <a:gd name="T33" fmla="*/ 124 h 373"/>
                <a:gd name="T34" fmla="*/ 62 w 249"/>
                <a:gd name="T35" fmla="*/ 156 h 373"/>
                <a:gd name="T36" fmla="*/ 124 w 249"/>
                <a:gd name="T37" fmla="*/ 217 h 373"/>
                <a:gd name="T38" fmla="*/ 155 w 249"/>
                <a:gd name="T39" fmla="*/ 248 h 373"/>
                <a:gd name="T40" fmla="*/ 124 w 249"/>
                <a:gd name="T41" fmla="*/ 280 h 373"/>
                <a:gd name="T42" fmla="*/ 94 w 249"/>
                <a:gd name="T43" fmla="*/ 311 h 373"/>
                <a:gd name="T44" fmla="*/ 124 w 249"/>
                <a:gd name="T45" fmla="*/ 311 h 373"/>
                <a:gd name="T46" fmla="*/ 155 w 249"/>
                <a:gd name="T47" fmla="*/ 311 h 373"/>
                <a:gd name="T48" fmla="*/ 155 w 249"/>
                <a:gd name="T49" fmla="*/ 341 h 373"/>
                <a:gd name="T50" fmla="*/ 186 w 249"/>
                <a:gd name="T51" fmla="*/ 341 h 373"/>
                <a:gd name="T52" fmla="*/ 218 w 249"/>
                <a:gd name="T53" fmla="*/ 372 h 373"/>
                <a:gd name="T54" fmla="*/ 248 w 249"/>
                <a:gd name="T55" fmla="*/ 372 h 373"/>
                <a:gd name="T56" fmla="*/ 248 w 249"/>
                <a:gd name="T57" fmla="*/ 372 h 373"/>
                <a:gd name="T58" fmla="*/ 218 w 249"/>
                <a:gd name="T59" fmla="*/ 372 h 373"/>
                <a:gd name="T60" fmla="*/ 218 w 249"/>
                <a:gd name="T61" fmla="*/ 341 h 373"/>
                <a:gd name="T62" fmla="*/ 155 w 249"/>
                <a:gd name="T63" fmla="*/ 280 h 373"/>
                <a:gd name="T64" fmla="*/ 155 w 249"/>
                <a:gd name="T65" fmla="*/ 280 h 373"/>
                <a:gd name="T66" fmla="*/ 155 w 249"/>
                <a:gd name="T67" fmla="*/ 217 h 373"/>
                <a:gd name="T68" fmla="*/ 155 w 249"/>
                <a:gd name="T69" fmla="*/ 217 h 373"/>
                <a:gd name="T70" fmla="*/ 155 w 249"/>
                <a:gd name="T71" fmla="*/ 217 h 373"/>
                <a:gd name="T72" fmla="*/ 155 w 249"/>
                <a:gd name="T73" fmla="*/ 187 h 373"/>
                <a:gd name="T74" fmla="*/ 155 w 249"/>
                <a:gd name="T75" fmla="*/ 187 h 373"/>
                <a:gd name="T76" fmla="*/ 94 w 249"/>
                <a:gd name="T77" fmla="*/ 187 h 373"/>
                <a:gd name="T78" fmla="*/ 62 w 249"/>
                <a:gd name="T79" fmla="*/ 12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9" h="373">
                  <a:moveTo>
                    <a:pt x="62" y="124"/>
                  </a:moveTo>
                  <a:lnTo>
                    <a:pt x="62" y="124"/>
                  </a:lnTo>
                  <a:cubicBezTo>
                    <a:pt x="62" y="93"/>
                    <a:pt x="62" y="93"/>
                    <a:pt x="62" y="63"/>
                  </a:cubicBezTo>
                  <a:lnTo>
                    <a:pt x="62" y="63"/>
                  </a:lnTo>
                  <a:cubicBezTo>
                    <a:pt x="62" y="32"/>
                    <a:pt x="62" y="32"/>
                    <a:pt x="62" y="32"/>
                  </a:cubicBezTo>
                  <a:cubicBezTo>
                    <a:pt x="62" y="32"/>
                    <a:pt x="62" y="32"/>
                    <a:pt x="62" y="0"/>
                  </a:cubicBezTo>
                  <a:lnTo>
                    <a:pt x="62" y="0"/>
                  </a:lnTo>
                  <a:lnTo>
                    <a:pt x="62" y="0"/>
                  </a:lnTo>
                  <a:lnTo>
                    <a:pt x="31" y="32"/>
                  </a:lnTo>
                  <a:cubicBezTo>
                    <a:pt x="31" y="32"/>
                    <a:pt x="31" y="32"/>
                    <a:pt x="0" y="0"/>
                  </a:cubicBezTo>
                  <a:lnTo>
                    <a:pt x="0" y="0"/>
                  </a:lnTo>
                  <a:cubicBezTo>
                    <a:pt x="0" y="32"/>
                    <a:pt x="0" y="32"/>
                    <a:pt x="0" y="32"/>
                  </a:cubicBezTo>
                  <a:cubicBezTo>
                    <a:pt x="0" y="63"/>
                    <a:pt x="0" y="63"/>
                    <a:pt x="0" y="63"/>
                  </a:cubicBezTo>
                  <a:lnTo>
                    <a:pt x="0" y="63"/>
                  </a:lnTo>
                  <a:cubicBezTo>
                    <a:pt x="31" y="63"/>
                    <a:pt x="31" y="63"/>
                    <a:pt x="31" y="93"/>
                  </a:cubicBezTo>
                  <a:cubicBezTo>
                    <a:pt x="31" y="124"/>
                    <a:pt x="31" y="124"/>
                    <a:pt x="31" y="124"/>
                  </a:cubicBezTo>
                  <a:cubicBezTo>
                    <a:pt x="31" y="124"/>
                    <a:pt x="31" y="124"/>
                    <a:pt x="62" y="124"/>
                  </a:cubicBezTo>
                  <a:lnTo>
                    <a:pt x="62" y="156"/>
                  </a:lnTo>
                  <a:lnTo>
                    <a:pt x="124" y="217"/>
                  </a:lnTo>
                  <a:cubicBezTo>
                    <a:pt x="155" y="248"/>
                    <a:pt x="155" y="248"/>
                    <a:pt x="155" y="248"/>
                  </a:cubicBezTo>
                  <a:cubicBezTo>
                    <a:pt x="155" y="280"/>
                    <a:pt x="124" y="280"/>
                    <a:pt x="124" y="280"/>
                  </a:cubicBezTo>
                  <a:cubicBezTo>
                    <a:pt x="124" y="280"/>
                    <a:pt x="124" y="280"/>
                    <a:pt x="94" y="311"/>
                  </a:cubicBezTo>
                  <a:cubicBezTo>
                    <a:pt x="124" y="311"/>
                    <a:pt x="124" y="311"/>
                    <a:pt x="124" y="311"/>
                  </a:cubicBezTo>
                  <a:cubicBezTo>
                    <a:pt x="124" y="311"/>
                    <a:pt x="124" y="311"/>
                    <a:pt x="155" y="311"/>
                  </a:cubicBezTo>
                  <a:cubicBezTo>
                    <a:pt x="155" y="341"/>
                    <a:pt x="155" y="341"/>
                    <a:pt x="155" y="341"/>
                  </a:cubicBezTo>
                  <a:lnTo>
                    <a:pt x="186" y="341"/>
                  </a:lnTo>
                  <a:lnTo>
                    <a:pt x="218" y="372"/>
                  </a:lnTo>
                  <a:lnTo>
                    <a:pt x="248" y="372"/>
                  </a:lnTo>
                  <a:lnTo>
                    <a:pt x="248" y="372"/>
                  </a:lnTo>
                  <a:cubicBezTo>
                    <a:pt x="248" y="372"/>
                    <a:pt x="248" y="372"/>
                    <a:pt x="218" y="372"/>
                  </a:cubicBezTo>
                  <a:cubicBezTo>
                    <a:pt x="218" y="372"/>
                    <a:pt x="218" y="372"/>
                    <a:pt x="218" y="341"/>
                  </a:cubicBezTo>
                  <a:cubicBezTo>
                    <a:pt x="186" y="341"/>
                    <a:pt x="186" y="311"/>
                    <a:pt x="155" y="280"/>
                  </a:cubicBezTo>
                  <a:lnTo>
                    <a:pt x="155" y="280"/>
                  </a:lnTo>
                  <a:cubicBezTo>
                    <a:pt x="155" y="248"/>
                    <a:pt x="155" y="217"/>
                    <a:pt x="155" y="217"/>
                  </a:cubicBezTo>
                  <a:lnTo>
                    <a:pt x="155" y="217"/>
                  </a:lnTo>
                  <a:lnTo>
                    <a:pt x="155" y="217"/>
                  </a:lnTo>
                  <a:cubicBezTo>
                    <a:pt x="155" y="217"/>
                    <a:pt x="155" y="217"/>
                    <a:pt x="155" y="187"/>
                  </a:cubicBezTo>
                  <a:lnTo>
                    <a:pt x="155" y="187"/>
                  </a:lnTo>
                  <a:cubicBezTo>
                    <a:pt x="124" y="187"/>
                    <a:pt x="124" y="187"/>
                    <a:pt x="94" y="187"/>
                  </a:cubicBezTo>
                  <a:cubicBezTo>
                    <a:pt x="94" y="187"/>
                    <a:pt x="62" y="156"/>
                    <a:pt x="62" y="12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
          <p:nvSpPr>
            <p:cNvPr id="258" name="Freeform 217"/>
            <p:cNvSpPr>
              <a:spLocks noChangeArrowheads="1"/>
            </p:cNvSpPr>
            <p:nvPr/>
          </p:nvSpPr>
          <p:spPr bwMode="auto">
            <a:xfrm>
              <a:off x="2351088" y="1601788"/>
              <a:ext cx="68262" cy="33337"/>
            </a:xfrm>
            <a:custGeom>
              <a:avLst/>
              <a:gdLst>
                <a:gd name="T0" fmla="*/ 63 w 188"/>
                <a:gd name="T1" fmla="*/ 31 h 93"/>
                <a:gd name="T2" fmla="*/ 63 w 188"/>
                <a:gd name="T3" fmla="*/ 31 h 93"/>
                <a:gd name="T4" fmla="*/ 32 w 188"/>
                <a:gd name="T5" fmla="*/ 62 h 93"/>
                <a:gd name="T6" fmla="*/ 0 w 188"/>
                <a:gd name="T7" fmla="*/ 62 h 93"/>
                <a:gd name="T8" fmla="*/ 32 w 188"/>
                <a:gd name="T9" fmla="*/ 92 h 93"/>
                <a:gd name="T10" fmla="*/ 32 w 188"/>
                <a:gd name="T11" fmla="*/ 92 h 93"/>
                <a:gd name="T12" fmla="*/ 32 w 188"/>
                <a:gd name="T13" fmla="*/ 92 h 93"/>
                <a:gd name="T14" fmla="*/ 63 w 188"/>
                <a:gd name="T15" fmla="*/ 92 h 93"/>
                <a:gd name="T16" fmla="*/ 94 w 188"/>
                <a:gd name="T17" fmla="*/ 31 h 93"/>
                <a:gd name="T18" fmla="*/ 124 w 188"/>
                <a:gd name="T19" fmla="*/ 31 h 93"/>
                <a:gd name="T20" fmla="*/ 124 w 188"/>
                <a:gd name="T21" fmla="*/ 31 h 93"/>
                <a:gd name="T22" fmla="*/ 156 w 188"/>
                <a:gd name="T23" fmla="*/ 31 h 93"/>
                <a:gd name="T24" fmla="*/ 156 w 188"/>
                <a:gd name="T25" fmla="*/ 31 h 93"/>
                <a:gd name="T26" fmla="*/ 156 w 188"/>
                <a:gd name="T27" fmla="*/ 31 h 93"/>
                <a:gd name="T28" fmla="*/ 156 w 188"/>
                <a:gd name="T29" fmla="*/ 31 h 93"/>
                <a:gd name="T30" fmla="*/ 187 w 188"/>
                <a:gd name="T31" fmla="*/ 0 h 93"/>
                <a:gd name="T32" fmla="*/ 156 w 188"/>
                <a:gd name="T33" fmla="*/ 0 h 93"/>
                <a:gd name="T34" fmla="*/ 124 w 188"/>
                <a:gd name="T35" fmla="*/ 0 h 93"/>
                <a:gd name="T36" fmla="*/ 124 w 188"/>
                <a:gd name="T37" fmla="*/ 31 h 93"/>
                <a:gd name="T38" fmla="*/ 63 w 188"/>
                <a:gd name="T39"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93">
                  <a:moveTo>
                    <a:pt x="63" y="31"/>
                  </a:moveTo>
                  <a:lnTo>
                    <a:pt x="63" y="31"/>
                  </a:lnTo>
                  <a:lnTo>
                    <a:pt x="32" y="62"/>
                  </a:lnTo>
                  <a:lnTo>
                    <a:pt x="0" y="62"/>
                  </a:lnTo>
                  <a:lnTo>
                    <a:pt x="32" y="92"/>
                  </a:lnTo>
                  <a:lnTo>
                    <a:pt x="32" y="92"/>
                  </a:lnTo>
                  <a:lnTo>
                    <a:pt x="32" y="92"/>
                  </a:lnTo>
                  <a:cubicBezTo>
                    <a:pt x="32" y="92"/>
                    <a:pt x="32" y="92"/>
                    <a:pt x="63" y="92"/>
                  </a:cubicBezTo>
                  <a:cubicBezTo>
                    <a:pt x="63" y="62"/>
                    <a:pt x="94" y="31"/>
                    <a:pt x="94" y="31"/>
                  </a:cubicBezTo>
                  <a:cubicBezTo>
                    <a:pt x="124" y="31"/>
                    <a:pt x="124" y="31"/>
                    <a:pt x="124" y="31"/>
                  </a:cubicBezTo>
                  <a:lnTo>
                    <a:pt x="124" y="31"/>
                  </a:lnTo>
                  <a:cubicBezTo>
                    <a:pt x="156" y="31"/>
                    <a:pt x="156" y="31"/>
                    <a:pt x="156" y="31"/>
                  </a:cubicBezTo>
                  <a:lnTo>
                    <a:pt x="156" y="31"/>
                  </a:lnTo>
                  <a:lnTo>
                    <a:pt x="156" y="31"/>
                  </a:lnTo>
                  <a:lnTo>
                    <a:pt x="156" y="31"/>
                  </a:lnTo>
                  <a:cubicBezTo>
                    <a:pt x="187" y="31"/>
                    <a:pt x="187" y="0"/>
                    <a:pt x="187" y="0"/>
                  </a:cubicBezTo>
                  <a:cubicBezTo>
                    <a:pt x="156" y="0"/>
                    <a:pt x="156" y="0"/>
                    <a:pt x="156" y="0"/>
                  </a:cubicBezTo>
                  <a:lnTo>
                    <a:pt x="124" y="0"/>
                  </a:lnTo>
                  <a:cubicBezTo>
                    <a:pt x="124" y="31"/>
                    <a:pt x="124" y="31"/>
                    <a:pt x="124" y="31"/>
                  </a:cubicBezTo>
                  <a:cubicBezTo>
                    <a:pt x="94" y="31"/>
                    <a:pt x="63" y="31"/>
                    <a:pt x="63" y="31"/>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grpSp>
      <p:sp>
        <p:nvSpPr>
          <p:cNvPr id="259" name="Rectangle 456"/>
          <p:cNvSpPr/>
          <p:nvPr/>
        </p:nvSpPr>
        <p:spPr>
          <a:xfrm>
            <a:off x="8071648"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0" name="Rectangle 457"/>
          <p:cNvSpPr/>
          <p:nvPr/>
        </p:nvSpPr>
        <p:spPr>
          <a:xfrm>
            <a:off x="8302544"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1" name="Rectangle 458"/>
          <p:cNvSpPr/>
          <p:nvPr/>
        </p:nvSpPr>
        <p:spPr>
          <a:xfrm>
            <a:off x="8540633"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2" name="Rectangle 459"/>
          <p:cNvSpPr/>
          <p:nvPr/>
        </p:nvSpPr>
        <p:spPr>
          <a:xfrm>
            <a:off x="8771578"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3" name="Rectangle 460"/>
          <p:cNvSpPr/>
          <p:nvPr/>
        </p:nvSpPr>
        <p:spPr>
          <a:xfrm>
            <a:off x="9002474"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4" name="Rectangle 461"/>
          <p:cNvSpPr/>
          <p:nvPr/>
        </p:nvSpPr>
        <p:spPr>
          <a:xfrm>
            <a:off x="9231143"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5" name="Rectangle 462"/>
          <p:cNvSpPr/>
          <p:nvPr/>
        </p:nvSpPr>
        <p:spPr>
          <a:xfrm>
            <a:off x="9462088"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6" name="Rectangle 463"/>
          <p:cNvSpPr/>
          <p:nvPr/>
        </p:nvSpPr>
        <p:spPr>
          <a:xfrm>
            <a:off x="9692984"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7" name="Rectangle 464"/>
          <p:cNvSpPr/>
          <p:nvPr/>
        </p:nvSpPr>
        <p:spPr>
          <a:xfrm>
            <a:off x="9921653"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8" name="Rectangle 465"/>
          <p:cNvSpPr/>
          <p:nvPr/>
        </p:nvSpPr>
        <p:spPr>
          <a:xfrm>
            <a:off x="10152598"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69" name="Rectangle 466"/>
          <p:cNvSpPr/>
          <p:nvPr/>
        </p:nvSpPr>
        <p:spPr>
          <a:xfrm>
            <a:off x="10383494" y="2626813"/>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0" name="Rectangle 467"/>
          <p:cNvSpPr/>
          <p:nvPr/>
        </p:nvSpPr>
        <p:spPr>
          <a:xfrm>
            <a:off x="10612163" y="2626813"/>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1" name="Subtitle 2"/>
          <p:cNvSpPr txBox="1"/>
          <p:nvPr/>
        </p:nvSpPr>
        <p:spPr>
          <a:xfrm>
            <a:off x="7271566" y="2455425"/>
            <a:ext cx="1027740" cy="46091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lumMod val="50000"/>
                  </a:schemeClr>
                </a:solidFill>
                <a:latin typeface="+mn-ea"/>
                <a:cs typeface="Calibri" panose="020F0502020204030204"/>
              </a:rPr>
              <a:t>95%</a:t>
            </a:r>
            <a:endParaRPr lang="en-US" sz="1200" dirty="0">
              <a:solidFill>
                <a:schemeClr val="bg1">
                  <a:lumMod val="50000"/>
                </a:schemeClr>
              </a:solidFill>
              <a:latin typeface="+mn-ea"/>
              <a:cs typeface="Calibri" panose="020F0502020204030204"/>
            </a:endParaRPr>
          </a:p>
        </p:txBody>
      </p:sp>
      <p:sp>
        <p:nvSpPr>
          <p:cNvPr id="272" name="Rectangle 470"/>
          <p:cNvSpPr/>
          <p:nvPr/>
        </p:nvSpPr>
        <p:spPr>
          <a:xfrm>
            <a:off x="8090488"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3" name="Rectangle 471"/>
          <p:cNvSpPr/>
          <p:nvPr/>
        </p:nvSpPr>
        <p:spPr>
          <a:xfrm>
            <a:off x="8321384"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4" name="Rectangle 472"/>
          <p:cNvSpPr/>
          <p:nvPr/>
        </p:nvSpPr>
        <p:spPr>
          <a:xfrm>
            <a:off x="8559473"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5" name="Rectangle 473"/>
          <p:cNvSpPr/>
          <p:nvPr/>
        </p:nvSpPr>
        <p:spPr>
          <a:xfrm>
            <a:off x="8790418"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6" name="Rectangle 474"/>
          <p:cNvSpPr/>
          <p:nvPr/>
        </p:nvSpPr>
        <p:spPr>
          <a:xfrm>
            <a:off x="9021314"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7" name="Rectangle 475"/>
          <p:cNvSpPr/>
          <p:nvPr/>
        </p:nvSpPr>
        <p:spPr>
          <a:xfrm>
            <a:off x="9249983"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8" name="Rectangle 476"/>
          <p:cNvSpPr/>
          <p:nvPr/>
        </p:nvSpPr>
        <p:spPr>
          <a:xfrm>
            <a:off x="9480928"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79" name="Rectangle 477"/>
          <p:cNvSpPr/>
          <p:nvPr/>
        </p:nvSpPr>
        <p:spPr>
          <a:xfrm>
            <a:off x="9711824" y="3026138"/>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0" name="Rectangle 478"/>
          <p:cNvSpPr/>
          <p:nvPr/>
        </p:nvSpPr>
        <p:spPr>
          <a:xfrm>
            <a:off x="9940493" y="3026138"/>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1" name="Rectangle 479"/>
          <p:cNvSpPr/>
          <p:nvPr/>
        </p:nvSpPr>
        <p:spPr>
          <a:xfrm>
            <a:off x="10171438" y="3026138"/>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2" name="Rectangle 480"/>
          <p:cNvSpPr/>
          <p:nvPr/>
        </p:nvSpPr>
        <p:spPr>
          <a:xfrm>
            <a:off x="10402334" y="3026138"/>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3" name="Rectangle 481"/>
          <p:cNvSpPr/>
          <p:nvPr/>
        </p:nvSpPr>
        <p:spPr>
          <a:xfrm>
            <a:off x="10631003" y="3026138"/>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4" name="Subtitle 2"/>
          <p:cNvSpPr txBox="1"/>
          <p:nvPr/>
        </p:nvSpPr>
        <p:spPr>
          <a:xfrm>
            <a:off x="7290406" y="2846556"/>
            <a:ext cx="1027740" cy="46091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lumMod val="50000"/>
                  </a:schemeClr>
                </a:solidFill>
                <a:latin typeface="+mn-ea"/>
                <a:cs typeface="Calibri" panose="020F0502020204030204"/>
              </a:rPr>
              <a:t>70%</a:t>
            </a:r>
            <a:endParaRPr lang="en-US" sz="1200" dirty="0">
              <a:solidFill>
                <a:schemeClr val="bg1">
                  <a:lumMod val="50000"/>
                </a:schemeClr>
              </a:solidFill>
              <a:latin typeface="+mn-ea"/>
              <a:cs typeface="Calibri" panose="020F0502020204030204"/>
            </a:endParaRPr>
          </a:p>
        </p:txBody>
      </p:sp>
      <p:sp>
        <p:nvSpPr>
          <p:cNvPr id="285" name="Rectangle 484"/>
          <p:cNvSpPr/>
          <p:nvPr/>
        </p:nvSpPr>
        <p:spPr>
          <a:xfrm>
            <a:off x="8090488" y="3415420"/>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6" name="Rectangle 485"/>
          <p:cNvSpPr/>
          <p:nvPr/>
        </p:nvSpPr>
        <p:spPr>
          <a:xfrm>
            <a:off x="8321384" y="3415420"/>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7" name="Rectangle 486"/>
          <p:cNvSpPr/>
          <p:nvPr/>
        </p:nvSpPr>
        <p:spPr>
          <a:xfrm>
            <a:off x="8559473" y="3415420"/>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8" name="Rectangle 487"/>
          <p:cNvSpPr/>
          <p:nvPr/>
        </p:nvSpPr>
        <p:spPr>
          <a:xfrm>
            <a:off x="8790418" y="3415420"/>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89" name="Rectangle 488"/>
          <p:cNvSpPr/>
          <p:nvPr/>
        </p:nvSpPr>
        <p:spPr>
          <a:xfrm>
            <a:off x="9021314" y="3415420"/>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0" name="Rectangle 489"/>
          <p:cNvSpPr/>
          <p:nvPr/>
        </p:nvSpPr>
        <p:spPr>
          <a:xfrm>
            <a:off x="9249983" y="3415420"/>
            <a:ext cx="309576" cy="111730"/>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1" name="Rectangle 490"/>
          <p:cNvSpPr/>
          <p:nvPr/>
        </p:nvSpPr>
        <p:spPr>
          <a:xfrm>
            <a:off x="9480928" y="3415420"/>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2" name="Rectangle 491"/>
          <p:cNvSpPr/>
          <p:nvPr/>
        </p:nvSpPr>
        <p:spPr>
          <a:xfrm>
            <a:off x="9711824" y="3415420"/>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3" name="Rectangle 492"/>
          <p:cNvSpPr/>
          <p:nvPr/>
        </p:nvSpPr>
        <p:spPr>
          <a:xfrm>
            <a:off x="9940493" y="3415420"/>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4" name="Rectangle 493"/>
          <p:cNvSpPr/>
          <p:nvPr/>
        </p:nvSpPr>
        <p:spPr>
          <a:xfrm>
            <a:off x="10171438" y="3415420"/>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5" name="Rectangle 494"/>
          <p:cNvSpPr/>
          <p:nvPr/>
        </p:nvSpPr>
        <p:spPr>
          <a:xfrm>
            <a:off x="10402334" y="3415420"/>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6" name="Rectangle 495"/>
          <p:cNvSpPr/>
          <p:nvPr/>
        </p:nvSpPr>
        <p:spPr>
          <a:xfrm>
            <a:off x="10631003" y="3415420"/>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7" name="Subtitle 2"/>
          <p:cNvSpPr txBox="1"/>
          <p:nvPr/>
        </p:nvSpPr>
        <p:spPr>
          <a:xfrm>
            <a:off x="7290406" y="3244032"/>
            <a:ext cx="1027740" cy="46091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lumMod val="50000"/>
                  </a:schemeClr>
                </a:solidFill>
                <a:latin typeface="+mn-ea"/>
                <a:cs typeface="Calibri" panose="020F0502020204030204"/>
              </a:rPr>
              <a:t>50%</a:t>
            </a:r>
            <a:endParaRPr lang="en-US" sz="1200" dirty="0">
              <a:solidFill>
                <a:schemeClr val="bg1">
                  <a:lumMod val="50000"/>
                </a:schemeClr>
              </a:solidFill>
              <a:latin typeface="+mn-ea"/>
              <a:cs typeface="Calibri" panose="020F0502020204030204"/>
            </a:endParaRPr>
          </a:p>
        </p:txBody>
      </p:sp>
      <p:sp>
        <p:nvSpPr>
          <p:cNvPr id="298" name="Rectangle 498"/>
          <p:cNvSpPr/>
          <p:nvPr/>
        </p:nvSpPr>
        <p:spPr>
          <a:xfrm>
            <a:off x="8090488" y="3785744"/>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299" name="Rectangle 499"/>
          <p:cNvSpPr/>
          <p:nvPr/>
        </p:nvSpPr>
        <p:spPr>
          <a:xfrm>
            <a:off x="8321384" y="3785744"/>
            <a:ext cx="309576" cy="111730"/>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0" name="Rectangle 500"/>
          <p:cNvSpPr/>
          <p:nvPr/>
        </p:nvSpPr>
        <p:spPr>
          <a:xfrm>
            <a:off x="8559473"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1" name="Rectangle 501"/>
          <p:cNvSpPr/>
          <p:nvPr/>
        </p:nvSpPr>
        <p:spPr>
          <a:xfrm>
            <a:off x="8790418"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2" name="Rectangle 502"/>
          <p:cNvSpPr/>
          <p:nvPr/>
        </p:nvSpPr>
        <p:spPr>
          <a:xfrm>
            <a:off x="9021314"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3" name="Rectangle 503"/>
          <p:cNvSpPr/>
          <p:nvPr/>
        </p:nvSpPr>
        <p:spPr>
          <a:xfrm>
            <a:off x="9249983"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4" name="Rectangle 504"/>
          <p:cNvSpPr/>
          <p:nvPr/>
        </p:nvSpPr>
        <p:spPr>
          <a:xfrm>
            <a:off x="9480928"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5" name="Rectangle 505"/>
          <p:cNvSpPr/>
          <p:nvPr/>
        </p:nvSpPr>
        <p:spPr>
          <a:xfrm>
            <a:off x="9711824"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6" name="Rectangle 506"/>
          <p:cNvSpPr/>
          <p:nvPr/>
        </p:nvSpPr>
        <p:spPr>
          <a:xfrm>
            <a:off x="9940493"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7" name="Rectangle 507"/>
          <p:cNvSpPr/>
          <p:nvPr/>
        </p:nvSpPr>
        <p:spPr>
          <a:xfrm>
            <a:off x="10171438"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8" name="Rectangle 508"/>
          <p:cNvSpPr/>
          <p:nvPr/>
        </p:nvSpPr>
        <p:spPr>
          <a:xfrm>
            <a:off x="10402334"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9" name="Rectangle 509"/>
          <p:cNvSpPr/>
          <p:nvPr/>
        </p:nvSpPr>
        <p:spPr>
          <a:xfrm>
            <a:off x="10631003" y="3785744"/>
            <a:ext cx="309576" cy="1117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10" name="Subtitle 2"/>
          <p:cNvSpPr txBox="1"/>
          <p:nvPr/>
        </p:nvSpPr>
        <p:spPr>
          <a:xfrm>
            <a:off x="7290406" y="3590463"/>
            <a:ext cx="1027740" cy="46091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800" dirty="0">
                <a:solidFill>
                  <a:schemeClr val="bg1">
                    <a:lumMod val="50000"/>
                  </a:schemeClr>
                </a:solidFill>
                <a:latin typeface="+mn-ea"/>
                <a:cs typeface="Calibri" panose="020F0502020204030204"/>
              </a:rPr>
              <a:t>20%</a:t>
            </a:r>
            <a:endParaRPr lang="en-US" sz="1200" dirty="0">
              <a:solidFill>
                <a:schemeClr val="bg1">
                  <a:lumMod val="50000"/>
                </a:schemeClr>
              </a:solidFill>
              <a:latin typeface="+mn-ea"/>
              <a:cs typeface="Calibri" panose="020F0502020204030204"/>
            </a:endParaRPr>
          </a:p>
        </p:txBody>
      </p:sp>
      <p:sp>
        <p:nvSpPr>
          <p:cNvPr id="324" name="Rectangle 525"/>
          <p:cNvSpPr/>
          <p:nvPr/>
        </p:nvSpPr>
        <p:spPr>
          <a:xfrm>
            <a:off x="3382107" y="5436290"/>
            <a:ext cx="122664" cy="122664"/>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3200">
              <a:latin typeface="+mn-ea"/>
            </a:endParaRPr>
          </a:p>
        </p:txBody>
      </p:sp>
      <p:sp>
        <p:nvSpPr>
          <p:cNvPr id="325" name="Subtitle 2"/>
          <p:cNvSpPr txBox="1"/>
          <p:nvPr/>
        </p:nvSpPr>
        <p:spPr>
          <a:xfrm>
            <a:off x="3483981" y="5276624"/>
            <a:ext cx="1805294" cy="90462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smtClean="0">
                <a:solidFill>
                  <a:schemeClr val="bg1">
                    <a:lumMod val="50000"/>
                  </a:schemeClr>
                </a:solidFill>
                <a:latin typeface="+mn-ea"/>
                <a:cs typeface="Calibri" panose="020F0502020204030204"/>
              </a:rPr>
              <a:t>网站设计</a:t>
            </a:r>
            <a:endParaRPr lang="en-US" sz="14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单击此处添加副标题或详细文本描述</a:t>
            </a:r>
            <a:endParaRPr lang="en-US" sz="1400" dirty="0">
              <a:solidFill>
                <a:schemeClr val="bg1">
                  <a:lumMod val="50000"/>
                </a:schemeClr>
              </a:solidFill>
              <a:latin typeface="+mn-ea"/>
              <a:cs typeface="Calibri" panose="020F0502020204030204"/>
            </a:endParaRPr>
          </a:p>
        </p:txBody>
      </p:sp>
      <p:sp>
        <p:nvSpPr>
          <p:cNvPr id="326" name="Rectangle 527"/>
          <p:cNvSpPr/>
          <p:nvPr/>
        </p:nvSpPr>
        <p:spPr>
          <a:xfrm>
            <a:off x="5250589" y="5436290"/>
            <a:ext cx="122664" cy="122664"/>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3200">
              <a:latin typeface="+mn-ea"/>
            </a:endParaRPr>
          </a:p>
        </p:txBody>
      </p:sp>
      <p:sp>
        <p:nvSpPr>
          <p:cNvPr id="327" name="Subtitle 2"/>
          <p:cNvSpPr txBox="1"/>
          <p:nvPr/>
        </p:nvSpPr>
        <p:spPr>
          <a:xfrm>
            <a:off x="5352467" y="5276624"/>
            <a:ext cx="1805294" cy="90462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smtClean="0">
                <a:solidFill>
                  <a:schemeClr val="bg1">
                    <a:lumMod val="50000"/>
                  </a:schemeClr>
                </a:solidFill>
                <a:latin typeface="+mn-ea"/>
                <a:cs typeface="Calibri" panose="020F0502020204030204"/>
              </a:rPr>
              <a:t>多媒体编辑</a:t>
            </a:r>
            <a:endParaRPr lang="en-US" sz="14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单击此处添加副标题或详细文本描述</a:t>
            </a:r>
            <a:endParaRPr lang="en-US" sz="1400" dirty="0">
              <a:solidFill>
                <a:schemeClr val="bg1">
                  <a:lumMod val="50000"/>
                </a:schemeClr>
              </a:solidFill>
              <a:latin typeface="+mn-ea"/>
              <a:cs typeface="Calibri" panose="020F0502020204030204"/>
            </a:endParaRPr>
          </a:p>
        </p:txBody>
      </p:sp>
      <p:sp>
        <p:nvSpPr>
          <p:cNvPr id="328" name="Rectangle 529"/>
          <p:cNvSpPr/>
          <p:nvPr/>
        </p:nvSpPr>
        <p:spPr>
          <a:xfrm>
            <a:off x="7198209" y="5436290"/>
            <a:ext cx="122664" cy="122664"/>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3200">
              <a:latin typeface="+mn-ea"/>
            </a:endParaRPr>
          </a:p>
        </p:txBody>
      </p:sp>
      <p:sp>
        <p:nvSpPr>
          <p:cNvPr id="329" name="Subtitle 2"/>
          <p:cNvSpPr txBox="1"/>
          <p:nvPr/>
        </p:nvSpPr>
        <p:spPr>
          <a:xfrm>
            <a:off x="7300087" y="5276624"/>
            <a:ext cx="1805294" cy="90462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smtClean="0">
                <a:solidFill>
                  <a:schemeClr val="bg1">
                    <a:lumMod val="50000"/>
                  </a:schemeClr>
                </a:solidFill>
                <a:latin typeface="+mn-ea"/>
                <a:cs typeface="Calibri" panose="020F0502020204030204"/>
              </a:rPr>
              <a:t>平面设计</a:t>
            </a:r>
            <a:endParaRPr lang="en-US" sz="14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单击此处添加副标题或详细文本描述</a:t>
            </a:r>
            <a:endParaRPr lang="en-US" sz="1400" dirty="0">
              <a:solidFill>
                <a:schemeClr val="bg1">
                  <a:lumMod val="50000"/>
                </a:schemeClr>
              </a:solidFill>
              <a:latin typeface="+mn-ea"/>
              <a:cs typeface="Calibri" panose="020F0502020204030204"/>
            </a:endParaRPr>
          </a:p>
        </p:txBody>
      </p:sp>
      <p:sp>
        <p:nvSpPr>
          <p:cNvPr id="330" name="Rectangle 531"/>
          <p:cNvSpPr/>
          <p:nvPr/>
        </p:nvSpPr>
        <p:spPr>
          <a:xfrm>
            <a:off x="9142064" y="5436290"/>
            <a:ext cx="122664" cy="122664"/>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3200">
              <a:latin typeface="+mn-ea"/>
            </a:endParaRPr>
          </a:p>
        </p:txBody>
      </p:sp>
      <p:sp>
        <p:nvSpPr>
          <p:cNvPr id="331" name="Subtitle 2"/>
          <p:cNvSpPr txBox="1"/>
          <p:nvPr/>
        </p:nvSpPr>
        <p:spPr>
          <a:xfrm>
            <a:off x="9243942" y="5276624"/>
            <a:ext cx="1805294" cy="904620"/>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zh-CN" altLang="en-US" sz="2000" dirty="0" smtClean="0">
                <a:solidFill>
                  <a:schemeClr val="bg1">
                    <a:lumMod val="50000"/>
                  </a:schemeClr>
                </a:solidFill>
                <a:latin typeface="+mn-ea"/>
                <a:cs typeface="Calibri" panose="020F0502020204030204"/>
              </a:rPr>
              <a:t>图片美化</a:t>
            </a:r>
            <a:endParaRPr lang="en-US" sz="1400" dirty="0">
              <a:solidFill>
                <a:schemeClr val="bg1">
                  <a:lumMod val="50000"/>
                </a:schemeClr>
              </a:solidFill>
              <a:latin typeface="+mn-ea"/>
              <a:cs typeface="Calibri" panose="020F0502020204030204"/>
            </a:endParaRPr>
          </a:p>
          <a:p>
            <a:pPr marL="0" indent="0">
              <a:buNone/>
            </a:pPr>
            <a:r>
              <a:rPr lang="zh-CN" altLang="en-US" sz="1400" dirty="0" smtClean="0">
                <a:solidFill>
                  <a:schemeClr val="bg1">
                    <a:lumMod val="50000"/>
                  </a:schemeClr>
                </a:solidFill>
                <a:latin typeface="+mn-ea"/>
                <a:cs typeface="Calibri" panose="020F0502020204030204"/>
              </a:rPr>
              <a:t>单击此处添加副标题或详细文本描述</a:t>
            </a:r>
            <a:endParaRPr lang="en-US" sz="1400" dirty="0">
              <a:solidFill>
                <a:schemeClr val="bg1">
                  <a:lumMod val="50000"/>
                </a:schemeClr>
              </a:solidFill>
              <a:latin typeface="+mn-ea"/>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4"/>
                                        </p:tgtEl>
                                        <p:attrNameLst>
                                          <p:attrName>style.visibility</p:attrName>
                                        </p:attrNameLst>
                                      </p:cBhvr>
                                      <p:to>
                                        <p:strVal val="visible"/>
                                      </p:to>
                                    </p:set>
                                    <p:anim calcmode="lin" valueType="num">
                                      <p:cBhvr>
                                        <p:cTn id="17" dur="500" fill="hold"/>
                                        <p:tgtEl>
                                          <p:spTgt spid="324"/>
                                        </p:tgtEl>
                                        <p:attrNameLst>
                                          <p:attrName>ppt_w</p:attrName>
                                        </p:attrNameLst>
                                      </p:cBhvr>
                                      <p:tavLst>
                                        <p:tav tm="0">
                                          <p:val>
                                            <p:fltVal val="0"/>
                                          </p:val>
                                        </p:tav>
                                        <p:tav tm="100000">
                                          <p:val>
                                            <p:strVal val="#ppt_w"/>
                                          </p:val>
                                        </p:tav>
                                      </p:tavLst>
                                    </p:anim>
                                    <p:anim calcmode="lin" valueType="num">
                                      <p:cBhvr>
                                        <p:cTn id="18" dur="500" fill="hold"/>
                                        <p:tgtEl>
                                          <p:spTgt spid="324"/>
                                        </p:tgtEl>
                                        <p:attrNameLst>
                                          <p:attrName>ppt_h</p:attrName>
                                        </p:attrNameLst>
                                      </p:cBhvr>
                                      <p:tavLst>
                                        <p:tav tm="0">
                                          <p:val>
                                            <p:fltVal val="0"/>
                                          </p:val>
                                        </p:tav>
                                        <p:tav tm="100000">
                                          <p:val>
                                            <p:strVal val="#ppt_h"/>
                                          </p:val>
                                        </p:tav>
                                      </p:tavLst>
                                    </p:anim>
                                    <p:animEffect transition="in" filter="fade">
                                      <p:cBhvr>
                                        <p:cTn id="19" dur="500"/>
                                        <p:tgtEl>
                                          <p:spTgt spid="32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5"/>
                                        </p:tgtEl>
                                        <p:attrNameLst>
                                          <p:attrName>style.visibility</p:attrName>
                                        </p:attrNameLst>
                                      </p:cBhvr>
                                      <p:to>
                                        <p:strVal val="visible"/>
                                      </p:to>
                                    </p:set>
                                    <p:anim calcmode="lin" valueType="num">
                                      <p:cBhvr>
                                        <p:cTn id="23" dur="500" fill="hold"/>
                                        <p:tgtEl>
                                          <p:spTgt spid="325"/>
                                        </p:tgtEl>
                                        <p:attrNameLst>
                                          <p:attrName>ppt_w</p:attrName>
                                        </p:attrNameLst>
                                      </p:cBhvr>
                                      <p:tavLst>
                                        <p:tav tm="0">
                                          <p:val>
                                            <p:fltVal val="0"/>
                                          </p:val>
                                        </p:tav>
                                        <p:tav tm="100000">
                                          <p:val>
                                            <p:strVal val="#ppt_w"/>
                                          </p:val>
                                        </p:tav>
                                      </p:tavLst>
                                    </p:anim>
                                    <p:anim calcmode="lin" valueType="num">
                                      <p:cBhvr>
                                        <p:cTn id="24" dur="500" fill="hold"/>
                                        <p:tgtEl>
                                          <p:spTgt spid="325"/>
                                        </p:tgtEl>
                                        <p:attrNameLst>
                                          <p:attrName>ppt_h</p:attrName>
                                        </p:attrNameLst>
                                      </p:cBhvr>
                                      <p:tavLst>
                                        <p:tav tm="0">
                                          <p:val>
                                            <p:fltVal val="0"/>
                                          </p:val>
                                        </p:tav>
                                        <p:tav tm="100000">
                                          <p:val>
                                            <p:strVal val="#ppt_h"/>
                                          </p:val>
                                        </p:tav>
                                      </p:tavLst>
                                    </p:anim>
                                    <p:animEffect transition="in" filter="fade">
                                      <p:cBhvr>
                                        <p:cTn id="25" dur="500"/>
                                        <p:tgtEl>
                                          <p:spTgt spid="32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71"/>
                                        </p:tgtEl>
                                        <p:attrNameLst>
                                          <p:attrName>style.visibility</p:attrName>
                                        </p:attrNameLst>
                                      </p:cBhvr>
                                      <p:to>
                                        <p:strVal val="visible"/>
                                      </p:to>
                                    </p:set>
                                    <p:animEffect transition="in" filter="fade">
                                      <p:cBhvr>
                                        <p:cTn id="29" dur="500"/>
                                        <p:tgtEl>
                                          <p:spTgt spid="27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59"/>
                                        </p:tgtEl>
                                        <p:attrNameLst>
                                          <p:attrName>style.visibility</p:attrName>
                                        </p:attrNameLst>
                                      </p:cBhvr>
                                      <p:to>
                                        <p:strVal val="visible"/>
                                      </p:to>
                                    </p:set>
                                    <p:animEffect transition="in" filter="fade">
                                      <p:cBhvr>
                                        <p:cTn id="33" dur="180"/>
                                        <p:tgtEl>
                                          <p:spTgt spid="25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0"/>
                                        </p:tgtEl>
                                        <p:attrNameLst>
                                          <p:attrName>style.visibility</p:attrName>
                                        </p:attrNameLst>
                                      </p:cBhvr>
                                      <p:to>
                                        <p:strVal val="visible"/>
                                      </p:to>
                                    </p:set>
                                    <p:animEffect transition="in" filter="fade">
                                      <p:cBhvr>
                                        <p:cTn id="37" dur="180"/>
                                        <p:tgtEl>
                                          <p:spTgt spid="26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61"/>
                                        </p:tgtEl>
                                        <p:attrNameLst>
                                          <p:attrName>style.visibility</p:attrName>
                                        </p:attrNameLst>
                                      </p:cBhvr>
                                      <p:to>
                                        <p:strVal val="visible"/>
                                      </p:to>
                                    </p:set>
                                    <p:animEffect transition="in" filter="fade">
                                      <p:cBhvr>
                                        <p:cTn id="41" dur="180"/>
                                        <p:tgtEl>
                                          <p:spTgt spid="261"/>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62"/>
                                        </p:tgtEl>
                                        <p:attrNameLst>
                                          <p:attrName>style.visibility</p:attrName>
                                        </p:attrNameLst>
                                      </p:cBhvr>
                                      <p:to>
                                        <p:strVal val="visible"/>
                                      </p:to>
                                    </p:set>
                                    <p:animEffect transition="in" filter="fade">
                                      <p:cBhvr>
                                        <p:cTn id="45" dur="180"/>
                                        <p:tgtEl>
                                          <p:spTgt spid="262"/>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63"/>
                                        </p:tgtEl>
                                        <p:attrNameLst>
                                          <p:attrName>style.visibility</p:attrName>
                                        </p:attrNameLst>
                                      </p:cBhvr>
                                      <p:to>
                                        <p:strVal val="visible"/>
                                      </p:to>
                                    </p:set>
                                    <p:animEffect transition="in" filter="fade">
                                      <p:cBhvr>
                                        <p:cTn id="49" dur="180"/>
                                        <p:tgtEl>
                                          <p:spTgt spid="263"/>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64"/>
                                        </p:tgtEl>
                                        <p:attrNameLst>
                                          <p:attrName>style.visibility</p:attrName>
                                        </p:attrNameLst>
                                      </p:cBhvr>
                                      <p:to>
                                        <p:strVal val="visible"/>
                                      </p:to>
                                    </p:set>
                                    <p:animEffect transition="in" filter="fade">
                                      <p:cBhvr>
                                        <p:cTn id="53" dur="180"/>
                                        <p:tgtEl>
                                          <p:spTgt spid="264"/>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65"/>
                                        </p:tgtEl>
                                        <p:attrNameLst>
                                          <p:attrName>style.visibility</p:attrName>
                                        </p:attrNameLst>
                                      </p:cBhvr>
                                      <p:to>
                                        <p:strVal val="visible"/>
                                      </p:to>
                                    </p:set>
                                    <p:animEffect transition="in" filter="fade">
                                      <p:cBhvr>
                                        <p:cTn id="57" dur="180"/>
                                        <p:tgtEl>
                                          <p:spTgt spid="265"/>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66"/>
                                        </p:tgtEl>
                                        <p:attrNameLst>
                                          <p:attrName>style.visibility</p:attrName>
                                        </p:attrNameLst>
                                      </p:cBhvr>
                                      <p:to>
                                        <p:strVal val="visible"/>
                                      </p:to>
                                    </p:set>
                                    <p:animEffect transition="in" filter="fade">
                                      <p:cBhvr>
                                        <p:cTn id="61" dur="180"/>
                                        <p:tgtEl>
                                          <p:spTgt spid="266"/>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67"/>
                                        </p:tgtEl>
                                        <p:attrNameLst>
                                          <p:attrName>style.visibility</p:attrName>
                                        </p:attrNameLst>
                                      </p:cBhvr>
                                      <p:to>
                                        <p:strVal val="visible"/>
                                      </p:to>
                                    </p:set>
                                    <p:animEffect transition="in" filter="fade">
                                      <p:cBhvr>
                                        <p:cTn id="65" dur="180"/>
                                        <p:tgtEl>
                                          <p:spTgt spid="267"/>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68"/>
                                        </p:tgtEl>
                                        <p:attrNameLst>
                                          <p:attrName>style.visibility</p:attrName>
                                        </p:attrNameLst>
                                      </p:cBhvr>
                                      <p:to>
                                        <p:strVal val="visible"/>
                                      </p:to>
                                    </p:set>
                                    <p:animEffect transition="in" filter="fade">
                                      <p:cBhvr>
                                        <p:cTn id="69" dur="180"/>
                                        <p:tgtEl>
                                          <p:spTgt spid="268"/>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269"/>
                                        </p:tgtEl>
                                        <p:attrNameLst>
                                          <p:attrName>style.visibility</p:attrName>
                                        </p:attrNameLst>
                                      </p:cBhvr>
                                      <p:to>
                                        <p:strVal val="visible"/>
                                      </p:to>
                                    </p:set>
                                    <p:animEffect transition="in" filter="fade">
                                      <p:cBhvr>
                                        <p:cTn id="73" dur="180"/>
                                        <p:tgtEl>
                                          <p:spTgt spid="269"/>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70"/>
                                        </p:tgtEl>
                                        <p:attrNameLst>
                                          <p:attrName>style.visibility</p:attrName>
                                        </p:attrNameLst>
                                      </p:cBhvr>
                                      <p:to>
                                        <p:strVal val="visible"/>
                                      </p:to>
                                    </p:set>
                                    <p:animEffect transition="in" filter="fade">
                                      <p:cBhvr>
                                        <p:cTn id="77" dur="180"/>
                                        <p:tgtEl>
                                          <p:spTgt spid="270"/>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326"/>
                                        </p:tgtEl>
                                        <p:attrNameLst>
                                          <p:attrName>style.visibility</p:attrName>
                                        </p:attrNameLst>
                                      </p:cBhvr>
                                      <p:to>
                                        <p:strVal val="visible"/>
                                      </p:to>
                                    </p:set>
                                    <p:anim calcmode="lin" valueType="num">
                                      <p:cBhvr>
                                        <p:cTn id="81" dur="500" fill="hold"/>
                                        <p:tgtEl>
                                          <p:spTgt spid="326"/>
                                        </p:tgtEl>
                                        <p:attrNameLst>
                                          <p:attrName>ppt_w</p:attrName>
                                        </p:attrNameLst>
                                      </p:cBhvr>
                                      <p:tavLst>
                                        <p:tav tm="0">
                                          <p:val>
                                            <p:fltVal val="0"/>
                                          </p:val>
                                        </p:tav>
                                        <p:tav tm="100000">
                                          <p:val>
                                            <p:strVal val="#ppt_w"/>
                                          </p:val>
                                        </p:tav>
                                      </p:tavLst>
                                    </p:anim>
                                    <p:anim calcmode="lin" valueType="num">
                                      <p:cBhvr>
                                        <p:cTn id="82" dur="500" fill="hold"/>
                                        <p:tgtEl>
                                          <p:spTgt spid="326"/>
                                        </p:tgtEl>
                                        <p:attrNameLst>
                                          <p:attrName>ppt_h</p:attrName>
                                        </p:attrNameLst>
                                      </p:cBhvr>
                                      <p:tavLst>
                                        <p:tav tm="0">
                                          <p:val>
                                            <p:fltVal val="0"/>
                                          </p:val>
                                        </p:tav>
                                        <p:tav tm="100000">
                                          <p:val>
                                            <p:strVal val="#ppt_h"/>
                                          </p:val>
                                        </p:tav>
                                      </p:tavLst>
                                    </p:anim>
                                    <p:animEffect transition="in" filter="fade">
                                      <p:cBhvr>
                                        <p:cTn id="83" dur="500"/>
                                        <p:tgtEl>
                                          <p:spTgt spid="326"/>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327"/>
                                        </p:tgtEl>
                                        <p:attrNameLst>
                                          <p:attrName>style.visibility</p:attrName>
                                        </p:attrNameLst>
                                      </p:cBhvr>
                                      <p:to>
                                        <p:strVal val="visible"/>
                                      </p:to>
                                    </p:set>
                                    <p:anim calcmode="lin" valueType="num">
                                      <p:cBhvr>
                                        <p:cTn id="87" dur="500" fill="hold"/>
                                        <p:tgtEl>
                                          <p:spTgt spid="327"/>
                                        </p:tgtEl>
                                        <p:attrNameLst>
                                          <p:attrName>ppt_w</p:attrName>
                                        </p:attrNameLst>
                                      </p:cBhvr>
                                      <p:tavLst>
                                        <p:tav tm="0">
                                          <p:val>
                                            <p:fltVal val="0"/>
                                          </p:val>
                                        </p:tav>
                                        <p:tav tm="100000">
                                          <p:val>
                                            <p:strVal val="#ppt_w"/>
                                          </p:val>
                                        </p:tav>
                                      </p:tavLst>
                                    </p:anim>
                                    <p:anim calcmode="lin" valueType="num">
                                      <p:cBhvr>
                                        <p:cTn id="88" dur="500" fill="hold"/>
                                        <p:tgtEl>
                                          <p:spTgt spid="327"/>
                                        </p:tgtEl>
                                        <p:attrNameLst>
                                          <p:attrName>ppt_h</p:attrName>
                                        </p:attrNameLst>
                                      </p:cBhvr>
                                      <p:tavLst>
                                        <p:tav tm="0">
                                          <p:val>
                                            <p:fltVal val="0"/>
                                          </p:val>
                                        </p:tav>
                                        <p:tav tm="100000">
                                          <p:val>
                                            <p:strVal val="#ppt_h"/>
                                          </p:val>
                                        </p:tav>
                                      </p:tavLst>
                                    </p:anim>
                                    <p:animEffect transition="in" filter="fade">
                                      <p:cBhvr>
                                        <p:cTn id="89" dur="500"/>
                                        <p:tgtEl>
                                          <p:spTgt spid="327"/>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284"/>
                                        </p:tgtEl>
                                        <p:attrNameLst>
                                          <p:attrName>style.visibility</p:attrName>
                                        </p:attrNameLst>
                                      </p:cBhvr>
                                      <p:to>
                                        <p:strVal val="visible"/>
                                      </p:to>
                                    </p:set>
                                    <p:animEffect transition="in" filter="fade">
                                      <p:cBhvr>
                                        <p:cTn id="93" dur="500"/>
                                        <p:tgtEl>
                                          <p:spTgt spid="284"/>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272"/>
                                        </p:tgtEl>
                                        <p:attrNameLst>
                                          <p:attrName>style.visibility</p:attrName>
                                        </p:attrNameLst>
                                      </p:cBhvr>
                                      <p:to>
                                        <p:strVal val="visible"/>
                                      </p:to>
                                    </p:set>
                                    <p:animEffect transition="in" filter="fade">
                                      <p:cBhvr>
                                        <p:cTn id="97" dur="180"/>
                                        <p:tgtEl>
                                          <p:spTgt spid="27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273"/>
                                        </p:tgtEl>
                                        <p:attrNameLst>
                                          <p:attrName>style.visibility</p:attrName>
                                        </p:attrNameLst>
                                      </p:cBhvr>
                                      <p:to>
                                        <p:strVal val="visible"/>
                                      </p:to>
                                    </p:set>
                                    <p:animEffect transition="in" filter="fade">
                                      <p:cBhvr>
                                        <p:cTn id="101" dur="180"/>
                                        <p:tgtEl>
                                          <p:spTgt spid="273"/>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274"/>
                                        </p:tgtEl>
                                        <p:attrNameLst>
                                          <p:attrName>style.visibility</p:attrName>
                                        </p:attrNameLst>
                                      </p:cBhvr>
                                      <p:to>
                                        <p:strVal val="visible"/>
                                      </p:to>
                                    </p:set>
                                    <p:animEffect transition="in" filter="fade">
                                      <p:cBhvr>
                                        <p:cTn id="105" dur="180"/>
                                        <p:tgtEl>
                                          <p:spTgt spid="274"/>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275"/>
                                        </p:tgtEl>
                                        <p:attrNameLst>
                                          <p:attrName>style.visibility</p:attrName>
                                        </p:attrNameLst>
                                      </p:cBhvr>
                                      <p:to>
                                        <p:strVal val="visible"/>
                                      </p:to>
                                    </p:set>
                                    <p:animEffect transition="in" filter="fade">
                                      <p:cBhvr>
                                        <p:cTn id="109" dur="180"/>
                                        <p:tgtEl>
                                          <p:spTgt spid="275"/>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276"/>
                                        </p:tgtEl>
                                        <p:attrNameLst>
                                          <p:attrName>style.visibility</p:attrName>
                                        </p:attrNameLst>
                                      </p:cBhvr>
                                      <p:to>
                                        <p:strVal val="visible"/>
                                      </p:to>
                                    </p:set>
                                    <p:animEffect transition="in" filter="fade">
                                      <p:cBhvr>
                                        <p:cTn id="113" dur="180"/>
                                        <p:tgtEl>
                                          <p:spTgt spid="276"/>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277"/>
                                        </p:tgtEl>
                                        <p:attrNameLst>
                                          <p:attrName>style.visibility</p:attrName>
                                        </p:attrNameLst>
                                      </p:cBhvr>
                                      <p:to>
                                        <p:strVal val="visible"/>
                                      </p:to>
                                    </p:set>
                                    <p:animEffect transition="in" filter="fade">
                                      <p:cBhvr>
                                        <p:cTn id="117" dur="180"/>
                                        <p:tgtEl>
                                          <p:spTgt spid="277"/>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278"/>
                                        </p:tgtEl>
                                        <p:attrNameLst>
                                          <p:attrName>style.visibility</p:attrName>
                                        </p:attrNameLst>
                                      </p:cBhvr>
                                      <p:to>
                                        <p:strVal val="visible"/>
                                      </p:to>
                                    </p:set>
                                    <p:animEffect transition="in" filter="fade">
                                      <p:cBhvr>
                                        <p:cTn id="121" dur="180"/>
                                        <p:tgtEl>
                                          <p:spTgt spid="278"/>
                                        </p:tgtEl>
                                      </p:cBhvr>
                                    </p:animEffect>
                                  </p:childTnLst>
                                </p:cTn>
                              </p:par>
                            </p:childTnLst>
                          </p:cTn>
                        </p:par>
                        <p:par>
                          <p:cTn id="122" fill="hold">
                            <p:stCondLst>
                              <p:cond delay="13500"/>
                            </p:stCondLst>
                            <p:childTnLst>
                              <p:par>
                                <p:cTn id="123" presetID="10" presetClass="entr" presetSubtype="0" fill="hold" grpId="0" nodeType="afterEffect">
                                  <p:stCondLst>
                                    <p:cond delay="0"/>
                                  </p:stCondLst>
                                  <p:childTnLst>
                                    <p:set>
                                      <p:cBhvr>
                                        <p:cTn id="124" dur="1" fill="hold">
                                          <p:stCondLst>
                                            <p:cond delay="0"/>
                                          </p:stCondLst>
                                        </p:cTn>
                                        <p:tgtEl>
                                          <p:spTgt spid="279"/>
                                        </p:tgtEl>
                                        <p:attrNameLst>
                                          <p:attrName>style.visibility</p:attrName>
                                        </p:attrNameLst>
                                      </p:cBhvr>
                                      <p:to>
                                        <p:strVal val="visible"/>
                                      </p:to>
                                    </p:set>
                                    <p:animEffect transition="in" filter="fade">
                                      <p:cBhvr>
                                        <p:cTn id="125" dur="180"/>
                                        <p:tgtEl>
                                          <p:spTgt spid="279"/>
                                        </p:tgtEl>
                                      </p:cBhvr>
                                    </p:animEffect>
                                  </p:childTnLst>
                                </p:cTn>
                              </p:par>
                            </p:childTnLst>
                          </p:cTn>
                        </p:par>
                        <p:par>
                          <p:cTn id="126" fill="hold">
                            <p:stCondLst>
                              <p:cond delay="14000"/>
                            </p:stCondLst>
                            <p:childTnLst>
                              <p:par>
                                <p:cTn id="127" presetID="10" presetClass="entr" presetSubtype="0" fill="hold" grpId="0" nodeType="afterEffect">
                                  <p:stCondLst>
                                    <p:cond delay="0"/>
                                  </p:stCondLst>
                                  <p:childTnLst>
                                    <p:set>
                                      <p:cBhvr>
                                        <p:cTn id="128" dur="1" fill="hold">
                                          <p:stCondLst>
                                            <p:cond delay="0"/>
                                          </p:stCondLst>
                                        </p:cTn>
                                        <p:tgtEl>
                                          <p:spTgt spid="280"/>
                                        </p:tgtEl>
                                        <p:attrNameLst>
                                          <p:attrName>style.visibility</p:attrName>
                                        </p:attrNameLst>
                                      </p:cBhvr>
                                      <p:to>
                                        <p:strVal val="visible"/>
                                      </p:to>
                                    </p:set>
                                    <p:animEffect transition="in" filter="fade">
                                      <p:cBhvr>
                                        <p:cTn id="129" dur="180"/>
                                        <p:tgtEl>
                                          <p:spTgt spid="280"/>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281"/>
                                        </p:tgtEl>
                                        <p:attrNameLst>
                                          <p:attrName>style.visibility</p:attrName>
                                        </p:attrNameLst>
                                      </p:cBhvr>
                                      <p:to>
                                        <p:strVal val="visible"/>
                                      </p:to>
                                    </p:set>
                                    <p:animEffect transition="in" filter="fade">
                                      <p:cBhvr>
                                        <p:cTn id="133" dur="180"/>
                                        <p:tgtEl>
                                          <p:spTgt spid="281"/>
                                        </p:tgtEl>
                                      </p:cBhvr>
                                    </p:animEffect>
                                  </p:childTnLst>
                                </p:cTn>
                              </p:par>
                            </p:childTnLst>
                          </p:cTn>
                        </p:par>
                        <p:par>
                          <p:cTn id="134" fill="hold">
                            <p:stCondLst>
                              <p:cond delay="15000"/>
                            </p:stCondLst>
                            <p:childTnLst>
                              <p:par>
                                <p:cTn id="135" presetID="10" presetClass="entr" presetSubtype="0" fill="hold" grpId="0" nodeType="afterEffect">
                                  <p:stCondLst>
                                    <p:cond delay="0"/>
                                  </p:stCondLst>
                                  <p:childTnLst>
                                    <p:set>
                                      <p:cBhvr>
                                        <p:cTn id="136" dur="1" fill="hold">
                                          <p:stCondLst>
                                            <p:cond delay="0"/>
                                          </p:stCondLst>
                                        </p:cTn>
                                        <p:tgtEl>
                                          <p:spTgt spid="282"/>
                                        </p:tgtEl>
                                        <p:attrNameLst>
                                          <p:attrName>style.visibility</p:attrName>
                                        </p:attrNameLst>
                                      </p:cBhvr>
                                      <p:to>
                                        <p:strVal val="visible"/>
                                      </p:to>
                                    </p:set>
                                    <p:animEffect transition="in" filter="fade">
                                      <p:cBhvr>
                                        <p:cTn id="137" dur="180"/>
                                        <p:tgtEl>
                                          <p:spTgt spid="282"/>
                                        </p:tgtEl>
                                      </p:cBhvr>
                                    </p:animEffect>
                                  </p:childTnLst>
                                </p:cTn>
                              </p:par>
                            </p:childTnLst>
                          </p:cTn>
                        </p:par>
                        <p:par>
                          <p:cTn id="138" fill="hold">
                            <p:stCondLst>
                              <p:cond delay="15500"/>
                            </p:stCondLst>
                            <p:childTnLst>
                              <p:par>
                                <p:cTn id="139" presetID="10" presetClass="entr" presetSubtype="0" fill="hold" grpId="0" nodeType="afterEffect">
                                  <p:stCondLst>
                                    <p:cond delay="0"/>
                                  </p:stCondLst>
                                  <p:childTnLst>
                                    <p:set>
                                      <p:cBhvr>
                                        <p:cTn id="140" dur="1" fill="hold">
                                          <p:stCondLst>
                                            <p:cond delay="0"/>
                                          </p:stCondLst>
                                        </p:cTn>
                                        <p:tgtEl>
                                          <p:spTgt spid="283"/>
                                        </p:tgtEl>
                                        <p:attrNameLst>
                                          <p:attrName>style.visibility</p:attrName>
                                        </p:attrNameLst>
                                      </p:cBhvr>
                                      <p:to>
                                        <p:strVal val="visible"/>
                                      </p:to>
                                    </p:set>
                                    <p:animEffect transition="in" filter="fade">
                                      <p:cBhvr>
                                        <p:cTn id="141" dur="180"/>
                                        <p:tgtEl>
                                          <p:spTgt spid="283"/>
                                        </p:tgtEl>
                                      </p:cBhvr>
                                    </p:animEffect>
                                  </p:childTnLst>
                                </p:cTn>
                              </p:par>
                            </p:childTnLst>
                          </p:cTn>
                        </p:par>
                        <p:par>
                          <p:cTn id="142" fill="hold">
                            <p:stCondLst>
                              <p:cond delay="16000"/>
                            </p:stCondLst>
                            <p:childTnLst>
                              <p:par>
                                <p:cTn id="143" presetID="53" presetClass="entr" presetSubtype="16" fill="hold" grpId="0" nodeType="afterEffect">
                                  <p:stCondLst>
                                    <p:cond delay="0"/>
                                  </p:stCondLst>
                                  <p:childTnLst>
                                    <p:set>
                                      <p:cBhvr>
                                        <p:cTn id="144" dur="1" fill="hold">
                                          <p:stCondLst>
                                            <p:cond delay="0"/>
                                          </p:stCondLst>
                                        </p:cTn>
                                        <p:tgtEl>
                                          <p:spTgt spid="328"/>
                                        </p:tgtEl>
                                        <p:attrNameLst>
                                          <p:attrName>style.visibility</p:attrName>
                                        </p:attrNameLst>
                                      </p:cBhvr>
                                      <p:to>
                                        <p:strVal val="visible"/>
                                      </p:to>
                                    </p:set>
                                    <p:anim calcmode="lin" valueType="num">
                                      <p:cBhvr>
                                        <p:cTn id="145" dur="500" fill="hold"/>
                                        <p:tgtEl>
                                          <p:spTgt spid="328"/>
                                        </p:tgtEl>
                                        <p:attrNameLst>
                                          <p:attrName>ppt_w</p:attrName>
                                        </p:attrNameLst>
                                      </p:cBhvr>
                                      <p:tavLst>
                                        <p:tav tm="0">
                                          <p:val>
                                            <p:fltVal val="0"/>
                                          </p:val>
                                        </p:tav>
                                        <p:tav tm="100000">
                                          <p:val>
                                            <p:strVal val="#ppt_w"/>
                                          </p:val>
                                        </p:tav>
                                      </p:tavLst>
                                    </p:anim>
                                    <p:anim calcmode="lin" valueType="num">
                                      <p:cBhvr>
                                        <p:cTn id="146" dur="500" fill="hold"/>
                                        <p:tgtEl>
                                          <p:spTgt spid="328"/>
                                        </p:tgtEl>
                                        <p:attrNameLst>
                                          <p:attrName>ppt_h</p:attrName>
                                        </p:attrNameLst>
                                      </p:cBhvr>
                                      <p:tavLst>
                                        <p:tav tm="0">
                                          <p:val>
                                            <p:fltVal val="0"/>
                                          </p:val>
                                        </p:tav>
                                        <p:tav tm="100000">
                                          <p:val>
                                            <p:strVal val="#ppt_h"/>
                                          </p:val>
                                        </p:tav>
                                      </p:tavLst>
                                    </p:anim>
                                    <p:animEffect transition="in" filter="fade">
                                      <p:cBhvr>
                                        <p:cTn id="147" dur="500"/>
                                        <p:tgtEl>
                                          <p:spTgt spid="328"/>
                                        </p:tgtEl>
                                      </p:cBhvr>
                                    </p:animEffect>
                                  </p:childTnLst>
                                </p:cTn>
                              </p:par>
                            </p:childTnLst>
                          </p:cTn>
                        </p:par>
                        <p:par>
                          <p:cTn id="148" fill="hold">
                            <p:stCondLst>
                              <p:cond delay="16500"/>
                            </p:stCondLst>
                            <p:childTnLst>
                              <p:par>
                                <p:cTn id="149" presetID="53" presetClass="entr" presetSubtype="16" fill="hold" grpId="0" nodeType="afterEffect">
                                  <p:stCondLst>
                                    <p:cond delay="0"/>
                                  </p:stCondLst>
                                  <p:childTnLst>
                                    <p:set>
                                      <p:cBhvr>
                                        <p:cTn id="150" dur="1" fill="hold">
                                          <p:stCondLst>
                                            <p:cond delay="0"/>
                                          </p:stCondLst>
                                        </p:cTn>
                                        <p:tgtEl>
                                          <p:spTgt spid="329"/>
                                        </p:tgtEl>
                                        <p:attrNameLst>
                                          <p:attrName>style.visibility</p:attrName>
                                        </p:attrNameLst>
                                      </p:cBhvr>
                                      <p:to>
                                        <p:strVal val="visible"/>
                                      </p:to>
                                    </p:set>
                                    <p:anim calcmode="lin" valueType="num">
                                      <p:cBhvr>
                                        <p:cTn id="151" dur="500" fill="hold"/>
                                        <p:tgtEl>
                                          <p:spTgt spid="329"/>
                                        </p:tgtEl>
                                        <p:attrNameLst>
                                          <p:attrName>ppt_w</p:attrName>
                                        </p:attrNameLst>
                                      </p:cBhvr>
                                      <p:tavLst>
                                        <p:tav tm="0">
                                          <p:val>
                                            <p:fltVal val="0"/>
                                          </p:val>
                                        </p:tav>
                                        <p:tav tm="100000">
                                          <p:val>
                                            <p:strVal val="#ppt_w"/>
                                          </p:val>
                                        </p:tav>
                                      </p:tavLst>
                                    </p:anim>
                                    <p:anim calcmode="lin" valueType="num">
                                      <p:cBhvr>
                                        <p:cTn id="152" dur="500" fill="hold"/>
                                        <p:tgtEl>
                                          <p:spTgt spid="329"/>
                                        </p:tgtEl>
                                        <p:attrNameLst>
                                          <p:attrName>ppt_h</p:attrName>
                                        </p:attrNameLst>
                                      </p:cBhvr>
                                      <p:tavLst>
                                        <p:tav tm="0">
                                          <p:val>
                                            <p:fltVal val="0"/>
                                          </p:val>
                                        </p:tav>
                                        <p:tav tm="100000">
                                          <p:val>
                                            <p:strVal val="#ppt_h"/>
                                          </p:val>
                                        </p:tav>
                                      </p:tavLst>
                                    </p:anim>
                                    <p:animEffect transition="in" filter="fade">
                                      <p:cBhvr>
                                        <p:cTn id="153" dur="500"/>
                                        <p:tgtEl>
                                          <p:spTgt spid="329"/>
                                        </p:tgtEl>
                                      </p:cBhvr>
                                    </p:animEffect>
                                  </p:childTnLst>
                                </p:cTn>
                              </p:par>
                            </p:childTnLst>
                          </p:cTn>
                        </p:par>
                        <p:par>
                          <p:cTn id="154" fill="hold">
                            <p:stCondLst>
                              <p:cond delay="17000"/>
                            </p:stCondLst>
                            <p:childTnLst>
                              <p:par>
                                <p:cTn id="155" presetID="10" presetClass="entr" presetSubtype="0" fill="hold" grpId="0" nodeType="afterEffect">
                                  <p:stCondLst>
                                    <p:cond delay="0"/>
                                  </p:stCondLst>
                                  <p:childTnLst>
                                    <p:set>
                                      <p:cBhvr>
                                        <p:cTn id="156" dur="1" fill="hold">
                                          <p:stCondLst>
                                            <p:cond delay="0"/>
                                          </p:stCondLst>
                                        </p:cTn>
                                        <p:tgtEl>
                                          <p:spTgt spid="297"/>
                                        </p:tgtEl>
                                        <p:attrNameLst>
                                          <p:attrName>style.visibility</p:attrName>
                                        </p:attrNameLst>
                                      </p:cBhvr>
                                      <p:to>
                                        <p:strVal val="visible"/>
                                      </p:to>
                                    </p:set>
                                    <p:animEffect transition="in" filter="fade">
                                      <p:cBhvr>
                                        <p:cTn id="157" dur="500"/>
                                        <p:tgtEl>
                                          <p:spTgt spid="297"/>
                                        </p:tgtEl>
                                      </p:cBhvr>
                                    </p:animEffect>
                                  </p:childTnLst>
                                </p:cTn>
                              </p:par>
                            </p:childTnLst>
                          </p:cTn>
                        </p:par>
                        <p:par>
                          <p:cTn id="158" fill="hold">
                            <p:stCondLst>
                              <p:cond delay="17500"/>
                            </p:stCondLst>
                            <p:childTnLst>
                              <p:par>
                                <p:cTn id="159" presetID="10" presetClass="entr" presetSubtype="0" fill="hold" grpId="0" nodeType="afterEffect">
                                  <p:stCondLst>
                                    <p:cond delay="0"/>
                                  </p:stCondLst>
                                  <p:childTnLst>
                                    <p:set>
                                      <p:cBhvr>
                                        <p:cTn id="160" dur="1" fill="hold">
                                          <p:stCondLst>
                                            <p:cond delay="0"/>
                                          </p:stCondLst>
                                        </p:cTn>
                                        <p:tgtEl>
                                          <p:spTgt spid="285"/>
                                        </p:tgtEl>
                                        <p:attrNameLst>
                                          <p:attrName>style.visibility</p:attrName>
                                        </p:attrNameLst>
                                      </p:cBhvr>
                                      <p:to>
                                        <p:strVal val="visible"/>
                                      </p:to>
                                    </p:set>
                                    <p:animEffect transition="in" filter="fade">
                                      <p:cBhvr>
                                        <p:cTn id="161" dur="190"/>
                                        <p:tgtEl>
                                          <p:spTgt spid="285"/>
                                        </p:tgtEl>
                                      </p:cBhvr>
                                    </p:animEffect>
                                  </p:childTnLst>
                                </p:cTn>
                              </p:par>
                            </p:childTnLst>
                          </p:cTn>
                        </p:par>
                        <p:par>
                          <p:cTn id="162" fill="hold">
                            <p:stCondLst>
                              <p:cond delay="18000"/>
                            </p:stCondLst>
                            <p:childTnLst>
                              <p:par>
                                <p:cTn id="163" presetID="10" presetClass="entr" presetSubtype="0" fill="hold" grpId="0" nodeType="afterEffect">
                                  <p:stCondLst>
                                    <p:cond delay="0"/>
                                  </p:stCondLst>
                                  <p:childTnLst>
                                    <p:set>
                                      <p:cBhvr>
                                        <p:cTn id="164" dur="1" fill="hold">
                                          <p:stCondLst>
                                            <p:cond delay="0"/>
                                          </p:stCondLst>
                                        </p:cTn>
                                        <p:tgtEl>
                                          <p:spTgt spid="286"/>
                                        </p:tgtEl>
                                        <p:attrNameLst>
                                          <p:attrName>style.visibility</p:attrName>
                                        </p:attrNameLst>
                                      </p:cBhvr>
                                      <p:to>
                                        <p:strVal val="visible"/>
                                      </p:to>
                                    </p:set>
                                    <p:animEffect transition="in" filter="fade">
                                      <p:cBhvr>
                                        <p:cTn id="165" dur="190"/>
                                        <p:tgtEl>
                                          <p:spTgt spid="286"/>
                                        </p:tgtEl>
                                      </p:cBhvr>
                                    </p:animEffect>
                                  </p:childTnLst>
                                </p:cTn>
                              </p:par>
                            </p:childTnLst>
                          </p:cTn>
                        </p:par>
                        <p:par>
                          <p:cTn id="166" fill="hold">
                            <p:stCondLst>
                              <p:cond delay="18500"/>
                            </p:stCondLst>
                            <p:childTnLst>
                              <p:par>
                                <p:cTn id="167" presetID="10" presetClass="entr" presetSubtype="0" fill="hold" grpId="0" nodeType="afterEffect">
                                  <p:stCondLst>
                                    <p:cond delay="0"/>
                                  </p:stCondLst>
                                  <p:childTnLst>
                                    <p:set>
                                      <p:cBhvr>
                                        <p:cTn id="168" dur="1" fill="hold">
                                          <p:stCondLst>
                                            <p:cond delay="0"/>
                                          </p:stCondLst>
                                        </p:cTn>
                                        <p:tgtEl>
                                          <p:spTgt spid="287"/>
                                        </p:tgtEl>
                                        <p:attrNameLst>
                                          <p:attrName>style.visibility</p:attrName>
                                        </p:attrNameLst>
                                      </p:cBhvr>
                                      <p:to>
                                        <p:strVal val="visible"/>
                                      </p:to>
                                    </p:set>
                                    <p:animEffect transition="in" filter="fade">
                                      <p:cBhvr>
                                        <p:cTn id="169" dur="190"/>
                                        <p:tgtEl>
                                          <p:spTgt spid="287"/>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288"/>
                                        </p:tgtEl>
                                        <p:attrNameLst>
                                          <p:attrName>style.visibility</p:attrName>
                                        </p:attrNameLst>
                                      </p:cBhvr>
                                      <p:to>
                                        <p:strVal val="visible"/>
                                      </p:to>
                                    </p:set>
                                    <p:animEffect transition="in" filter="fade">
                                      <p:cBhvr>
                                        <p:cTn id="173" dur="190"/>
                                        <p:tgtEl>
                                          <p:spTgt spid="288"/>
                                        </p:tgtEl>
                                      </p:cBhvr>
                                    </p:animEffect>
                                  </p:childTnLst>
                                </p:cTn>
                              </p:par>
                            </p:childTnLst>
                          </p:cTn>
                        </p:par>
                        <p:par>
                          <p:cTn id="174" fill="hold">
                            <p:stCondLst>
                              <p:cond delay="19500"/>
                            </p:stCondLst>
                            <p:childTnLst>
                              <p:par>
                                <p:cTn id="175" presetID="10" presetClass="entr" presetSubtype="0" fill="hold" grpId="0" nodeType="afterEffect">
                                  <p:stCondLst>
                                    <p:cond delay="0"/>
                                  </p:stCondLst>
                                  <p:childTnLst>
                                    <p:set>
                                      <p:cBhvr>
                                        <p:cTn id="176" dur="1" fill="hold">
                                          <p:stCondLst>
                                            <p:cond delay="0"/>
                                          </p:stCondLst>
                                        </p:cTn>
                                        <p:tgtEl>
                                          <p:spTgt spid="289"/>
                                        </p:tgtEl>
                                        <p:attrNameLst>
                                          <p:attrName>style.visibility</p:attrName>
                                        </p:attrNameLst>
                                      </p:cBhvr>
                                      <p:to>
                                        <p:strVal val="visible"/>
                                      </p:to>
                                    </p:set>
                                    <p:animEffect transition="in" filter="fade">
                                      <p:cBhvr>
                                        <p:cTn id="177" dur="190"/>
                                        <p:tgtEl>
                                          <p:spTgt spid="289"/>
                                        </p:tgtEl>
                                      </p:cBhvr>
                                    </p:animEffect>
                                  </p:childTnLst>
                                </p:cTn>
                              </p:par>
                            </p:childTnLst>
                          </p:cTn>
                        </p:par>
                        <p:par>
                          <p:cTn id="178" fill="hold">
                            <p:stCondLst>
                              <p:cond delay="20000"/>
                            </p:stCondLst>
                            <p:childTnLst>
                              <p:par>
                                <p:cTn id="179" presetID="10" presetClass="entr" presetSubtype="0" fill="hold" grpId="0" nodeType="afterEffect">
                                  <p:stCondLst>
                                    <p:cond delay="0"/>
                                  </p:stCondLst>
                                  <p:childTnLst>
                                    <p:set>
                                      <p:cBhvr>
                                        <p:cTn id="180" dur="1" fill="hold">
                                          <p:stCondLst>
                                            <p:cond delay="0"/>
                                          </p:stCondLst>
                                        </p:cTn>
                                        <p:tgtEl>
                                          <p:spTgt spid="290"/>
                                        </p:tgtEl>
                                        <p:attrNameLst>
                                          <p:attrName>style.visibility</p:attrName>
                                        </p:attrNameLst>
                                      </p:cBhvr>
                                      <p:to>
                                        <p:strVal val="visible"/>
                                      </p:to>
                                    </p:set>
                                    <p:animEffect transition="in" filter="fade">
                                      <p:cBhvr>
                                        <p:cTn id="181" dur="190"/>
                                        <p:tgtEl>
                                          <p:spTgt spid="290"/>
                                        </p:tgtEl>
                                      </p:cBhvr>
                                    </p:animEffect>
                                  </p:childTnLst>
                                </p:cTn>
                              </p:par>
                            </p:childTnLst>
                          </p:cTn>
                        </p:par>
                        <p:par>
                          <p:cTn id="182" fill="hold">
                            <p:stCondLst>
                              <p:cond delay="20500"/>
                            </p:stCondLst>
                            <p:childTnLst>
                              <p:par>
                                <p:cTn id="183" presetID="10" presetClass="entr" presetSubtype="0" fill="hold" grpId="0" nodeType="afterEffect">
                                  <p:stCondLst>
                                    <p:cond delay="0"/>
                                  </p:stCondLst>
                                  <p:childTnLst>
                                    <p:set>
                                      <p:cBhvr>
                                        <p:cTn id="184" dur="1" fill="hold">
                                          <p:stCondLst>
                                            <p:cond delay="0"/>
                                          </p:stCondLst>
                                        </p:cTn>
                                        <p:tgtEl>
                                          <p:spTgt spid="291"/>
                                        </p:tgtEl>
                                        <p:attrNameLst>
                                          <p:attrName>style.visibility</p:attrName>
                                        </p:attrNameLst>
                                      </p:cBhvr>
                                      <p:to>
                                        <p:strVal val="visible"/>
                                      </p:to>
                                    </p:set>
                                    <p:animEffect transition="in" filter="fade">
                                      <p:cBhvr>
                                        <p:cTn id="185" dur="190"/>
                                        <p:tgtEl>
                                          <p:spTgt spid="291"/>
                                        </p:tgtEl>
                                      </p:cBhvr>
                                    </p:animEffect>
                                  </p:childTnLst>
                                </p:cTn>
                              </p:par>
                            </p:childTnLst>
                          </p:cTn>
                        </p:par>
                        <p:par>
                          <p:cTn id="186" fill="hold">
                            <p:stCondLst>
                              <p:cond delay="21000"/>
                            </p:stCondLst>
                            <p:childTnLst>
                              <p:par>
                                <p:cTn id="187" presetID="10" presetClass="entr" presetSubtype="0" fill="hold" grpId="0" nodeType="afterEffect">
                                  <p:stCondLst>
                                    <p:cond delay="0"/>
                                  </p:stCondLst>
                                  <p:childTnLst>
                                    <p:set>
                                      <p:cBhvr>
                                        <p:cTn id="188" dur="1" fill="hold">
                                          <p:stCondLst>
                                            <p:cond delay="0"/>
                                          </p:stCondLst>
                                        </p:cTn>
                                        <p:tgtEl>
                                          <p:spTgt spid="292"/>
                                        </p:tgtEl>
                                        <p:attrNameLst>
                                          <p:attrName>style.visibility</p:attrName>
                                        </p:attrNameLst>
                                      </p:cBhvr>
                                      <p:to>
                                        <p:strVal val="visible"/>
                                      </p:to>
                                    </p:set>
                                    <p:animEffect transition="in" filter="fade">
                                      <p:cBhvr>
                                        <p:cTn id="189" dur="190"/>
                                        <p:tgtEl>
                                          <p:spTgt spid="292"/>
                                        </p:tgtEl>
                                      </p:cBhvr>
                                    </p:animEffect>
                                  </p:childTnLst>
                                </p:cTn>
                              </p:par>
                            </p:childTnLst>
                          </p:cTn>
                        </p:par>
                        <p:par>
                          <p:cTn id="190" fill="hold">
                            <p:stCondLst>
                              <p:cond delay="21500"/>
                            </p:stCondLst>
                            <p:childTnLst>
                              <p:par>
                                <p:cTn id="191" presetID="10" presetClass="entr" presetSubtype="0" fill="hold" grpId="0" nodeType="afterEffect">
                                  <p:stCondLst>
                                    <p:cond delay="0"/>
                                  </p:stCondLst>
                                  <p:childTnLst>
                                    <p:set>
                                      <p:cBhvr>
                                        <p:cTn id="192" dur="1" fill="hold">
                                          <p:stCondLst>
                                            <p:cond delay="0"/>
                                          </p:stCondLst>
                                        </p:cTn>
                                        <p:tgtEl>
                                          <p:spTgt spid="293"/>
                                        </p:tgtEl>
                                        <p:attrNameLst>
                                          <p:attrName>style.visibility</p:attrName>
                                        </p:attrNameLst>
                                      </p:cBhvr>
                                      <p:to>
                                        <p:strVal val="visible"/>
                                      </p:to>
                                    </p:set>
                                    <p:animEffect transition="in" filter="fade">
                                      <p:cBhvr>
                                        <p:cTn id="193" dur="190"/>
                                        <p:tgtEl>
                                          <p:spTgt spid="293"/>
                                        </p:tgtEl>
                                      </p:cBhvr>
                                    </p:animEffect>
                                  </p:childTnLst>
                                </p:cTn>
                              </p:par>
                            </p:childTnLst>
                          </p:cTn>
                        </p:par>
                        <p:par>
                          <p:cTn id="194" fill="hold">
                            <p:stCondLst>
                              <p:cond delay="22000"/>
                            </p:stCondLst>
                            <p:childTnLst>
                              <p:par>
                                <p:cTn id="195" presetID="10" presetClass="entr" presetSubtype="0" fill="hold" grpId="0" nodeType="afterEffect">
                                  <p:stCondLst>
                                    <p:cond delay="0"/>
                                  </p:stCondLst>
                                  <p:childTnLst>
                                    <p:set>
                                      <p:cBhvr>
                                        <p:cTn id="196" dur="1" fill="hold">
                                          <p:stCondLst>
                                            <p:cond delay="0"/>
                                          </p:stCondLst>
                                        </p:cTn>
                                        <p:tgtEl>
                                          <p:spTgt spid="294"/>
                                        </p:tgtEl>
                                        <p:attrNameLst>
                                          <p:attrName>style.visibility</p:attrName>
                                        </p:attrNameLst>
                                      </p:cBhvr>
                                      <p:to>
                                        <p:strVal val="visible"/>
                                      </p:to>
                                    </p:set>
                                    <p:animEffect transition="in" filter="fade">
                                      <p:cBhvr>
                                        <p:cTn id="197" dur="190"/>
                                        <p:tgtEl>
                                          <p:spTgt spid="294"/>
                                        </p:tgtEl>
                                      </p:cBhvr>
                                    </p:animEffect>
                                  </p:childTnLst>
                                </p:cTn>
                              </p:par>
                            </p:childTnLst>
                          </p:cTn>
                        </p:par>
                        <p:par>
                          <p:cTn id="198" fill="hold">
                            <p:stCondLst>
                              <p:cond delay="22500"/>
                            </p:stCondLst>
                            <p:childTnLst>
                              <p:par>
                                <p:cTn id="199" presetID="10" presetClass="entr" presetSubtype="0" fill="hold" grpId="0" nodeType="afterEffect">
                                  <p:stCondLst>
                                    <p:cond delay="0"/>
                                  </p:stCondLst>
                                  <p:childTnLst>
                                    <p:set>
                                      <p:cBhvr>
                                        <p:cTn id="200" dur="1" fill="hold">
                                          <p:stCondLst>
                                            <p:cond delay="0"/>
                                          </p:stCondLst>
                                        </p:cTn>
                                        <p:tgtEl>
                                          <p:spTgt spid="295"/>
                                        </p:tgtEl>
                                        <p:attrNameLst>
                                          <p:attrName>style.visibility</p:attrName>
                                        </p:attrNameLst>
                                      </p:cBhvr>
                                      <p:to>
                                        <p:strVal val="visible"/>
                                      </p:to>
                                    </p:set>
                                    <p:animEffect transition="in" filter="fade">
                                      <p:cBhvr>
                                        <p:cTn id="201" dur="190"/>
                                        <p:tgtEl>
                                          <p:spTgt spid="295"/>
                                        </p:tgtEl>
                                      </p:cBhvr>
                                    </p:animEffect>
                                  </p:childTnLst>
                                </p:cTn>
                              </p:par>
                            </p:childTnLst>
                          </p:cTn>
                        </p:par>
                        <p:par>
                          <p:cTn id="202" fill="hold">
                            <p:stCondLst>
                              <p:cond delay="23000"/>
                            </p:stCondLst>
                            <p:childTnLst>
                              <p:par>
                                <p:cTn id="203" presetID="10" presetClass="entr" presetSubtype="0" fill="hold" grpId="0" nodeType="afterEffect">
                                  <p:stCondLst>
                                    <p:cond delay="0"/>
                                  </p:stCondLst>
                                  <p:childTnLst>
                                    <p:set>
                                      <p:cBhvr>
                                        <p:cTn id="204" dur="1" fill="hold">
                                          <p:stCondLst>
                                            <p:cond delay="0"/>
                                          </p:stCondLst>
                                        </p:cTn>
                                        <p:tgtEl>
                                          <p:spTgt spid="296"/>
                                        </p:tgtEl>
                                        <p:attrNameLst>
                                          <p:attrName>style.visibility</p:attrName>
                                        </p:attrNameLst>
                                      </p:cBhvr>
                                      <p:to>
                                        <p:strVal val="visible"/>
                                      </p:to>
                                    </p:set>
                                    <p:animEffect transition="in" filter="fade">
                                      <p:cBhvr>
                                        <p:cTn id="205" dur="190"/>
                                        <p:tgtEl>
                                          <p:spTgt spid="296"/>
                                        </p:tgtEl>
                                      </p:cBhvr>
                                    </p:animEffect>
                                  </p:childTnLst>
                                </p:cTn>
                              </p:par>
                            </p:childTnLst>
                          </p:cTn>
                        </p:par>
                        <p:par>
                          <p:cTn id="206" fill="hold">
                            <p:stCondLst>
                              <p:cond delay="23500"/>
                            </p:stCondLst>
                            <p:childTnLst>
                              <p:par>
                                <p:cTn id="207" presetID="53" presetClass="entr" presetSubtype="16" fill="hold" grpId="0" nodeType="afterEffect">
                                  <p:stCondLst>
                                    <p:cond delay="0"/>
                                  </p:stCondLst>
                                  <p:childTnLst>
                                    <p:set>
                                      <p:cBhvr>
                                        <p:cTn id="208" dur="1" fill="hold">
                                          <p:stCondLst>
                                            <p:cond delay="0"/>
                                          </p:stCondLst>
                                        </p:cTn>
                                        <p:tgtEl>
                                          <p:spTgt spid="330"/>
                                        </p:tgtEl>
                                        <p:attrNameLst>
                                          <p:attrName>style.visibility</p:attrName>
                                        </p:attrNameLst>
                                      </p:cBhvr>
                                      <p:to>
                                        <p:strVal val="visible"/>
                                      </p:to>
                                    </p:set>
                                    <p:anim calcmode="lin" valueType="num">
                                      <p:cBhvr>
                                        <p:cTn id="209" dur="500" fill="hold"/>
                                        <p:tgtEl>
                                          <p:spTgt spid="330"/>
                                        </p:tgtEl>
                                        <p:attrNameLst>
                                          <p:attrName>ppt_w</p:attrName>
                                        </p:attrNameLst>
                                      </p:cBhvr>
                                      <p:tavLst>
                                        <p:tav tm="0">
                                          <p:val>
                                            <p:fltVal val="0"/>
                                          </p:val>
                                        </p:tav>
                                        <p:tav tm="100000">
                                          <p:val>
                                            <p:strVal val="#ppt_w"/>
                                          </p:val>
                                        </p:tav>
                                      </p:tavLst>
                                    </p:anim>
                                    <p:anim calcmode="lin" valueType="num">
                                      <p:cBhvr>
                                        <p:cTn id="210" dur="500" fill="hold"/>
                                        <p:tgtEl>
                                          <p:spTgt spid="330"/>
                                        </p:tgtEl>
                                        <p:attrNameLst>
                                          <p:attrName>ppt_h</p:attrName>
                                        </p:attrNameLst>
                                      </p:cBhvr>
                                      <p:tavLst>
                                        <p:tav tm="0">
                                          <p:val>
                                            <p:fltVal val="0"/>
                                          </p:val>
                                        </p:tav>
                                        <p:tav tm="100000">
                                          <p:val>
                                            <p:strVal val="#ppt_h"/>
                                          </p:val>
                                        </p:tav>
                                      </p:tavLst>
                                    </p:anim>
                                    <p:animEffect transition="in" filter="fade">
                                      <p:cBhvr>
                                        <p:cTn id="211" dur="500"/>
                                        <p:tgtEl>
                                          <p:spTgt spid="330"/>
                                        </p:tgtEl>
                                      </p:cBhvr>
                                    </p:animEffect>
                                  </p:childTnLst>
                                </p:cTn>
                              </p:par>
                            </p:childTnLst>
                          </p:cTn>
                        </p:par>
                        <p:par>
                          <p:cTn id="212" fill="hold">
                            <p:stCondLst>
                              <p:cond delay="24000"/>
                            </p:stCondLst>
                            <p:childTnLst>
                              <p:par>
                                <p:cTn id="213" presetID="53" presetClass="entr" presetSubtype="16" fill="hold" grpId="0" nodeType="afterEffect">
                                  <p:stCondLst>
                                    <p:cond delay="0"/>
                                  </p:stCondLst>
                                  <p:childTnLst>
                                    <p:set>
                                      <p:cBhvr>
                                        <p:cTn id="214" dur="1" fill="hold">
                                          <p:stCondLst>
                                            <p:cond delay="0"/>
                                          </p:stCondLst>
                                        </p:cTn>
                                        <p:tgtEl>
                                          <p:spTgt spid="331"/>
                                        </p:tgtEl>
                                        <p:attrNameLst>
                                          <p:attrName>style.visibility</p:attrName>
                                        </p:attrNameLst>
                                      </p:cBhvr>
                                      <p:to>
                                        <p:strVal val="visible"/>
                                      </p:to>
                                    </p:set>
                                    <p:anim calcmode="lin" valueType="num">
                                      <p:cBhvr>
                                        <p:cTn id="215" dur="500" fill="hold"/>
                                        <p:tgtEl>
                                          <p:spTgt spid="331"/>
                                        </p:tgtEl>
                                        <p:attrNameLst>
                                          <p:attrName>ppt_w</p:attrName>
                                        </p:attrNameLst>
                                      </p:cBhvr>
                                      <p:tavLst>
                                        <p:tav tm="0">
                                          <p:val>
                                            <p:fltVal val="0"/>
                                          </p:val>
                                        </p:tav>
                                        <p:tav tm="100000">
                                          <p:val>
                                            <p:strVal val="#ppt_w"/>
                                          </p:val>
                                        </p:tav>
                                      </p:tavLst>
                                    </p:anim>
                                    <p:anim calcmode="lin" valueType="num">
                                      <p:cBhvr>
                                        <p:cTn id="216" dur="500" fill="hold"/>
                                        <p:tgtEl>
                                          <p:spTgt spid="331"/>
                                        </p:tgtEl>
                                        <p:attrNameLst>
                                          <p:attrName>ppt_h</p:attrName>
                                        </p:attrNameLst>
                                      </p:cBhvr>
                                      <p:tavLst>
                                        <p:tav tm="0">
                                          <p:val>
                                            <p:fltVal val="0"/>
                                          </p:val>
                                        </p:tav>
                                        <p:tav tm="100000">
                                          <p:val>
                                            <p:strVal val="#ppt_h"/>
                                          </p:val>
                                        </p:tav>
                                      </p:tavLst>
                                    </p:anim>
                                    <p:animEffect transition="in" filter="fade">
                                      <p:cBhvr>
                                        <p:cTn id="217" dur="500"/>
                                        <p:tgtEl>
                                          <p:spTgt spid="331"/>
                                        </p:tgtEl>
                                      </p:cBhvr>
                                    </p:animEffect>
                                  </p:childTnLst>
                                </p:cTn>
                              </p:par>
                            </p:childTnLst>
                          </p:cTn>
                        </p:par>
                        <p:par>
                          <p:cTn id="218" fill="hold">
                            <p:stCondLst>
                              <p:cond delay="24500"/>
                            </p:stCondLst>
                            <p:childTnLst>
                              <p:par>
                                <p:cTn id="219" presetID="10" presetClass="entr" presetSubtype="0" fill="hold" grpId="0" nodeType="afterEffect">
                                  <p:stCondLst>
                                    <p:cond delay="0"/>
                                  </p:stCondLst>
                                  <p:childTnLst>
                                    <p:set>
                                      <p:cBhvr>
                                        <p:cTn id="220" dur="1" fill="hold">
                                          <p:stCondLst>
                                            <p:cond delay="0"/>
                                          </p:stCondLst>
                                        </p:cTn>
                                        <p:tgtEl>
                                          <p:spTgt spid="310"/>
                                        </p:tgtEl>
                                        <p:attrNameLst>
                                          <p:attrName>style.visibility</p:attrName>
                                        </p:attrNameLst>
                                      </p:cBhvr>
                                      <p:to>
                                        <p:strVal val="visible"/>
                                      </p:to>
                                    </p:set>
                                    <p:animEffect transition="in" filter="fade">
                                      <p:cBhvr>
                                        <p:cTn id="221" dur="500"/>
                                        <p:tgtEl>
                                          <p:spTgt spid="310"/>
                                        </p:tgtEl>
                                      </p:cBhvr>
                                    </p:animEffect>
                                  </p:childTnLst>
                                </p:cTn>
                              </p:par>
                            </p:childTnLst>
                          </p:cTn>
                        </p:par>
                        <p:par>
                          <p:cTn id="222" fill="hold">
                            <p:stCondLst>
                              <p:cond delay="25000"/>
                            </p:stCondLst>
                            <p:childTnLst>
                              <p:par>
                                <p:cTn id="223" presetID="10" presetClass="entr" presetSubtype="0" fill="hold" grpId="0" nodeType="afterEffect">
                                  <p:stCondLst>
                                    <p:cond delay="0"/>
                                  </p:stCondLst>
                                  <p:childTnLst>
                                    <p:set>
                                      <p:cBhvr>
                                        <p:cTn id="224" dur="1" fill="hold">
                                          <p:stCondLst>
                                            <p:cond delay="0"/>
                                          </p:stCondLst>
                                        </p:cTn>
                                        <p:tgtEl>
                                          <p:spTgt spid="298"/>
                                        </p:tgtEl>
                                        <p:attrNameLst>
                                          <p:attrName>style.visibility</p:attrName>
                                        </p:attrNameLst>
                                      </p:cBhvr>
                                      <p:to>
                                        <p:strVal val="visible"/>
                                      </p:to>
                                    </p:set>
                                    <p:animEffect transition="in" filter="fade">
                                      <p:cBhvr>
                                        <p:cTn id="225" dur="190"/>
                                        <p:tgtEl>
                                          <p:spTgt spid="298"/>
                                        </p:tgtEl>
                                      </p:cBhvr>
                                    </p:animEffect>
                                  </p:childTnLst>
                                </p:cTn>
                              </p:par>
                            </p:childTnLst>
                          </p:cTn>
                        </p:par>
                        <p:par>
                          <p:cTn id="226" fill="hold">
                            <p:stCondLst>
                              <p:cond delay="25500"/>
                            </p:stCondLst>
                            <p:childTnLst>
                              <p:par>
                                <p:cTn id="227" presetID="10" presetClass="entr" presetSubtype="0" fill="hold" grpId="0" nodeType="afterEffect">
                                  <p:stCondLst>
                                    <p:cond delay="0"/>
                                  </p:stCondLst>
                                  <p:childTnLst>
                                    <p:set>
                                      <p:cBhvr>
                                        <p:cTn id="228" dur="1" fill="hold">
                                          <p:stCondLst>
                                            <p:cond delay="0"/>
                                          </p:stCondLst>
                                        </p:cTn>
                                        <p:tgtEl>
                                          <p:spTgt spid="299"/>
                                        </p:tgtEl>
                                        <p:attrNameLst>
                                          <p:attrName>style.visibility</p:attrName>
                                        </p:attrNameLst>
                                      </p:cBhvr>
                                      <p:to>
                                        <p:strVal val="visible"/>
                                      </p:to>
                                    </p:set>
                                    <p:animEffect transition="in" filter="fade">
                                      <p:cBhvr>
                                        <p:cTn id="229" dur="190"/>
                                        <p:tgtEl>
                                          <p:spTgt spid="299"/>
                                        </p:tgtEl>
                                      </p:cBhvr>
                                    </p:animEffect>
                                  </p:childTnLst>
                                </p:cTn>
                              </p:par>
                            </p:childTnLst>
                          </p:cTn>
                        </p:par>
                        <p:par>
                          <p:cTn id="230" fill="hold">
                            <p:stCondLst>
                              <p:cond delay="26000"/>
                            </p:stCondLst>
                            <p:childTnLst>
                              <p:par>
                                <p:cTn id="231" presetID="10" presetClass="entr" presetSubtype="0" fill="hold" grpId="0" nodeType="afterEffect">
                                  <p:stCondLst>
                                    <p:cond delay="0"/>
                                  </p:stCondLst>
                                  <p:childTnLst>
                                    <p:set>
                                      <p:cBhvr>
                                        <p:cTn id="232" dur="1" fill="hold">
                                          <p:stCondLst>
                                            <p:cond delay="0"/>
                                          </p:stCondLst>
                                        </p:cTn>
                                        <p:tgtEl>
                                          <p:spTgt spid="300"/>
                                        </p:tgtEl>
                                        <p:attrNameLst>
                                          <p:attrName>style.visibility</p:attrName>
                                        </p:attrNameLst>
                                      </p:cBhvr>
                                      <p:to>
                                        <p:strVal val="visible"/>
                                      </p:to>
                                    </p:set>
                                    <p:animEffect transition="in" filter="fade">
                                      <p:cBhvr>
                                        <p:cTn id="233" dur="190"/>
                                        <p:tgtEl>
                                          <p:spTgt spid="300"/>
                                        </p:tgtEl>
                                      </p:cBhvr>
                                    </p:animEffect>
                                  </p:childTnLst>
                                </p:cTn>
                              </p:par>
                            </p:childTnLst>
                          </p:cTn>
                        </p:par>
                        <p:par>
                          <p:cTn id="234" fill="hold">
                            <p:stCondLst>
                              <p:cond delay="26500"/>
                            </p:stCondLst>
                            <p:childTnLst>
                              <p:par>
                                <p:cTn id="235" presetID="10" presetClass="entr" presetSubtype="0" fill="hold" grpId="0" nodeType="afterEffect">
                                  <p:stCondLst>
                                    <p:cond delay="0"/>
                                  </p:stCondLst>
                                  <p:childTnLst>
                                    <p:set>
                                      <p:cBhvr>
                                        <p:cTn id="236" dur="1" fill="hold">
                                          <p:stCondLst>
                                            <p:cond delay="0"/>
                                          </p:stCondLst>
                                        </p:cTn>
                                        <p:tgtEl>
                                          <p:spTgt spid="301"/>
                                        </p:tgtEl>
                                        <p:attrNameLst>
                                          <p:attrName>style.visibility</p:attrName>
                                        </p:attrNameLst>
                                      </p:cBhvr>
                                      <p:to>
                                        <p:strVal val="visible"/>
                                      </p:to>
                                    </p:set>
                                    <p:animEffect transition="in" filter="fade">
                                      <p:cBhvr>
                                        <p:cTn id="237" dur="190"/>
                                        <p:tgtEl>
                                          <p:spTgt spid="301"/>
                                        </p:tgtEl>
                                      </p:cBhvr>
                                    </p:animEffect>
                                  </p:childTnLst>
                                </p:cTn>
                              </p:par>
                            </p:childTnLst>
                          </p:cTn>
                        </p:par>
                        <p:par>
                          <p:cTn id="238" fill="hold">
                            <p:stCondLst>
                              <p:cond delay="27000"/>
                            </p:stCondLst>
                            <p:childTnLst>
                              <p:par>
                                <p:cTn id="239" presetID="10" presetClass="entr" presetSubtype="0" fill="hold" grpId="0" nodeType="afterEffect">
                                  <p:stCondLst>
                                    <p:cond delay="0"/>
                                  </p:stCondLst>
                                  <p:childTnLst>
                                    <p:set>
                                      <p:cBhvr>
                                        <p:cTn id="240" dur="1" fill="hold">
                                          <p:stCondLst>
                                            <p:cond delay="0"/>
                                          </p:stCondLst>
                                        </p:cTn>
                                        <p:tgtEl>
                                          <p:spTgt spid="302"/>
                                        </p:tgtEl>
                                        <p:attrNameLst>
                                          <p:attrName>style.visibility</p:attrName>
                                        </p:attrNameLst>
                                      </p:cBhvr>
                                      <p:to>
                                        <p:strVal val="visible"/>
                                      </p:to>
                                    </p:set>
                                    <p:animEffect transition="in" filter="fade">
                                      <p:cBhvr>
                                        <p:cTn id="241" dur="190"/>
                                        <p:tgtEl>
                                          <p:spTgt spid="302"/>
                                        </p:tgtEl>
                                      </p:cBhvr>
                                    </p:animEffect>
                                  </p:childTnLst>
                                </p:cTn>
                              </p:par>
                            </p:childTnLst>
                          </p:cTn>
                        </p:par>
                        <p:par>
                          <p:cTn id="242" fill="hold">
                            <p:stCondLst>
                              <p:cond delay="27500"/>
                            </p:stCondLst>
                            <p:childTnLst>
                              <p:par>
                                <p:cTn id="243" presetID="10" presetClass="entr" presetSubtype="0" fill="hold" grpId="0" nodeType="afterEffect">
                                  <p:stCondLst>
                                    <p:cond delay="0"/>
                                  </p:stCondLst>
                                  <p:childTnLst>
                                    <p:set>
                                      <p:cBhvr>
                                        <p:cTn id="244" dur="1" fill="hold">
                                          <p:stCondLst>
                                            <p:cond delay="0"/>
                                          </p:stCondLst>
                                        </p:cTn>
                                        <p:tgtEl>
                                          <p:spTgt spid="303"/>
                                        </p:tgtEl>
                                        <p:attrNameLst>
                                          <p:attrName>style.visibility</p:attrName>
                                        </p:attrNameLst>
                                      </p:cBhvr>
                                      <p:to>
                                        <p:strVal val="visible"/>
                                      </p:to>
                                    </p:set>
                                    <p:animEffect transition="in" filter="fade">
                                      <p:cBhvr>
                                        <p:cTn id="245" dur="190"/>
                                        <p:tgtEl>
                                          <p:spTgt spid="303"/>
                                        </p:tgtEl>
                                      </p:cBhvr>
                                    </p:animEffect>
                                  </p:childTnLst>
                                </p:cTn>
                              </p:par>
                            </p:childTnLst>
                          </p:cTn>
                        </p:par>
                        <p:par>
                          <p:cTn id="246" fill="hold">
                            <p:stCondLst>
                              <p:cond delay="28000"/>
                            </p:stCondLst>
                            <p:childTnLst>
                              <p:par>
                                <p:cTn id="247" presetID="10" presetClass="entr" presetSubtype="0" fill="hold" grpId="0" nodeType="afterEffect">
                                  <p:stCondLst>
                                    <p:cond delay="0"/>
                                  </p:stCondLst>
                                  <p:childTnLst>
                                    <p:set>
                                      <p:cBhvr>
                                        <p:cTn id="248" dur="1" fill="hold">
                                          <p:stCondLst>
                                            <p:cond delay="0"/>
                                          </p:stCondLst>
                                        </p:cTn>
                                        <p:tgtEl>
                                          <p:spTgt spid="304"/>
                                        </p:tgtEl>
                                        <p:attrNameLst>
                                          <p:attrName>style.visibility</p:attrName>
                                        </p:attrNameLst>
                                      </p:cBhvr>
                                      <p:to>
                                        <p:strVal val="visible"/>
                                      </p:to>
                                    </p:set>
                                    <p:animEffect transition="in" filter="fade">
                                      <p:cBhvr>
                                        <p:cTn id="249" dur="190"/>
                                        <p:tgtEl>
                                          <p:spTgt spid="304"/>
                                        </p:tgtEl>
                                      </p:cBhvr>
                                    </p:animEffect>
                                  </p:childTnLst>
                                </p:cTn>
                              </p:par>
                            </p:childTnLst>
                          </p:cTn>
                        </p:par>
                        <p:par>
                          <p:cTn id="250" fill="hold">
                            <p:stCondLst>
                              <p:cond delay="28500"/>
                            </p:stCondLst>
                            <p:childTnLst>
                              <p:par>
                                <p:cTn id="251" presetID="10" presetClass="entr" presetSubtype="0" fill="hold" grpId="0" nodeType="afterEffect">
                                  <p:stCondLst>
                                    <p:cond delay="0"/>
                                  </p:stCondLst>
                                  <p:childTnLst>
                                    <p:set>
                                      <p:cBhvr>
                                        <p:cTn id="252" dur="1" fill="hold">
                                          <p:stCondLst>
                                            <p:cond delay="0"/>
                                          </p:stCondLst>
                                        </p:cTn>
                                        <p:tgtEl>
                                          <p:spTgt spid="305"/>
                                        </p:tgtEl>
                                        <p:attrNameLst>
                                          <p:attrName>style.visibility</p:attrName>
                                        </p:attrNameLst>
                                      </p:cBhvr>
                                      <p:to>
                                        <p:strVal val="visible"/>
                                      </p:to>
                                    </p:set>
                                    <p:animEffect transition="in" filter="fade">
                                      <p:cBhvr>
                                        <p:cTn id="253" dur="190"/>
                                        <p:tgtEl>
                                          <p:spTgt spid="305"/>
                                        </p:tgtEl>
                                      </p:cBhvr>
                                    </p:animEffect>
                                  </p:childTnLst>
                                </p:cTn>
                              </p:par>
                            </p:childTnLst>
                          </p:cTn>
                        </p:par>
                        <p:par>
                          <p:cTn id="254" fill="hold">
                            <p:stCondLst>
                              <p:cond delay="29000"/>
                            </p:stCondLst>
                            <p:childTnLst>
                              <p:par>
                                <p:cTn id="255" presetID="10" presetClass="entr" presetSubtype="0" fill="hold" grpId="0" nodeType="afterEffect">
                                  <p:stCondLst>
                                    <p:cond delay="0"/>
                                  </p:stCondLst>
                                  <p:childTnLst>
                                    <p:set>
                                      <p:cBhvr>
                                        <p:cTn id="256" dur="1" fill="hold">
                                          <p:stCondLst>
                                            <p:cond delay="0"/>
                                          </p:stCondLst>
                                        </p:cTn>
                                        <p:tgtEl>
                                          <p:spTgt spid="306"/>
                                        </p:tgtEl>
                                        <p:attrNameLst>
                                          <p:attrName>style.visibility</p:attrName>
                                        </p:attrNameLst>
                                      </p:cBhvr>
                                      <p:to>
                                        <p:strVal val="visible"/>
                                      </p:to>
                                    </p:set>
                                    <p:animEffect transition="in" filter="fade">
                                      <p:cBhvr>
                                        <p:cTn id="257" dur="190"/>
                                        <p:tgtEl>
                                          <p:spTgt spid="306"/>
                                        </p:tgtEl>
                                      </p:cBhvr>
                                    </p:animEffect>
                                  </p:childTnLst>
                                </p:cTn>
                              </p:par>
                            </p:childTnLst>
                          </p:cTn>
                        </p:par>
                        <p:par>
                          <p:cTn id="258" fill="hold">
                            <p:stCondLst>
                              <p:cond delay="29500"/>
                            </p:stCondLst>
                            <p:childTnLst>
                              <p:par>
                                <p:cTn id="259" presetID="10" presetClass="entr" presetSubtype="0" fill="hold" grpId="0" nodeType="afterEffect">
                                  <p:stCondLst>
                                    <p:cond delay="0"/>
                                  </p:stCondLst>
                                  <p:childTnLst>
                                    <p:set>
                                      <p:cBhvr>
                                        <p:cTn id="260" dur="1" fill="hold">
                                          <p:stCondLst>
                                            <p:cond delay="0"/>
                                          </p:stCondLst>
                                        </p:cTn>
                                        <p:tgtEl>
                                          <p:spTgt spid="307"/>
                                        </p:tgtEl>
                                        <p:attrNameLst>
                                          <p:attrName>style.visibility</p:attrName>
                                        </p:attrNameLst>
                                      </p:cBhvr>
                                      <p:to>
                                        <p:strVal val="visible"/>
                                      </p:to>
                                    </p:set>
                                    <p:animEffect transition="in" filter="fade">
                                      <p:cBhvr>
                                        <p:cTn id="261" dur="190"/>
                                        <p:tgtEl>
                                          <p:spTgt spid="307"/>
                                        </p:tgtEl>
                                      </p:cBhvr>
                                    </p:animEffect>
                                  </p:childTnLst>
                                </p:cTn>
                              </p:par>
                            </p:childTnLst>
                          </p:cTn>
                        </p:par>
                        <p:par>
                          <p:cTn id="262" fill="hold">
                            <p:stCondLst>
                              <p:cond delay="30000"/>
                            </p:stCondLst>
                            <p:childTnLst>
                              <p:par>
                                <p:cTn id="263" presetID="10" presetClass="entr" presetSubtype="0" fill="hold" grpId="0" nodeType="afterEffect">
                                  <p:stCondLst>
                                    <p:cond delay="0"/>
                                  </p:stCondLst>
                                  <p:childTnLst>
                                    <p:set>
                                      <p:cBhvr>
                                        <p:cTn id="264" dur="1" fill="hold">
                                          <p:stCondLst>
                                            <p:cond delay="0"/>
                                          </p:stCondLst>
                                        </p:cTn>
                                        <p:tgtEl>
                                          <p:spTgt spid="308"/>
                                        </p:tgtEl>
                                        <p:attrNameLst>
                                          <p:attrName>style.visibility</p:attrName>
                                        </p:attrNameLst>
                                      </p:cBhvr>
                                      <p:to>
                                        <p:strVal val="visible"/>
                                      </p:to>
                                    </p:set>
                                    <p:animEffect transition="in" filter="fade">
                                      <p:cBhvr>
                                        <p:cTn id="265" dur="190"/>
                                        <p:tgtEl>
                                          <p:spTgt spid="308"/>
                                        </p:tgtEl>
                                      </p:cBhvr>
                                    </p:animEffect>
                                  </p:childTnLst>
                                </p:cTn>
                              </p:par>
                            </p:childTnLst>
                          </p:cTn>
                        </p:par>
                        <p:par>
                          <p:cTn id="266" fill="hold">
                            <p:stCondLst>
                              <p:cond delay="30500"/>
                            </p:stCondLst>
                            <p:childTnLst>
                              <p:par>
                                <p:cTn id="267" presetID="10" presetClass="entr" presetSubtype="0" fill="hold" grpId="0" nodeType="afterEffect">
                                  <p:stCondLst>
                                    <p:cond delay="0"/>
                                  </p:stCondLst>
                                  <p:childTnLst>
                                    <p:set>
                                      <p:cBhvr>
                                        <p:cTn id="268" dur="1" fill="hold">
                                          <p:stCondLst>
                                            <p:cond delay="0"/>
                                          </p:stCondLst>
                                        </p:cTn>
                                        <p:tgtEl>
                                          <p:spTgt spid="309"/>
                                        </p:tgtEl>
                                        <p:attrNameLst>
                                          <p:attrName>style.visibility</p:attrName>
                                        </p:attrNameLst>
                                      </p:cBhvr>
                                      <p:to>
                                        <p:strVal val="visible"/>
                                      </p:to>
                                    </p:set>
                                    <p:animEffect transition="in" filter="fade">
                                      <p:cBhvr>
                                        <p:cTn id="269" dur="19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p:bldP spid="324" grpId="0" animBg="1"/>
      <p:bldP spid="325" grpId="0"/>
      <p:bldP spid="326" grpId="0" animBg="1"/>
      <p:bldP spid="327" grpId="0"/>
      <p:bldP spid="328" grpId="0" animBg="1"/>
      <p:bldP spid="329" grpId="0"/>
      <p:bldP spid="330" grpId="0" animBg="1"/>
      <p:bldP spid="3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7" name="Chart 19"/>
          <p:cNvGraphicFramePr/>
          <p:nvPr/>
        </p:nvGraphicFramePr>
        <p:xfrm>
          <a:off x="2034627" y="2061086"/>
          <a:ext cx="2093818" cy="207928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Chart 31"/>
          <p:cNvGraphicFramePr/>
          <p:nvPr/>
        </p:nvGraphicFramePr>
        <p:xfrm>
          <a:off x="4145839" y="2061086"/>
          <a:ext cx="2093818" cy="2079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32"/>
          <p:cNvGraphicFramePr/>
          <p:nvPr/>
        </p:nvGraphicFramePr>
        <p:xfrm>
          <a:off x="6190058" y="2061086"/>
          <a:ext cx="2093818" cy="2079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33"/>
          <p:cNvGraphicFramePr/>
          <p:nvPr/>
        </p:nvGraphicFramePr>
        <p:xfrm>
          <a:off x="8315785" y="2061086"/>
          <a:ext cx="2093818" cy="2079284"/>
        </p:xfrm>
        <a:graphic>
          <a:graphicData uri="http://schemas.openxmlformats.org/drawingml/2006/chart">
            <c:chart xmlns:c="http://schemas.openxmlformats.org/drawingml/2006/chart" xmlns:r="http://schemas.openxmlformats.org/officeDocument/2006/relationships" r:id="rId4"/>
          </a:graphicData>
        </a:graphic>
      </p:graphicFrame>
      <p:sp>
        <p:nvSpPr>
          <p:cNvPr id="11" name="Freeform 1"/>
          <p:cNvSpPr>
            <a:spLocks noChangeArrowheads="1"/>
          </p:cNvSpPr>
          <p:nvPr/>
        </p:nvSpPr>
        <p:spPr bwMode="auto">
          <a:xfrm>
            <a:off x="2051767" y="4205375"/>
            <a:ext cx="1850028" cy="1850030"/>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rgbClr val="018989"/>
          </a:solidFill>
          <a:ln>
            <a:noFill/>
          </a:ln>
          <a:effectLst/>
        </p:spPr>
        <p:txBody>
          <a:bodyPr wrap="none" anchor="ctr"/>
          <a:lstStyle/>
          <a:p>
            <a:endParaRPr lang="en-US">
              <a:latin typeface="+mn-ea"/>
            </a:endParaRPr>
          </a:p>
        </p:txBody>
      </p:sp>
      <p:sp>
        <p:nvSpPr>
          <p:cNvPr id="12" name="Freeform 2"/>
          <p:cNvSpPr>
            <a:spLocks noChangeArrowheads="1"/>
          </p:cNvSpPr>
          <p:nvPr/>
        </p:nvSpPr>
        <p:spPr bwMode="auto">
          <a:xfrm>
            <a:off x="4189900" y="4205375"/>
            <a:ext cx="1850030" cy="1850030"/>
          </a:xfrm>
          <a:custGeom>
            <a:avLst/>
            <a:gdLst>
              <a:gd name="T0" fmla="*/ 4510 w 4511"/>
              <a:gd name="T1" fmla="*/ 0 h 4510"/>
              <a:gd name="T2" fmla="*/ 4510 w 4511"/>
              <a:gd name="T3" fmla="*/ 0 h 4510"/>
              <a:gd name="T4" fmla="*/ 4020 w 4511"/>
              <a:gd name="T5" fmla="*/ 0 h 4510"/>
              <a:gd name="T6" fmla="*/ 4020 w 4511"/>
              <a:gd name="T7" fmla="*/ 0 h 4510"/>
              <a:gd name="T8" fmla="*/ 851 w 4511"/>
              <a:gd name="T9" fmla="*/ 0 h 4510"/>
              <a:gd name="T10" fmla="*/ 799 w 4511"/>
              <a:gd name="T11" fmla="*/ 0 h 4510"/>
              <a:gd name="T12" fmla="*/ 773 w 4511"/>
              <a:gd name="T13" fmla="*/ 0 h 4510"/>
              <a:gd name="T14" fmla="*/ 773 w 4511"/>
              <a:gd name="T15" fmla="*/ 0 h 4510"/>
              <a:gd name="T16" fmla="*/ 0 w 4511"/>
              <a:gd name="T17" fmla="*/ 747 h 4510"/>
              <a:gd name="T18" fmla="*/ 0 w 4511"/>
              <a:gd name="T19" fmla="*/ 747 h 4510"/>
              <a:gd name="T20" fmla="*/ 0 w 4511"/>
              <a:gd name="T21" fmla="*/ 4509 h 4510"/>
              <a:gd name="T22" fmla="*/ 489 w 4511"/>
              <a:gd name="T23" fmla="*/ 4509 h 4510"/>
              <a:gd name="T24" fmla="*/ 489 w 4511"/>
              <a:gd name="T25" fmla="*/ 4509 h 4510"/>
              <a:gd name="T26" fmla="*/ 3660 w 4511"/>
              <a:gd name="T27" fmla="*/ 4509 h 4510"/>
              <a:gd name="T28" fmla="*/ 3738 w 4511"/>
              <a:gd name="T29" fmla="*/ 4509 h 4510"/>
              <a:gd name="T30" fmla="*/ 3763 w 4511"/>
              <a:gd name="T31" fmla="*/ 4509 h 4510"/>
              <a:gd name="T32" fmla="*/ 3763 w 4511"/>
              <a:gd name="T33" fmla="*/ 4509 h 4510"/>
              <a:gd name="T34" fmla="*/ 4510 w 4511"/>
              <a:gd name="T35" fmla="*/ 3788 h 4510"/>
              <a:gd name="T36" fmla="*/ 4510 w 4511"/>
              <a:gd name="T37" fmla="*/ 3788 h 4510"/>
              <a:gd name="T38" fmla="*/ 4510 w 4511"/>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1" h="4510">
                <a:moveTo>
                  <a:pt x="4510" y="0"/>
                </a:moveTo>
                <a:lnTo>
                  <a:pt x="4510" y="0"/>
                </a:lnTo>
                <a:cubicBezTo>
                  <a:pt x="4020" y="0"/>
                  <a:pt x="4020" y="0"/>
                  <a:pt x="4020" y="0"/>
                </a:cubicBezTo>
                <a:lnTo>
                  <a:pt x="4020" y="0"/>
                </a:lnTo>
                <a:cubicBezTo>
                  <a:pt x="851" y="0"/>
                  <a:pt x="851" y="0"/>
                  <a:pt x="851" y="0"/>
                </a:cubicBezTo>
                <a:cubicBezTo>
                  <a:pt x="825" y="0"/>
                  <a:pt x="799" y="0"/>
                  <a:pt x="799" y="0"/>
                </a:cubicBezTo>
                <a:cubicBezTo>
                  <a:pt x="773" y="0"/>
                  <a:pt x="773" y="0"/>
                  <a:pt x="773" y="0"/>
                </a:cubicBezTo>
                <a:lnTo>
                  <a:pt x="773" y="0"/>
                </a:lnTo>
                <a:cubicBezTo>
                  <a:pt x="361" y="26"/>
                  <a:pt x="26" y="361"/>
                  <a:pt x="0" y="747"/>
                </a:cubicBezTo>
                <a:lnTo>
                  <a:pt x="0" y="747"/>
                </a:lnTo>
                <a:cubicBezTo>
                  <a:pt x="0" y="4509"/>
                  <a:pt x="0" y="4509"/>
                  <a:pt x="0" y="4509"/>
                </a:cubicBezTo>
                <a:cubicBezTo>
                  <a:pt x="489" y="4509"/>
                  <a:pt x="489" y="4509"/>
                  <a:pt x="489" y="4509"/>
                </a:cubicBezTo>
                <a:lnTo>
                  <a:pt x="489" y="4509"/>
                </a:lnTo>
                <a:cubicBezTo>
                  <a:pt x="3660" y="4509"/>
                  <a:pt x="3660" y="4509"/>
                  <a:pt x="3660" y="4509"/>
                </a:cubicBezTo>
                <a:cubicBezTo>
                  <a:pt x="3686" y="4509"/>
                  <a:pt x="3712" y="4509"/>
                  <a:pt x="3738" y="4509"/>
                </a:cubicBezTo>
                <a:cubicBezTo>
                  <a:pt x="3763" y="4509"/>
                  <a:pt x="3763" y="4509"/>
                  <a:pt x="3763" y="4509"/>
                </a:cubicBezTo>
                <a:lnTo>
                  <a:pt x="3763" y="4509"/>
                </a:lnTo>
                <a:cubicBezTo>
                  <a:pt x="4150" y="4457"/>
                  <a:pt x="4459" y="4174"/>
                  <a:pt x="4510" y="3788"/>
                </a:cubicBezTo>
                <a:lnTo>
                  <a:pt x="4510" y="3788"/>
                </a:lnTo>
                <a:lnTo>
                  <a:pt x="4510" y="0"/>
                </a:lnTo>
              </a:path>
            </a:pathLst>
          </a:custGeom>
          <a:solidFill>
            <a:srgbClr val="F04E3F"/>
          </a:solidFill>
          <a:ln>
            <a:noFill/>
          </a:ln>
          <a:effectLst/>
        </p:spPr>
        <p:txBody>
          <a:bodyPr wrap="none" anchor="ctr"/>
          <a:lstStyle/>
          <a:p>
            <a:endParaRPr lang="en-US">
              <a:latin typeface="+mn-ea"/>
            </a:endParaRPr>
          </a:p>
        </p:txBody>
      </p:sp>
      <p:sp>
        <p:nvSpPr>
          <p:cNvPr id="13" name="Freeform 3"/>
          <p:cNvSpPr>
            <a:spLocks noChangeArrowheads="1"/>
          </p:cNvSpPr>
          <p:nvPr/>
        </p:nvSpPr>
        <p:spPr bwMode="auto">
          <a:xfrm>
            <a:off x="6315237" y="4205375"/>
            <a:ext cx="1860880" cy="1850030"/>
          </a:xfrm>
          <a:custGeom>
            <a:avLst/>
            <a:gdLst>
              <a:gd name="T0" fmla="*/ 4537 w 4538"/>
              <a:gd name="T1" fmla="*/ 0 h 4510"/>
              <a:gd name="T2" fmla="*/ 4537 w 4538"/>
              <a:gd name="T3" fmla="*/ 0 h 4510"/>
              <a:gd name="T4" fmla="*/ 4021 w 4538"/>
              <a:gd name="T5" fmla="*/ 0 h 4510"/>
              <a:gd name="T6" fmla="*/ 4021 w 4538"/>
              <a:gd name="T7" fmla="*/ 0 h 4510"/>
              <a:gd name="T8" fmla="*/ 851 w 4538"/>
              <a:gd name="T9" fmla="*/ 0 h 4510"/>
              <a:gd name="T10" fmla="*/ 800 w 4538"/>
              <a:gd name="T11" fmla="*/ 0 h 4510"/>
              <a:gd name="T12" fmla="*/ 774 w 4538"/>
              <a:gd name="T13" fmla="*/ 0 h 4510"/>
              <a:gd name="T14" fmla="*/ 774 w 4538"/>
              <a:gd name="T15" fmla="*/ 0 h 4510"/>
              <a:gd name="T16" fmla="*/ 0 w 4538"/>
              <a:gd name="T17" fmla="*/ 747 h 4510"/>
              <a:gd name="T18" fmla="*/ 0 w 4538"/>
              <a:gd name="T19" fmla="*/ 747 h 4510"/>
              <a:gd name="T20" fmla="*/ 0 w 4538"/>
              <a:gd name="T21" fmla="*/ 4509 h 4510"/>
              <a:gd name="T22" fmla="*/ 490 w 4538"/>
              <a:gd name="T23" fmla="*/ 4509 h 4510"/>
              <a:gd name="T24" fmla="*/ 490 w 4538"/>
              <a:gd name="T25" fmla="*/ 4509 h 4510"/>
              <a:gd name="T26" fmla="*/ 3661 w 4538"/>
              <a:gd name="T27" fmla="*/ 4509 h 4510"/>
              <a:gd name="T28" fmla="*/ 3738 w 4538"/>
              <a:gd name="T29" fmla="*/ 4509 h 4510"/>
              <a:gd name="T30" fmla="*/ 3789 w 4538"/>
              <a:gd name="T31" fmla="*/ 4509 h 4510"/>
              <a:gd name="T32" fmla="*/ 3789 w 4538"/>
              <a:gd name="T33" fmla="*/ 4509 h 4510"/>
              <a:gd name="T34" fmla="*/ 4511 w 4538"/>
              <a:gd name="T35" fmla="*/ 3788 h 4510"/>
              <a:gd name="T36" fmla="*/ 4537 w 4538"/>
              <a:gd name="T37" fmla="*/ 3788 h 4510"/>
              <a:gd name="T38" fmla="*/ 4537 w 4538"/>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38" h="4510">
                <a:moveTo>
                  <a:pt x="4537" y="0"/>
                </a:moveTo>
                <a:lnTo>
                  <a:pt x="4537" y="0"/>
                </a:lnTo>
                <a:cubicBezTo>
                  <a:pt x="4021" y="0"/>
                  <a:pt x="4021" y="0"/>
                  <a:pt x="4021" y="0"/>
                </a:cubicBezTo>
                <a:lnTo>
                  <a:pt x="4021" y="0"/>
                </a:lnTo>
                <a:cubicBezTo>
                  <a:pt x="851" y="0"/>
                  <a:pt x="851" y="0"/>
                  <a:pt x="851" y="0"/>
                </a:cubicBezTo>
                <a:cubicBezTo>
                  <a:pt x="825" y="0"/>
                  <a:pt x="825" y="0"/>
                  <a:pt x="800" y="0"/>
                </a:cubicBezTo>
                <a:cubicBezTo>
                  <a:pt x="774" y="0"/>
                  <a:pt x="774" y="0"/>
                  <a:pt x="774" y="0"/>
                </a:cubicBezTo>
                <a:lnTo>
                  <a:pt x="774" y="0"/>
                </a:lnTo>
                <a:cubicBezTo>
                  <a:pt x="362" y="26"/>
                  <a:pt x="52" y="361"/>
                  <a:pt x="0" y="747"/>
                </a:cubicBezTo>
                <a:lnTo>
                  <a:pt x="0" y="747"/>
                </a:lnTo>
                <a:cubicBezTo>
                  <a:pt x="0" y="4509"/>
                  <a:pt x="0" y="4509"/>
                  <a:pt x="0" y="4509"/>
                </a:cubicBezTo>
                <a:cubicBezTo>
                  <a:pt x="490" y="4509"/>
                  <a:pt x="490" y="4509"/>
                  <a:pt x="490" y="4509"/>
                </a:cubicBezTo>
                <a:lnTo>
                  <a:pt x="490" y="4509"/>
                </a:lnTo>
                <a:cubicBezTo>
                  <a:pt x="3661" y="4509"/>
                  <a:pt x="3661" y="4509"/>
                  <a:pt x="3661" y="4509"/>
                </a:cubicBezTo>
                <a:cubicBezTo>
                  <a:pt x="3686" y="4509"/>
                  <a:pt x="3712" y="4509"/>
                  <a:pt x="3738" y="4509"/>
                </a:cubicBezTo>
                <a:cubicBezTo>
                  <a:pt x="3789" y="4509"/>
                  <a:pt x="3789" y="4509"/>
                  <a:pt x="3789" y="4509"/>
                </a:cubicBezTo>
                <a:lnTo>
                  <a:pt x="3789" y="4509"/>
                </a:lnTo>
                <a:cubicBezTo>
                  <a:pt x="4150" y="4457"/>
                  <a:pt x="4459" y="4174"/>
                  <a:pt x="4511" y="3788"/>
                </a:cubicBezTo>
                <a:cubicBezTo>
                  <a:pt x="4537" y="3788"/>
                  <a:pt x="4537" y="3788"/>
                  <a:pt x="4537" y="3788"/>
                </a:cubicBezTo>
                <a:lnTo>
                  <a:pt x="4537" y="0"/>
                </a:lnTo>
              </a:path>
            </a:pathLst>
          </a:custGeom>
          <a:solidFill>
            <a:srgbClr val="018989"/>
          </a:solidFill>
          <a:ln>
            <a:noFill/>
          </a:ln>
          <a:effectLst/>
        </p:spPr>
        <p:txBody>
          <a:bodyPr wrap="none" anchor="ctr"/>
          <a:lstStyle/>
          <a:p>
            <a:endParaRPr lang="en-US">
              <a:latin typeface="+mn-ea"/>
            </a:endParaRPr>
          </a:p>
        </p:txBody>
      </p:sp>
      <p:sp>
        <p:nvSpPr>
          <p:cNvPr id="14" name="Freeform 4"/>
          <p:cNvSpPr>
            <a:spLocks noChangeArrowheads="1"/>
          </p:cNvSpPr>
          <p:nvPr/>
        </p:nvSpPr>
        <p:spPr bwMode="auto">
          <a:xfrm>
            <a:off x="8455093" y="4205375"/>
            <a:ext cx="1850030" cy="1850030"/>
          </a:xfrm>
          <a:custGeom>
            <a:avLst/>
            <a:gdLst>
              <a:gd name="T0" fmla="*/ 4510 w 4511"/>
              <a:gd name="T1" fmla="*/ 0 h 4510"/>
              <a:gd name="T2" fmla="*/ 4510 w 4511"/>
              <a:gd name="T3" fmla="*/ 0 h 4510"/>
              <a:gd name="T4" fmla="*/ 4021 w 4511"/>
              <a:gd name="T5" fmla="*/ 0 h 4510"/>
              <a:gd name="T6" fmla="*/ 4021 w 4511"/>
              <a:gd name="T7" fmla="*/ 0 h 4510"/>
              <a:gd name="T8" fmla="*/ 851 w 4511"/>
              <a:gd name="T9" fmla="*/ 0 h 4510"/>
              <a:gd name="T10" fmla="*/ 799 w 4511"/>
              <a:gd name="T11" fmla="*/ 0 h 4510"/>
              <a:gd name="T12" fmla="*/ 773 w 4511"/>
              <a:gd name="T13" fmla="*/ 0 h 4510"/>
              <a:gd name="T14" fmla="*/ 773 w 4511"/>
              <a:gd name="T15" fmla="*/ 0 h 4510"/>
              <a:gd name="T16" fmla="*/ 0 w 4511"/>
              <a:gd name="T17" fmla="*/ 747 h 4510"/>
              <a:gd name="T18" fmla="*/ 0 w 4511"/>
              <a:gd name="T19" fmla="*/ 747 h 4510"/>
              <a:gd name="T20" fmla="*/ 0 w 4511"/>
              <a:gd name="T21" fmla="*/ 4509 h 4510"/>
              <a:gd name="T22" fmla="*/ 489 w 4511"/>
              <a:gd name="T23" fmla="*/ 4509 h 4510"/>
              <a:gd name="T24" fmla="*/ 489 w 4511"/>
              <a:gd name="T25" fmla="*/ 4509 h 4510"/>
              <a:gd name="T26" fmla="*/ 3660 w 4511"/>
              <a:gd name="T27" fmla="*/ 4509 h 4510"/>
              <a:gd name="T28" fmla="*/ 3737 w 4511"/>
              <a:gd name="T29" fmla="*/ 4509 h 4510"/>
              <a:gd name="T30" fmla="*/ 3763 w 4511"/>
              <a:gd name="T31" fmla="*/ 4509 h 4510"/>
              <a:gd name="T32" fmla="*/ 3763 w 4511"/>
              <a:gd name="T33" fmla="*/ 4509 h 4510"/>
              <a:gd name="T34" fmla="*/ 4510 w 4511"/>
              <a:gd name="T35" fmla="*/ 3788 h 4510"/>
              <a:gd name="T36" fmla="*/ 4510 w 4511"/>
              <a:gd name="T37" fmla="*/ 3788 h 4510"/>
              <a:gd name="T38" fmla="*/ 4510 w 4511"/>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1" h="4510">
                <a:moveTo>
                  <a:pt x="4510" y="0"/>
                </a:moveTo>
                <a:lnTo>
                  <a:pt x="4510" y="0"/>
                </a:lnTo>
                <a:cubicBezTo>
                  <a:pt x="4021" y="0"/>
                  <a:pt x="4021" y="0"/>
                  <a:pt x="4021" y="0"/>
                </a:cubicBezTo>
                <a:lnTo>
                  <a:pt x="4021" y="0"/>
                </a:lnTo>
                <a:cubicBezTo>
                  <a:pt x="851" y="0"/>
                  <a:pt x="851" y="0"/>
                  <a:pt x="851" y="0"/>
                </a:cubicBezTo>
                <a:cubicBezTo>
                  <a:pt x="825" y="0"/>
                  <a:pt x="799" y="0"/>
                  <a:pt x="799" y="0"/>
                </a:cubicBezTo>
                <a:cubicBezTo>
                  <a:pt x="773" y="0"/>
                  <a:pt x="773" y="0"/>
                  <a:pt x="773" y="0"/>
                </a:cubicBezTo>
                <a:lnTo>
                  <a:pt x="773" y="0"/>
                </a:lnTo>
                <a:cubicBezTo>
                  <a:pt x="361" y="26"/>
                  <a:pt x="26" y="361"/>
                  <a:pt x="0" y="747"/>
                </a:cubicBezTo>
                <a:lnTo>
                  <a:pt x="0" y="747"/>
                </a:lnTo>
                <a:cubicBezTo>
                  <a:pt x="0" y="4509"/>
                  <a:pt x="0" y="4509"/>
                  <a:pt x="0" y="4509"/>
                </a:cubicBezTo>
                <a:cubicBezTo>
                  <a:pt x="489" y="4509"/>
                  <a:pt x="489" y="4509"/>
                  <a:pt x="489" y="4509"/>
                </a:cubicBezTo>
                <a:lnTo>
                  <a:pt x="489" y="4509"/>
                </a:lnTo>
                <a:cubicBezTo>
                  <a:pt x="3660" y="4509"/>
                  <a:pt x="3660" y="4509"/>
                  <a:pt x="3660" y="4509"/>
                </a:cubicBezTo>
                <a:cubicBezTo>
                  <a:pt x="3685" y="4509"/>
                  <a:pt x="3712" y="4509"/>
                  <a:pt x="3737" y="4509"/>
                </a:cubicBezTo>
                <a:cubicBezTo>
                  <a:pt x="3763" y="4509"/>
                  <a:pt x="3763" y="4509"/>
                  <a:pt x="3763" y="4509"/>
                </a:cubicBezTo>
                <a:lnTo>
                  <a:pt x="3763" y="4509"/>
                </a:lnTo>
                <a:cubicBezTo>
                  <a:pt x="4150" y="4457"/>
                  <a:pt x="4459" y="4174"/>
                  <a:pt x="4510" y="3788"/>
                </a:cubicBezTo>
                <a:lnTo>
                  <a:pt x="4510" y="3788"/>
                </a:lnTo>
                <a:lnTo>
                  <a:pt x="4510" y="0"/>
                </a:lnTo>
              </a:path>
            </a:pathLst>
          </a:custGeom>
          <a:solidFill>
            <a:srgbClr val="F04E3F"/>
          </a:solidFill>
          <a:ln>
            <a:noFill/>
          </a:ln>
          <a:effectLst/>
        </p:spPr>
        <p:txBody>
          <a:bodyPr wrap="none" anchor="ctr"/>
          <a:lstStyle/>
          <a:p>
            <a:endParaRPr lang="en-US">
              <a:latin typeface="+mn-ea"/>
            </a:endParaRPr>
          </a:p>
        </p:txBody>
      </p:sp>
      <p:sp>
        <p:nvSpPr>
          <p:cNvPr id="15" name="TextBox 14"/>
          <p:cNvSpPr txBox="1"/>
          <p:nvPr/>
        </p:nvSpPr>
        <p:spPr>
          <a:xfrm>
            <a:off x="2536792" y="2905205"/>
            <a:ext cx="1068776" cy="476250"/>
          </a:xfrm>
          <a:prstGeom prst="rect">
            <a:avLst/>
          </a:prstGeom>
          <a:noFill/>
        </p:spPr>
        <p:txBody>
          <a:bodyPr wrap="square" lIns="0" rIns="0" bIns="0" rtlCol="0">
            <a:spAutoFit/>
          </a:bodyPr>
          <a:lstStyle/>
          <a:p>
            <a:pPr algn="ctr">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6" name="TextBox 15"/>
          <p:cNvSpPr txBox="1"/>
          <p:nvPr/>
        </p:nvSpPr>
        <p:spPr>
          <a:xfrm>
            <a:off x="4658588" y="2905205"/>
            <a:ext cx="1068776" cy="476250"/>
          </a:xfrm>
          <a:prstGeom prst="rect">
            <a:avLst/>
          </a:prstGeom>
          <a:noFill/>
        </p:spPr>
        <p:txBody>
          <a:bodyPr wrap="square" lIns="0" rIns="0" bIns="0" rtlCol="0">
            <a:spAutoFit/>
          </a:bodyPr>
          <a:lstStyle/>
          <a:p>
            <a:pPr algn="ctr">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7" name="TextBox 16"/>
          <p:cNvSpPr txBox="1"/>
          <p:nvPr/>
        </p:nvSpPr>
        <p:spPr>
          <a:xfrm>
            <a:off x="6685439" y="2905206"/>
            <a:ext cx="1068776" cy="476250"/>
          </a:xfrm>
          <a:prstGeom prst="rect">
            <a:avLst/>
          </a:prstGeom>
          <a:noFill/>
        </p:spPr>
        <p:txBody>
          <a:bodyPr wrap="square" lIns="0" rIns="0" bIns="0" rtlCol="0">
            <a:spAutoFit/>
          </a:bodyPr>
          <a:lstStyle/>
          <a:p>
            <a:pPr algn="ctr">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8" name="TextBox 17"/>
          <p:cNvSpPr txBox="1"/>
          <p:nvPr/>
        </p:nvSpPr>
        <p:spPr>
          <a:xfrm>
            <a:off x="8843509" y="2905206"/>
            <a:ext cx="1068776" cy="476250"/>
          </a:xfrm>
          <a:prstGeom prst="rect">
            <a:avLst/>
          </a:prstGeom>
          <a:noFill/>
        </p:spPr>
        <p:txBody>
          <a:bodyPr wrap="square" lIns="0" rIns="0" bIns="0" rtlCol="0">
            <a:spAutoFit/>
          </a:bodyPr>
          <a:lstStyle/>
          <a:p>
            <a:pPr algn="ctr">
              <a:tabLst>
                <a:tab pos="1025525" algn="l"/>
              </a:tabLst>
            </a:pPr>
            <a:r>
              <a:rPr lang="en-US" sz="2800" b="1" dirty="0" smtClean="0">
                <a:solidFill>
                  <a:schemeClr val="bg1">
                    <a:lumMod val="65000"/>
                  </a:schemeClr>
                </a:solidFill>
                <a:latin typeface="Agency FB" panose="020B0503020202020204" pitchFamily="34" charset="0"/>
                <a:cs typeface="Calibri" panose="020F0502020204030204"/>
              </a:rPr>
              <a:t>20XX</a:t>
            </a:r>
            <a:endParaRPr lang="en-US" sz="2800" b="1" dirty="0">
              <a:solidFill>
                <a:schemeClr val="bg1">
                  <a:lumMod val="65000"/>
                </a:schemeClr>
              </a:solidFill>
              <a:latin typeface="Agency FB" panose="020B0503020202020204" pitchFamily="34" charset="0"/>
              <a:cs typeface="Calibri" panose="020F0502020204030204"/>
            </a:endParaRPr>
          </a:p>
        </p:txBody>
      </p:sp>
      <p:sp>
        <p:nvSpPr>
          <p:cNvPr id="19" name="TextBox 18"/>
          <p:cNvSpPr txBox="1"/>
          <p:nvPr/>
        </p:nvSpPr>
        <p:spPr>
          <a:xfrm>
            <a:off x="2326915" y="4395306"/>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80%</a:t>
            </a:r>
            <a:endParaRPr lang="en-US" b="1" dirty="0">
              <a:solidFill>
                <a:schemeClr val="bg1"/>
              </a:solidFill>
              <a:latin typeface="Agency FB" panose="020B0503020202020204" pitchFamily="34" charset="0"/>
              <a:cs typeface="Helvetica Neue"/>
            </a:endParaRPr>
          </a:p>
        </p:txBody>
      </p:sp>
      <p:sp>
        <p:nvSpPr>
          <p:cNvPr id="20" name="TextBox 19"/>
          <p:cNvSpPr txBox="1"/>
          <p:nvPr/>
        </p:nvSpPr>
        <p:spPr>
          <a:xfrm>
            <a:off x="4509079" y="4403283"/>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40%</a:t>
            </a:r>
            <a:endParaRPr lang="en-US" b="1" dirty="0">
              <a:solidFill>
                <a:schemeClr val="bg1"/>
              </a:solidFill>
              <a:latin typeface="Agency FB" panose="020B0503020202020204" pitchFamily="34" charset="0"/>
              <a:cs typeface="Helvetica Neue"/>
            </a:endParaRPr>
          </a:p>
        </p:txBody>
      </p:sp>
      <p:sp>
        <p:nvSpPr>
          <p:cNvPr id="21" name="TextBox 20"/>
          <p:cNvSpPr txBox="1"/>
          <p:nvPr/>
        </p:nvSpPr>
        <p:spPr>
          <a:xfrm>
            <a:off x="6616791" y="4401493"/>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90%</a:t>
            </a:r>
            <a:endParaRPr lang="en-US" b="1" dirty="0">
              <a:solidFill>
                <a:schemeClr val="bg1"/>
              </a:solidFill>
              <a:latin typeface="Agency FB" panose="020B0503020202020204" pitchFamily="34" charset="0"/>
              <a:cs typeface="Helvetica Neue"/>
            </a:endParaRPr>
          </a:p>
        </p:txBody>
      </p:sp>
      <p:sp>
        <p:nvSpPr>
          <p:cNvPr id="22" name="TextBox 21"/>
          <p:cNvSpPr txBox="1"/>
          <p:nvPr/>
        </p:nvSpPr>
        <p:spPr>
          <a:xfrm>
            <a:off x="8743112" y="4403283"/>
            <a:ext cx="1285114" cy="538609"/>
          </a:xfrm>
          <a:prstGeom prst="rect">
            <a:avLst/>
          </a:prstGeom>
          <a:noFill/>
        </p:spPr>
        <p:txBody>
          <a:bodyPr wrap="square" lIns="0" rIns="0" bIns="0" rtlCol="0">
            <a:spAutoFit/>
          </a:bodyPr>
          <a:lstStyle/>
          <a:p>
            <a:pPr algn="ctr"/>
            <a:r>
              <a:rPr lang="en-US" sz="3200" b="1" dirty="0" smtClean="0">
                <a:solidFill>
                  <a:schemeClr val="bg1"/>
                </a:solidFill>
                <a:latin typeface="Agency FB" panose="020B0503020202020204" pitchFamily="34" charset="0"/>
                <a:cs typeface="Helvetica Neue"/>
              </a:rPr>
              <a:t>75%</a:t>
            </a:r>
            <a:endParaRPr lang="en-US" b="1" dirty="0">
              <a:solidFill>
                <a:schemeClr val="bg1"/>
              </a:solidFill>
              <a:latin typeface="Agency FB" panose="020B0503020202020204" pitchFamily="34" charset="0"/>
              <a:cs typeface="Helvetica Neue"/>
            </a:endParaRPr>
          </a:p>
        </p:txBody>
      </p:sp>
      <p:sp>
        <p:nvSpPr>
          <p:cNvPr id="23" name="TextBox 22"/>
          <p:cNvSpPr txBox="1"/>
          <p:nvPr/>
        </p:nvSpPr>
        <p:spPr>
          <a:xfrm>
            <a:off x="2169412" y="4957459"/>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sp>
        <p:nvSpPr>
          <p:cNvPr id="24" name="TextBox 23"/>
          <p:cNvSpPr txBox="1"/>
          <p:nvPr/>
        </p:nvSpPr>
        <p:spPr>
          <a:xfrm>
            <a:off x="4330564" y="4967935"/>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sp>
        <p:nvSpPr>
          <p:cNvPr id="25" name="TextBox 24"/>
          <p:cNvSpPr txBox="1"/>
          <p:nvPr/>
        </p:nvSpPr>
        <p:spPr>
          <a:xfrm>
            <a:off x="6478098" y="4960881"/>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sp>
        <p:nvSpPr>
          <p:cNvPr id="26" name="TextBox 25"/>
          <p:cNvSpPr txBox="1"/>
          <p:nvPr/>
        </p:nvSpPr>
        <p:spPr>
          <a:xfrm>
            <a:off x="8614407" y="4960881"/>
            <a:ext cx="1557168" cy="907941"/>
          </a:xfrm>
          <a:prstGeom prst="rect">
            <a:avLst/>
          </a:prstGeom>
          <a:noFill/>
        </p:spPr>
        <p:txBody>
          <a:bodyPr wrap="square" lIns="0" rIns="0" bIns="0" rtlCol="0">
            <a:spAutoFit/>
          </a:bodyPr>
          <a:lstStyle/>
          <a:p>
            <a:pPr algn="ctr"/>
            <a:r>
              <a:rPr lang="zh-CN" altLang="en-US" sz="1400" dirty="0" smtClean="0">
                <a:solidFill>
                  <a:schemeClr val="bg1"/>
                </a:solidFill>
                <a:latin typeface="+mn-ea"/>
                <a:cs typeface="Calibri" panose="020F0502020204030204"/>
              </a:rPr>
              <a:t>此处添加详细文本描述，建议与标题相关并符合整体语言风格</a:t>
            </a:r>
            <a:endParaRPr lang="en-US" sz="1400" dirty="0">
              <a:solidFill>
                <a:schemeClr val="bg1"/>
              </a:solidFill>
              <a:latin typeface="+mn-ea"/>
              <a:cs typeface="Calibri" panose="020F0502020204030204"/>
            </a:endParaRPr>
          </a:p>
        </p:txBody>
      </p:sp>
      <p:cxnSp>
        <p:nvCxnSpPr>
          <p:cNvPr id="27" name="Straight Connector 6"/>
          <p:cNvCxnSpPr/>
          <p:nvPr/>
        </p:nvCxnSpPr>
        <p:spPr>
          <a:xfrm>
            <a:off x="2459102" y="4333253"/>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53"/>
          <p:cNvCxnSpPr/>
          <p:nvPr/>
        </p:nvCxnSpPr>
        <p:spPr>
          <a:xfrm>
            <a:off x="4613747" y="4333253"/>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54"/>
          <p:cNvCxnSpPr/>
          <p:nvPr/>
        </p:nvCxnSpPr>
        <p:spPr>
          <a:xfrm>
            <a:off x="6712155" y="4321239"/>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55"/>
          <p:cNvCxnSpPr/>
          <p:nvPr/>
        </p:nvCxnSpPr>
        <p:spPr>
          <a:xfrm>
            <a:off x="8878940" y="4360025"/>
            <a:ext cx="1465055" cy="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p:cTn id="83" dur="500" fill="hold"/>
                                        <p:tgtEl>
                                          <p:spTgt spid="9"/>
                                        </p:tgtEl>
                                        <p:attrNameLst>
                                          <p:attrName>ppt_w</p:attrName>
                                        </p:attrNameLst>
                                      </p:cBhvr>
                                      <p:tavLst>
                                        <p:tav tm="0">
                                          <p:val>
                                            <p:fltVal val="0"/>
                                          </p:val>
                                        </p:tav>
                                        <p:tav tm="100000">
                                          <p:val>
                                            <p:strVal val="#ppt_w"/>
                                          </p:val>
                                        </p:tav>
                                      </p:tavLst>
                                    </p:anim>
                                    <p:anim calcmode="lin" valueType="num">
                                      <p:cBhvr>
                                        <p:cTn id="84" dur="500" fill="hold"/>
                                        <p:tgtEl>
                                          <p:spTgt spid="9"/>
                                        </p:tgtEl>
                                        <p:attrNameLst>
                                          <p:attrName>ppt_h</p:attrName>
                                        </p:attrNameLst>
                                      </p:cBhvr>
                                      <p:tavLst>
                                        <p:tav tm="0">
                                          <p:val>
                                            <p:fltVal val="0"/>
                                          </p:val>
                                        </p:tav>
                                        <p:tav tm="100000">
                                          <p:val>
                                            <p:strVal val="#ppt_h"/>
                                          </p:val>
                                        </p:tav>
                                      </p:tavLst>
                                    </p:anim>
                                    <p:animEffect transition="in" filter="fade">
                                      <p:cBhvr>
                                        <p:cTn id="85" dur="500"/>
                                        <p:tgtEl>
                                          <p:spTgt spid="9"/>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75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8000"/>
                            </p:stCondLst>
                            <p:childTnLst>
                              <p:par>
                                <p:cTn id="99" presetID="53" presetClass="entr" presetSubtype="16"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500" fill="hold"/>
                                        <p:tgtEl>
                                          <p:spTgt spid="13"/>
                                        </p:tgtEl>
                                        <p:attrNameLst>
                                          <p:attrName>ppt_w</p:attrName>
                                        </p:attrNameLst>
                                      </p:cBhvr>
                                      <p:tavLst>
                                        <p:tav tm="0">
                                          <p:val>
                                            <p:fltVal val="0"/>
                                          </p:val>
                                        </p:tav>
                                        <p:tav tm="100000">
                                          <p:val>
                                            <p:strVal val="#ppt_w"/>
                                          </p:val>
                                        </p:tav>
                                      </p:tavLst>
                                    </p:anim>
                                    <p:anim calcmode="lin" valueType="num">
                                      <p:cBhvr>
                                        <p:cTn id="102" dur="500" fill="hold"/>
                                        <p:tgtEl>
                                          <p:spTgt spid="13"/>
                                        </p:tgtEl>
                                        <p:attrNameLst>
                                          <p:attrName>ppt_h</p:attrName>
                                        </p:attrNameLst>
                                      </p:cBhvr>
                                      <p:tavLst>
                                        <p:tav tm="0">
                                          <p:val>
                                            <p:fltVal val="0"/>
                                          </p:val>
                                        </p:tav>
                                        <p:tav tm="100000">
                                          <p:val>
                                            <p:strVal val="#ppt_h"/>
                                          </p:val>
                                        </p:tav>
                                      </p:tavLst>
                                    </p:anim>
                                    <p:animEffect transition="in" filter="fade">
                                      <p:cBhvr>
                                        <p:cTn id="103" dur="500"/>
                                        <p:tgtEl>
                                          <p:spTgt spid="13"/>
                                        </p:tgtEl>
                                      </p:cBhvr>
                                    </p:animEffect>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fltVal val="0"/>
                                          </p:val>
                                        </p:tav>
                                        <p:tav tm="100000">
                                          <p:val>
                                            <p:strVal val="#ppt_h"/>
                                          </p:val>
                                        </p:tav>
                                      </p:tavLst>
                                    </p:anim>
                                    <p:animEffect transition="in" filter="fade">
                                      <p:cBhvr>
                                        <p:cTn id="109" dur="500"/>
                                        <p:tgtEl>
                                          <p:spTgt spid="21"/>
                                        </p:tgtEl>
                                      </p:cBhvr>
                                    </p:animEffect>
                                  </p:childTnLst>
                                </p:cTn>
                              </p:par>
                            </p:childTnLst>
                          </p:cTn>
                        </p:par>
                        <p:par>
                          <p:cTn id="110" fill="hold">
                            <p:stCondLst>
                              <p:cond delay="9000"/>
                            </p:stCondLst>
                            <p:childTnLst>
                              <p:par>
                                <p:cTn id="111" presetID="53" presetClass="entr" presetSubtype="16"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fill="hold"/>
                                        <p:tgtEl>
                                          <p:spTgt spid="25"/>
                                        </p:tgtEl>
                                        <p:attrNameLst>
                                          <p:attrName>ppt_w</p:attrName>
                                        </p:attrNameLst>
                                      </p:cBhvr>
                                      <p:tavLst>
                                        <p:tav tm="0">
                                          <p:val>
                                            <p:fltVal val="0"/>
                                          </p:val>
                                        </p:tav>
                                        <p:tav tm="100000">
                                          <p:val>
                                            <p:strVal val="#ppt_w"/>
                                          </p:val>
                                        </p:tav>
                                      </p:tavLst>
                                    </p:anim>
                                    <p:anim calcmode="lin" valueType="num">
                                      <p:cBhvr>
                                        <p:cTn id="114" dur="500" fill="hold"/>
                                        <p:tgtEl>
                                          <p:spTgt spid="25"/>
                                        </p:tgtEl>
                                        <p:attrNameLst>
                                          <p:attrName>ppt_h</p:attrName>
                                        </p:attrNameLst>
                                      </p:cBhvr>
                                      <p:tavLst>
                                        <p:tav tm="0">
                                          <p:val>
                                            <p:fltVal val="0"/>
                                          </p:val>
                                        </p:tav>
                                        <p:tav tm="100000">
                                          <p:val>
                                            <p:strVal val="#ppt_h"/>
                                          </p:val>
                                        </p:tav>
                                      </p:tavLst>
                                    </p:anim>
                                    <p:animEffect transition="in" filter="fade">
                                      <p:cBhvr>
                                        <p:cTn id="115" dur="500"/>
                                        <p:tgtEl>
                                          <p:spTgt spid="25"/>
                                        </p:tgtEl>
                                      </p:cBhvr>
                                    </p:animEffect>
                                  </p:childTnLst>
                                </p:cTn>
                              </p:par>
                            </p:childTnLst>
                          </p:cTn>
                        </p:par>
                        <p:par>
                          <p:cTn id="116" fill="hold">
                            <p:stCondLst>
                              <p:cond delay="9500"/>
                            </p:stCondLst>
                            <p:childTnLst>
                              <p:par>
                                <p:cTn id="117" presetID="53" presetClass="entr" presetSubtype="16" fill="hold" grpId="0" nodeType="afterEffect">
                                  <p:stCondLst>
                                    <p:cond delay="0"/>
                                  </p:stCondLst>
                                  <p:childTnLst>
                                    <p:set>
                                      <p:cBhvr>
                                        <p:cTn id="118" dur="1" fill="hold">
                                          <p:stCondLst>
                                            <p:cond delay="0"/>
                                          </p:stCondLst>
                                        </p:cTn>
                                        <p:tgtEl>
                                          <p:spTgt spid="10"/>
                                        </p:tgtEl>
                                        <p:attrNameLst>
                                          <p:attrName>style.visibility</p:attrName>
                                        </p:attrNameLst>
                                      </p:cBhvr>
                                      <p:to>
                                        <p:strVal val="visible"/>
                                      </p:to>
                                    </p:set>
                                    <p:anim calcmode="lin" valueType="num">
                                      <p:cBhvr>
                                        <p:cTn id="119" dur="500" fill="hold"/>
                                        <p:tgtEl>
                                          <p:spTgt spid="10"/>
                                        </p:tgtEl>
                                        <p:attrNameLst>
                                          <p:attrName>ppt_w</p:attrName>
                                        </p:attrNameLst>
                                      </p:cBhvr>
                                      <p:tavLst>
                                        <p:tav tm="0">
                                          <p:val>
                                            <p:fltVal val="0"/>
                                          </p:val>
                                        </p:tav>
                                        <p:tav tm="100000">
                                          <p:val>
                                            <p:strVal val="#ppt_w"/>
                                          </p:val>
                                        </p:tav>
                                      </p:tavLst>
                                    </p:anim>
                                    <p:anim calcmode="lin" valueType="num">
                                      <p:cBhvr>
                                        <p:cTn id="120" dur="500" fill="hold"/>
                                        <p:tgtEl>
                                          <p:spTgt spid="10"/>
                                        </p:tgtEl>
                                        <p:attrNameLst>
                                          <p:attrName>ppt_h</p:attrName>
                                        </p:attrNameLst>
                                      </p:cBhvr>
                                      <p:tavLst>
                                        <p:tav tm="0">
                                          <p:val>
                                            <p:fltVal val="0"/>
                                          </p:val>
                                        </p:tav>
                                        <p:tav tm="100000">
                                          <p:val>
                                            <p:strVal val="#ppt_h"/>
                                          </p:val>
                                        </p:tav>
                                      </p:tavLst>
                                    </p:anim>
                                    <p:animEffect transition="in" filter="fade">
                                      <p:cBhvr>
                                        <p:cTn id="121" dur="500"/>
                                        <p:tgtEl>
                                          <p:spTgt spid="10"/>
                                        </p:tgtEl>
                                      </p:cBhvr>
                                    </p:animEffect>
                                  </p:childTnLst>
                                </p:cTn>
                              </p:par>
                            </p:childTnLst>
                          </p:cTn>
                        </p:par>
                        <p:par>
                          <p:cTn id="122" fill="hold">
                            <p:stCondLst>
                              <p:cond delay="10000"/>
                            </p:stCondLst>
                            <p:childTnLst>
                              <p:par>
                                <p:cTn id="123" presetID="53" presetClass="entr" presetSubtype="16" fill="hold" grpId="0" nodeType="after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p:cTn id="131" dur="500" fill="hold"/>
                                        <p:tgtEl>
                                          <p:spTgt spid="30"/>
                                        </p:tgtEl>
                                        <p:attrNameLst>
                                          <p:attrName>ppt_w</p:attrName>
                                        </p:attrNameLst>
                                      </p:cBhvr>
                                      <p:tavLst>
                                        <p:tav tm="0">
                                          <p:val>
                                            <p:fltVal val="0"/>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animEffect transition="in" filter="fade">
                                      <p:cBhvr>
                                        <p:cTn id="133" dur="500"/>
                                        <p:tgtEl>
                                          <p:spTgt spid="30"/>
                                        </p:tgtEl>
                                      </p:cBhvr>
                                    </p:animEffect>
                                  </p:childTnLst>
                                </p:cTn>
                              </p:par>
                            </p:childTnLst>
                          </p:cTn>
                        </p:par>
                        <p:par>
                          <p:cTn id="134" fill="hold">
                            <p:stCondLst>
                              <p:cond delay="11000"/>
                            </p:stCondLst>
                            <p:childTnLst>
                              <p:par>
                                <p:cTn id="135" presetID="53" presetClass="entr" presetSubtype="16" fill="hold" grpId="0" nodeType="afterEffect">
                                  <p:stCondLst>
                                    <p:cond delay="0"/>
                                  </p:stCondLst>
                                  <p:childTnLst>
                                    <p:set>
                                      <p:cBhvr>
                                        <p:cTn id="136" dur="1" fill="hold">
                                          <p:stCondLst>
                                            <p:cond delay="0"/>
                                          </p:stCondLst>
                                        </p:cTn>
                                        <p:tgtEl>
                                          <p:spTgt spid="14"/>
                                        </p:tgtEl>
                                        <p:attrNameLst>
                                          <p:attrName>style.visibility</p:attrName>
                                        </p:attrNameLst>
                                      </p:cBhvr>
                                      <p:to>
                                        <p:strVal val="visible"/>
                                      </p:to>
                                    </p:set>
                                    <p:anim calcmode="lin" valueType="num">
                                      <p:cBhvr>
                                        <p:cTn id="137" dur="500" fill="hold"/>
                                        <p:tgtEl>
                                          <p:spTgt spid="14"/>
                                        </p:tgtEl>
                                        <p:attrNameLst>
                                          <p:attrName>ppt_w</p:attrName>
                                        </p:attrNameLst>
                                      </p:cBhvr>
                                      <p:tavLst>
                                        <p:tav tm="0">
                                          <p:val>
                                            <p:fltVal val="0"/>
                                          </p:val>
                                        </p:tav>
                                        <p:tav tm="100000">
                                          <p:val>
                                            <p:strVal val="#ppt_w"/>
                                          </p:val>
                                        </p:tav>
                                      </p:tavLst>
                                    </p:anim>
                                    <p:anim calcmode="lin" valueType="num">
                                      <p:cBhvr>
                                        <p:cTn id="138" dur="500" fill="hold"/>
                                        <p:tgtEl>
                                          <p:spTgt spid="14"/>
                                        </p:tgtEl>
                                        <p:attrNameLst>
                                          <p:attrName>ppt_h</p:attrName>
                                        </p:attrNameLst>
                                      </p:cBhvr>
                                      <p:tavLst>
                                        <p:tav tm="0">
                                          <p:val>
                                            <p:fltVal val="0"/>
                                          </p:val>
                                        </p:tav>
                                        <p:tav tm="100000">
                                          <p:val>
                                            <p:strVal val="#ppt_h"/>
                                          </p:val>
                                        </p:tav>
                                      </p:tavLst>
                                    </p:anim>
                                    <p:animEffect transition="in" filter="fade">
                                      <p:cBhvr>
                                        <p:cTn id="139" dur="500"/>
                                        <p:tgtEl>
                                          <p:spTgt spid="14"/>
                                        </p:tgtEl>
                                      </p:cBhvr>
                                    </p:animEffect>
                                  </p:childTnLst>
                                </p:cTn>
                              </p:par>
                            </p:childTnLst>
                          </p:cTn>
                        </p:par>
                        <p:par>
                          <p:cTn id="140" fill="hold">
                            <p:stCondLst>
                              <p:cond delay="11500"/>
                            </p:stCondLst>
                            <p:childTnLst>
                              <p:par>
                                <p:cTn id="141" presetID="53" presetClass="entr" presetSubtype="16" fill="hold" grpId="0" nodeType="afterEffect">
                                  <p:stCondLst>
                                    <p:cond delay="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Effect transition="in" filter="fade">
                                      <p:cBhvr>
                                        <p:cTn id="145" dur="500"/>
                                        <p:tgtEl>
                                          <p:spTgt spid="22"/>
                                        </p:tgtEl>
                                      </p:cBhvr>
                                    </p:animEffect>
                                  </p:childTnLst>
                                </p:cTn>
                              </p:par>
                            </p:childTnLst>
                          </p:cTn>
                        </p:par>
                        <p:par>
                          <p:cTn id="146" fill="hold">
                            <p:stCondLst>
                              <p:cond delay="12000"/>
                            </p:stCondLst>
                            <p:childTnLst>
                              <p:par>
                                <p:cTn id="147" presetID="53" presetClass="entr" presetSubtype="16" fill="hold" grpId="0" nodeType="after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500" fill="hold"/>
                                        <p:tgtEl>
                                          <p:spTgt spid="26"/>
                                        </p:tgtEl>
                                        <p:attrNameLst>
                                          <p:attrName>ppt_w</p:attrName>
                                        </p:attrNameLst>
                                      </p:cBhvr>
                                      <p:tavLst>
                                        <p:tav tm="0">
                                          <p:val>
                                            <p:fltVal val="0"/>
                                          </p:val>
                                        </p:tav>
                                        <p:tav tm="100000">
                                          <p:val>
                                            <p:strVal val="#ppt_w"/>
                                          </p:val>
                                        </p:tav>
                                      </p:tavLst>
                                    </p:anim>
                                    <p:anim calcmode="lin" valueType="num">
                                      <p:cBhvr>
                                        <p:cTn id="150" dur="500" fill="hold"/>
                                        <p:tgtEl>
                                          <p:spTgt spid="26"/>
                                        </p:tgtEl>
                                        <p:attrNameLst>
                                          <p:attrName>ppt_h</p:attrName>
                                        </p:attrNameLst>
                                      </p:cBhvr>
                                      <p:tavLst>
                                        <p:tav tm="0">
                                          <p:val>
                                            <p:fltVal val="0"/>
                                          </p:val>
                                        </p:tav>
                                        <p:tav tm="100000">
                                          <p:val>
                                            <p:strVal val="#ppt_h"/>
                                          </p:val>
                                        </p:tav>
                                      </p:tavLst>
                                    </p:anim>
                                    <p:animEffect transition="in" filter="fade">
                                      <p:cBhvr>
                                        <p:cTn id="1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8" name="圆角矩形 7"/>
          <p:cNvSpPr/>
          <p:nvPr/>
        </p:nvSpPr>
        <p:spPr>
          <a:xfrm>
            <a:off x="2104571" y="4471252"/>
            <a:ext cx="9643202" cy="798880"/>
          </a:xfrm>
          <a:prstGeom prst="roundRect">
            <a:avLst>
              <a:gd name="adj" fmla="val 0"/>
            </a:avLst>
          </a:prstGeom>
          <a:solidFill>
            <a:srgbClr val="F04E3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alibri" panose="020F0502020204030204"/>
              <a:ea typeface="宋体" panose="02010600030101010101" pitchFamily="2" charset="-122"/>
            </a:endParaRPr>
          </a:p>
        </p:txBody>
      </p:sp>
      <p:sp>
        <p:nvSpPr>
          <p:cNvPr id="11" name="圆角矩形 10"/>
          <p:cNvSpPr/>
          <p:nvPr/>
        </p:nvSpPr>
        <p:spPr>
          <a:xfrm>
            <a:off x="2104571" y="2177146"/>
            <a:ext cx="9643202" cy="798880"/>
          </a:xfrm>
          <a:prstGeom prst="roundRect">
            <a:avLst>
              <a:gd name="adj" fmla="val 0"/>
            </a:avLst>
          </a:prstGeom>
          <a:solidFill>
            <a:srgbClr val="01898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13" name="TextBox 12"/>
          <p:cNvSpPr txBox="1"/>
          <p:nvPr/>
        </p:nvSpPr>
        <p:spPr>
          <a:xfrm>
            <a:off x="3315952" y="2398192"/>
            <a:ext cx="7083784"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330777" y="4700012"/>
            <a:ext cx="508790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单击此处添加标题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922413" y="3038393"/>
            <a:ext cx="8919546" cy="909480"/>
          </a:xfrm>
          <a:prstGeom prst="rect">
            <a:avLst/>
          </a:prstGeom>
          <a:noFill/>
        </p:spPr>
        <p:txBody>
          <a:bodyPr wrap="square" lIns="68580" tIns="34290" rIns="68580" bIns="34290"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922413" y="5275527"/>
            <a:ext cx="8919546" cy="909480"/>
          </a:xfrm>
          <a:prstGeom prst="rect">
            <a:avLst/>
          </a:prstGeom>
          <a:noFill/>
        </p:spPr>
        <p:txBody>
          <a:bodyPr wrap="square" lIns="68580" tIns="34290" rIns="68580" bIns="34290" rtlCol="0">
            <a:spAutoFit/>
          </a:bodyPr>
          <a:lstStyle/>
          <a:p>
            <a:pPr>
              <a:lnSpc>
                <a:spcPct val="13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a:off x="706038" y="1803088"/>
            <a:ext cx="2276984" cy="20180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19" name="矩形 18"/>
          <p:cNvSpPr/>
          <p:nvPr/>
        </p:nvSpPr>
        <p:spPr>
          <a:xfrm>
            <a:off x="1034787" y="2249790"/>
            <a:ext cx="1587416" cy="1054135"/>
          </a:xfrm>
          <a:prstGeom prst="rect">
            <a:avLst/>
          </a:prstGeom>
        </p:spPr>
        <p:txBody>
          <a:bodyPr wrap="square" lIns="68580" tIns="34290" rIns="68580" bIns="34290">
            <a:spAutoFit/>
          </a:bodyPr>
          <a:lstStyle/>
          <a:p>
            <a:pPr algn="ctr"/>
            <a:r>
              <a:rPr lang="zh-CN" altLang="en-US" sz="3200" b="1" dirty="0" smtClean="0">
                <a:solidFill>
                  <a:schemeClr val="bg1"/>
                </a:solidFill>
                <a:latin typeface="ITC Avant Garde Std Bk" panose="020B0502020202020204" pitchFamily="34" charset="0"/>
              </a:rPr>
              <a:t>正面</a:t>
            </a:r>
            <a:endParaRPr lang="en-US" altLang="zh-CN" sz="3200" b="1" dirty="0" smtClean="0">
              <a:solidFill>
                <a:schemeClr val="bg1"/>
              </a:solidFill>
              <a:latin typeface="ITC Avant Garde Std Bk" panose="020B0502020202020204" pitchFamily="34" charset="0"/>
            </a:endParaRPr>
          </a:p>
          <a:p>
            <a:pPr algn="ctr"/>
            <a:r>
              <a:rPr lang="zh-CN" altLang="en-US" sz="3200" b="1" dirty="0" smtClean="0">
                <a:solidFill>
                  <a:schemeClr val="bg1"/>
                </a:solidFill>
                <a:latin typeface="ITC Avant Garde Std Bk" panose="020B0502020202020204" pitchFamily="34" charset="0"/>
              </a:rPr>
              <a:t>观点</a:t>
            </a:r>
            <a:endParaRPr lang="zh-CN" altLang="en-US" sz="3200" b="1" dirty="0">
              <a:solidFill>
                <a:schemeClr val="bg1"/>
              </a:solidFill>
              <a:latin typeface="ITC Avant Garde Std Bk" panose="020B0502020202020204" pitchFamily="34" charset="0"/>
            </a:endParaRPr>
          </a:p>
        </p:txBody>
      </p:sp>
      <p:sp>
        <p:nvSpPr>
          <p:cNvPr id="20" name="Freeform 5"/>
          <p:cNvSpPr/>
          <p:nvPr/>
        </p:nvSpPr>
        <p:spPr bwMode="auto">
          <a:xfrm>
            <a:off x="743993" y="4087996"/>
            <a:ext cx="2276984" cy="20180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sym typeface="Arial" panose="020B0604020202020204" pitchFamily="34" charset="0"/>
            </a:endParaRPr>
          </a:p>
        </p:txBody>
      </p:sp>
      <p:sp>
        <p:nvSpPr>
          <p:cNvPr id="22" name="矩形 21"/>
          <p:cNvSpPr/>
          <p:nvPr/>
        </p:nvSpPr>
        <p:spPr>
          <a:xfrm>
            <a:off x="1072742" y="4534698"/>
            <a:ext cx="1587416" cy="1054135"/>
          </a:xfrm>
          <a:prstGeom prst="rect">
            <a:avLst/>
          </a:prstGeom>
        </p:spPr>
        <p:txBody>
          <a:bodyPr wrap="square" lIns="68580" tIns="34290" rIns="68580" bIns="34290">
            <a:spAutoFit/>
          </a:bodyPr>
          <a:lstStyle/>
          <a:p>
            <a:pPr algn="ctr"/>
            <a:r>
              <a:rPr lang="zh-CN" altLang="en-US" sz="3200" b="1" dirty="0" smtClean="0">
                <a:solidFill>
                  <a:schemeClr val="bg1"/>
                </a:solidFill>
                <a:latin typeface="ITC Avant Garde Std Bk" panose="020B0502020202020204" pitchFamily="34" charset="0"/>
              </a:rPr>
              <a:t>负面</a:t>
            </a:r>
            <a:endParaRPr lang="en-US" altLang="zh-CN" sz="3200" b="1" dirty="0" smtClean="0">
              <a:solidFill>
                <a:schemeClr val="bg1"/>
              </a:solidFill>
              <a:latin typeface="ITC Avant Garde Std Bk" panose="020B0502020202020204" pitchFamily="34" charset="0"/>
            </a:endParaRPr>
          </a:p>
          <a:p>
            <a:pPr algn="ctr"/>
            <a:r>
              <a:rPr lang="zh-CN" altLang="en-US" sz="3200" b="1" dirty="0" smtClean="0">
                <a:solidFill>
                  <a:schemeClr val="bg1"/>
                </a:solidFill>
                <a:latin typeface="ITC Avant Garde Std Bk" panose="020B0502020202020204" pitchFamily="34" charset="0"/>
              </a:rPr>
              <a:t>观点</a:t>
            </a:r>
            <a:endParaRPr lang="zh-CN" altLang="en-US" sz="3200" b="1" dirty="0">
              <a:solidFill>
                <a:schemeClr val="bg1"/>
              </a:solidFill>
              <a:latin typeface="ITC Avant Garde Std Bk"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649"/>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1149"/>
                            </p:stCondLst>
                            <p:childTnLst>
                              <p:par>
                                <p:cTn id="27" presetID="12" presetClass="entr" presetSubtype="4" fill="hold" grpId="0" nodeType="afterEffect">
                                  <p:stCondLst>
                                    <p:cond delay="0"/>
                                  </p:stCondLst>
                                  <p:iterate type="lt">
                                    <p:tmPct val="5983"/>
                                  </p:iterate>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300"/>
                                        <p:tgtEl>
                                          <p:spTgt spid="15"/>
                                        </p:tgtEl>
                                        <p:attrNameLst>
                                          <p:attrName>ppt_y</p:attrName>
                                        </p:attrNameLst>
                                      </p:cBhvr>
                                      <p:tavLst>
                                        <p:tav tm="0">
                                          <p:val>
                                            <p:strVal val="#ppt_y+#ppt_h*1.125000"/>
                                          </p:val>
                                        </p:tav>
                                        <p:tav tm="100000">
                                          <p:val>
                                            <p:strVal val="#ppt_y"/>
                                          </p:val>
                                        </p:tav>
                                      </p:tavLst>
                                    </p:anim>
                                    <p:animEffect transition="in" filter="wipe(up)">
                                      <p:cBhvr>
                                        <p:cTn id="30" dur="300"/>
                                        <p:tgtEl>
                                          <p:spTgt spid="15"/>
                                        </p:tgtEl>
                                      </p:cBhvr>
                                    </p:animEffect>
                                  </p:childTnLst>
                                </p:cTn>
                              </p:par>
                            </p:childTnLst>
                          </p:cTn>
                        </p:par>
                        <p:par>
                          <p:cTn id="31" fill="hold">
                            <p:stCondLst>
                              <p:cond delay="3388"/>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4038"/>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4538"/>
                            </p:stCondLst>
                            <p:childTnLst>
                              <p:par>
                                <p:cTn id="50" presetID="12" presetClass="entr" presetSubtype="4" fill="hold" grpId="0" nodeType="afterEffect">
                                  <p:stCondLst>
                                    <p:cond delay="0"/>
                                  </p:stCondLst>
                                  <p:iterate type="lt">
                                    <p:tmPct val="5983"/>
                                  </p:iterate>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300"/>
                                        <p:tgtEl>
                                          <p:spTgt spid="16"/>
                                        </p:tgtEl>
                                        <p:attrNameLst>
                                          <p:attrName>ppt_y</p:attrName>
                                        </p:attrNameLst>
                                      </p:cBhvr>
                                      <p:tavLst>
                                        <p:tav tm="0">
                                          <p:val>
                                            <p:strVal val="#ppt_y+#ppt_h*1.125000"/>
                                          </p:val>
                                        </p:tav>
                                        <p:tav tm="100000">
                                          <p:val>
                                            <p:strVal val="#ppt_y"/>
                                          </p:val>
                                        </p:tav>
                                      </p:tavLst>
                                    </p:anim>
                                    <p:animEffect transition="in" filter="wipe(up)">
                                      <p:cBhvr>
                                        <p:cTn id="53"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P spid="14" grpId="0"/>
      <p:bldP spid="15" grpId="0"/>
      <p:bldP spid="16" grpId="0"/>
      <p:bldP spid="17" grpId="0" animBg="1"/>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954424" y="765630"/>
            <a:ext cx="4326048" cy="914400"/>
            <a:chOff x="3990041" y="678546"/>
            <a:chExt cx="4326048" cy="914400"/>
          </a:xfrm>
        </p:grpSpPr>
        <p:sp>
          <p:nvSpPr>
            <p:cNvPr id="29" name="圆角矩形 28"/>
            <p:cNvSpPr/>
            <p:nvPr/>
          </p:nvSpPr>
          <p:spPr>
            <a:xfrm>
              <a:off x="4304819" y="678546"/>
              <a:ext cx="3574606" cy="914400"/>
            </a:xfrm>
            <a:prstGeom prst="roundRect">
              <a:avLst/>
            </a:prstGeom>
            <a:solidFill>
              <a:srgbClr val="018989"/>
            </a:solidFill>
            <a:ln>
              <a:noFill/>
            </a:ln>
            <a:effectLst>
              <a:reflection blurRad="6350" stA="20000" endPos="48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94"/>
            <p:cNvSpPr txBox="1"/>
            <p:nvPr/>
          </p:nvSpPr>
          <p:spPr>
            <a:xfrm>
              <a:off x="3990041" y="809608"/>
              <a:ext cx="4326048" cy="623248"/>
            </a:xfrm>
            <a:prstGeom prst="rect">
              <a:avLst/>
            </a:prstGeom>
            <a:noFill/>
          </p:spPr>
          <p:txBody>
            <a:bodyPr wrap="square" lIns="68580" tIns="34290" rIns="68580" bIns="34290"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目录</a:t>
              </a:r>
              <a:r>
                <a:rPr lang="en-US" altLang="zh-CN" sz="3600" b="1" dirty="0" smtClean="0">
                  <a:solidFill>
                    <a:schemeClr val="bg1"/>
                  </a:solidFill>
                  <a:latin typeface="微软雅黑" panose="020B0503020204020204" pitchFamily="34" charset="-122"/>
                  <a:ea typeface="微软雅黑" panose="020B0503020204020204" pitchFamily="34" charset="-122"/>
                </a:rPr>
                <a:t>/</a:t>
              </a:r>
              <a:r>
                <a:rPr lang="en-US" altLang="zh-CN" sz="2400" b="1" dirty="0" smtClean="0">
                  <a:solidFill>
                    <a:schemeClr val="bg1"/>
                  </a:solidFill>
                  <a:latin typeface="微软雅黑" panose="020B0503020204020204" pitchFamily="34" charset="-122"/>
                  <a:ea typeface="微软雅黑" panose="020B0503020204020204" pitchFamily="34" charset="-122"/>
                </a:rPr>
                <a:t>DIRECTORY</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1160701" y="2703725"/>
            <a:ext cx="3153616" cy="738654"/>
          </a:xfrm>
          <a:prstGeom prst="rect">
            <a:avLst/>
          </a:prstGeom>
        </p:spPr>
        <p:txBody>
          <a:bodyPr wrap="square" lIns="0" tIns="45715" rIns="91431" bIns="45715">
            <a:spAutoFit/>
          </a:bodyPr>
          <a:lstStyle/>
          <a:p>
            <a:r>
              <a:rPr lang="zh-CN" altLang="en-US" sz="2400" b="1" dirty="0" smtClean="0">
                <a:solidFill>
                  <a:schemeClr val="bg1">
                    <a:lumMod val="50000"/>
                  </a:schemeClr>
                </a:solidFill>
                <a:latin typeface="微软雅黑" panose="020B0503020204020204" pitchFamily="34" charset="-122"/>
                <a:ea typeface="微软雅黑" panose="020B0503020204020204" pitchFamily="34" charset="-122"/>
              </a:rPr>
              <a:t>点击加入标题</a:t>
            </a:r>
            <a:endParaRPr lang="zh-CN" altLang="en-US" sz="2400" b="1" dirty="0" smtClean="0">
              <a:solidFill>
                <a:schemeClr val="bg1">
                  <a:lumMod val="50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3" name="矩形 32"/>
          <p:cNvSpPr/>
          <p:nvPr/>
        </p:nvSpPr>
        <p:spPr>
          <a:xfrm>
            <a:off x="3709560" y="3841784"/>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点击加入标题</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grpSp>
        <p:nvGrpSpPr>
          <p:cNvPr id="34" name="组合 33"/>
          <p:cNvGrpSpPr/>
          <p:nvPr/>
        </p:nvGrpSpPr>
        <p:grpSpPr>
          <a:xfrm>
            <a:off x="1784803" y="3654944"/>
            <a:ext cx="868322" cy="781407"/>
            <a:chOff x="1753214" y="1620954"/>
            <a:chExt cx="1539043" cy="1384993"/>
          </a:xfrm>
        </p:grpSpPr>
        <p:sp>
          <p:nvSpPr>
            <p:cNvPr id="3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37" name="文本框 94"/>
            <p:cNvSpPr txBox="1"/>
            <p:nvPr/>
          </p:nvSpPr>
          <p:spPr>
            <a:xfrm>
              <a:off x="1753214" y="1740677"/>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A</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397754" y="2632487"/>
            <a:ext cx="868322" cy="781407"/>
            <a:chOff x="1753214" y="1620954"/>
            <a:chExt cx="1539043" cy="1384993"/>
          </a:xfrm>
        </p:grpSpPr>
        <p:sp>
          <p:nvSpPr>
            <p:cNvPr id="40"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41" name="文本框 94"/>
            <p:cNvSpPr txBox="1"/>
            <p:nvPr/>
          </p:nvSpPr>
          <p:spPr>
            <a:xfrm>
              <a:off x="1753214" y="1767689"/>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B</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6288060" y="2703725"/>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点击加入标题</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43" name="矩形 42"/>
          <p:cNvSpPr/>
          <p:nvPr/>
        </p:nvSpPr>
        <p:spPr>
          <a:xfrm>
            <a:off x="9008956" y="3841784"/>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点击加入标题</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bg1">
                  <a:lumMod val="50000"/>
                </a:schemeClr>
              </a:solidFill>
              <a:latin typeface="Impact" panose="020B0806030902050204" pitchFamily="34" charset="0"/>
              <a:ea typeface="宋体" panose="02010600030101010101" pitchFamily="2" charset="-122"/>
              <a:cs typeface="Arial" panose="020B0604020202020204" pitchFamily="34" charset="0"/>
            </a:endParaRPr>
          </a:p>
        </p:txBody>
      </p:sp>
      <p:grpSp>
        <p:nvGrpSpPr>
          <p:cNvPr id="44" name="组合 43"/>
          <p:cNvGrpSpPr/>
          <p:nvPr/>
        </p:nvGrpSpPr>
        <p:grpSpPr>
          <a:xfrm>
            <a:off x="7010705" y="3654944"/>
            <a:ext cx="868322" cy="781407"/>
            <a:chOff x="1729380" y="1620954"/>
            <a:chExt cx="1539043" cy="1384993"/>
          </a:xfrm>
        </p:grpSpPr>
        <p:sp>
          <p:nvSpPr>
            <p:cNvPr id="46"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47" name="文本框 94"/>
            <p:cNvSpPr txBox="1"/>
            <p:nvPr/>
          </p:nvSpPr>
          <p:spPr>
            <a:xfrm>
              <a:off x="1729380" y="1767689"/>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C</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623657" y="2632487"/>
            <a:ext cx="868322" cy="781407"/>
            <a:chOff x="1753214" y="1620954"/>
            <a:chExt cx="1539043" cy="1384993"/>
          </a:xfrm>
        </p:grpSpPr>
        <p:sp>
          <p:nvSpPr>
            <p:cNvPr id="50" name="Freeform 5"/>
            <p:cNvSpPr/>
            <p:nvPr/>
          </p:nvSpPr>
          <p:spPr bwMode="auto">
            <a:xfrm rot="5400000">
              <a:off x="1782571" y="1699695"/>
              <a:ext cx="1384993" cy="12275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p>
              <a:endParaRPr lang="zh-CN" altLang="en-US"/>
            </a:p>
          </p:txBody>
        </p:sp>
        <p:sp>
          <p:nvSpPr>
            <p:cNvPr id="51" name="文本框 94"/>
            <p:cNvSpPr txBox="1"/>
            <p:nvPr/>
          </p:nvSpPr>
          <p:spPr>
            <a:xfrm>
              <a:off x="1753214" y="1767689"/>
              <a:ext cx="1539043" cy="1159217"/>
            </a:xfrm>
            <a:prstGeom prst="rect">
              <a:avLst/>
            </a:prstGeom>
            <a:noFill/>
          </p:spPr>
          <p:txBody>
            <a:bodyPr wrap="square" lIns="68580" tIns="34290" rIns="68580" bIns="34290" rtlCol="0">
              <a:spAutoFit/>
            </a:bodyPr>
            <a:lstStyle/>
            <a:p>
              <a:pPr algn="ctr"/>
              <a:r>
                <a:rPr lang="en-US" altLang="zh-CN" sz="3800" b="1" dirty="0" smtClean="0">
                  <a:solidFill>
                    <a:schemeClr val="bg1"/>
                  </a:solidFill>
                  <a:latin typeface="微软雅黑" panose="020B0503020204020204" pitchFamily="34" charset="-122"/>
                  <a:ea typeface="微软雅黑" panose="020B0503020204020204" pitchFamily="34" charset="-122"/>
                </a:rPr>
                <a:t>D</a:t>
              </a:r>
              <a:endParaRPr lang="zh-CN" altLang="en-US" sz="3800" b="1" dirty="0">
                <a:solidFill>
                  <a:schemeClr val="bg1"/>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0" y="5181600"/>
            <a:ext cx="12190413" cy="1677988"/>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75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750"/>
                                            <p:tgtEl>
                                              <p:spTgt spid="31"/>
                                            </p:tgtEl>
                                          </p:cBhvr>
                                        </p:animEffect>
                                        <p:anim calcmode="lin" valueType="num">
                                          <p:cBhvr>
                                            <p:cTn id="12" dur="750" fill="hold"/>
                                            <p:tgtEl>
                                              <p:spTgt spid="31"/>
                                            </p:tgtEl>
                                            <p:attrNameLst>
                                              <p:attrName>ppt_x</p:attrName>
                                            </p:attrNameLst>
                                          </p:cBhvr>
                                          <p:tavLst>
                                            <p:tav tm="0">
                                              <p:val>
                                                <p:strVal val="#ppt_x"/>
                                              </p:val>
                                            </p:tav>
                                            <p:tav tm="100000">
                                              <p:val>
                                                <p:strVal val="#ppt_x"/>
                                              </p:val>
                                            </p:tav>
                                          </p:tavLst>
                                        </p:anim>
                                        <p:anim calcmode="lin" valueType="num">
                                          <p:cBhvr>
                                            <p:cTn id="13" dur="75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2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2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nodeType="withEffect">
                                      <p:stCondLst>
                                        <p:cond delay="3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Effect transition="in" filter="fade">
                                          <p:cBhvr>
                                            <p:cTn id="34" dur="500"/>
                                            <p:tgtEl>
                                              <p:spTgt spid="48"/>
                                            </p:tgtEl>
                                          </p:cBhvr>
                                        </p:animEffect>
                                      </p:childTnLst>
                                    </p:cTn>
                                  </p:par>
                                </p:childTnLst>
                              </p:cTn>
                            </p:par>
                            <p:par>
                              <p:cTn id="35" fill="hold">
                                <p:stCondLst>
                                  <p:cond delay="2500"/>
                                </p:stCondLst>
                                <p:childTnLst>
                                  <p:par>
                                    <p:cTn id="36" presetID="2" presetClass="entr" presetSubtype="2" fill="hold" grpId="0" nodeType="afterEffect" p14:presetBounceEnd="58000">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14:bounceEnd="58000">
                                          <p:cBhvr additive="base">
                                            <p:cTn id="38" dur="600" fill="hold"/>
                                            <p:tgtEl>
                                              <p:spTgt spid="32"/>
                                            </p:tgtEl>
                                            <p:attrNameLst>
                                              <p:attrName>ppt_x</p:attrName>
                                            </p:attrNameLst>
                                          </p:cBhvr>
                                          <p:tavLst>
                                            <p:tav tm="0">
                                              <p:val>
                                                <p:strVal val="1+#ppt_w/2"/>
                                              </p:val>
                                            </p:tav>
                                            <p:tav tm="100000">
                                              <p:val>
                                                <p:strVal val="#ppt_x"/>
                                              </p:val>
                                            </p:tav>
                                          </p:tavLst>
                                        </p:anim>
                                        <p:anim calcmode="lin" valueType="num" p14:bounceEnd="58000">
                                          <p:cBhvr additive="base">
                                            <p:cTn id="39" dur="6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14:presetBounceEnd="58000">
                                      <p:stCondLst>
                                        <p:cond delay="200"/>
                                      </p:stCondLst>
                                      <p:childTnLst>
                                        <p:set>
                                          <p:cBhvr>
                                            <p:cTn id="41" dur="1" fill="hold">
                                              <p:stCondLst>
                                                <p:cond delay="0"/>
                                              </p:stCondLst>
                                            </p:cTn>
                                            <p:tgtEl>
                                              <p:spTgt spid="33"/>
                                            </p:tgtEl>
                                            <p:attrNameLst>
                                              <p:attrName>style.visibility</p:attrName>
                                            </p:attrNameLst>
                                          </p:cBhvr>
                                          <p:to>
                                            <p:strVal val="visible"/>
                                          </p:to>
                                        </p:set>
                                        <p:anim calcmode="lin" valueType="num" p14:bounceEnd="58000">
                                          <p:cBhvr additive="base">
                                            <p:cTn id="42" dur="600" fill="hold"/>
                                            <p:tgtEl>
                                              <p:spTgt spid="33"/>
                                            </p:tgtEl>
                                            <p:attrNameLst>
                                              <p:attrName>ppt_x</p:attrName>
                                            </p:attrNameLst>
                                          </p:cBhvr>
                                          <p:tavLst>
                                            <p:tav tm="0">
                                              <p:val>
                                                <p:strVal val="1+#ppt_w/2"/>
                                              </p:val>
                                            </p:tav>
                                            <p:tav tm="100000">
                                              <p:val>
                                                <p:strVal val="#ppt_x"/>
                                              </p:val>
                                            </p:tav>
                                          </p:tavLst>
                                        </p:anim>
                                        <p:anim calcmode="lin" valueType="num" p14:bounceEnd="58000">
                                          <p:cBhvr additive="base">
                                            <p:cTn id="43" dur="6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58000">
                                      <p:stCondLst>
                                        <p:cond delay="350"/>
                                      </p:stCondLst>
                                      <p:childTnLst>
                                        <p:set>
                                          <p:cBhvr>
                                            <p:cTn id="45" dur="1" fill="hold">
                                              <p:stCondLst>
                                                <p:cond delay="0"/>
                                              </p:stCondLst>
                                            </p:cTn>
                                            <p:tgtEl>
                                              <p:spTgt spid="42"/>
                                            </p:tgtEl>
                                            <p:attrNameLst>
                                              <p:attrName>style.visibility</p:attrName>
                                            </p:attrNameLst>
                                          </p:cBhvr>
                                          <p:to>
                                            <p:strVal val="visible"/>
                                          </p:to>
                                        </p:set>
                                        <p:anim calcmode="lin" valueType="num" p14:bounceEnd="58000">
                                          <p:cBhvr additive="base">
                                            <p:cTn id="46" dur="6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47" dur="600" fill="hold"/>
                                            <p:tgtEl>
                                              <p:spTgt spid="4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58000">
                                      <p:stCondLst>
                                        <p:cond delay="500"/>
                                      </p:stCondLst>
                                      <p:childTnLst>
                                        <p:set>
                                          <p:cBhvr>
                                            <p:cTn id="49" dur="1" fill="hold">
                                              <p:stCondLst>
                                                <p:cond delay="0"/>
                                              </p:stCondLst>
                                            </p:cTn>
                                            <p:tgtEl>
                                              <p:spTgt spid="43"/>
                                            </p:tgtEl>
                                            <p:attrNameLst>
                                              <p:attrName>style.visibility</p:attrName>
                                            </p:attrNameLst>
                                          </p:cBhvr>
                                          <p:to>
                                            <p:strVal val="visible"/>
                                          </p:to>
                                        </p:set>
                                        <p:anim calcmode="lin" valueType="num" p14:bounceEnd="58000">
                                          <p:cBhvr additive="base">
                                            <p:cTn id="50" dur="600" fill="hold"/>
                                            <p:tgtEl>
                                              <p:spTgt spid="43"/>
                                            </p:tgtEl>
                                            <p:attrNameLst>
                                              <p:attrName>ppt_x</p:attrName>
                                            </p:attrNameLst>
                                          </p:cBhvr>
                                          <p:tavLst>
                                            <p:tav tm="0">
                                              <p:val>
                                                <p:strVal val="1+#ppt_w/2"/>
                                              </p:val>
                                            </p:tav>
                                            <p:tav tm="100000">
                                              <p:val>
                                                <p:strVal val="#ppt_x"/>
                                              </p:val>
                                            </p:tav>
                                          </p:tavLst>
                                        </p:anim>
                                        <p:anim calcmode="lin" valueType="num" p14:bounceEnd="58000">
                                          <p:cBhvr additive="base">
                                            <p:cTn id="51" dur="6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2" grpId="0"/>
          <p:bldP spid="43" grpId="0"/>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750"/>
                                            <p:tgtEl>
                                              <p:spTgt spid="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750"/>
                                            <p:tgtEl>
                                              <p:spTgt spid="31"/>
                                            </p:tgtEl>
                                          </p:cBhvr>
                                        </p:animEffect>
                                        <p:anim calcmode="lin" valueType="num">
                                          <p:cBhvr>
                                            <p:cTn id="12" dur="750" fill="hold"/>
                                            <p:tgtEl>
                                              <p:spTgt spid="31"/>
                                            </p:tgtEl>
                                            <p:attrNameLst>
                                              <p:attrName>ppt_x</p:attrName>
                                            </p:attrNameLst>
                                          </p:cBhvr>
                                          <p:tavLst>
                                            <p:tav tm="0">
                                              <p:val>
                                                <p:strVal val="#ppt_x"/>
                                              </p:val>
                                            </p:tav>
                                            <p:tav tm="100000">
                                              <p:val>
                                                <p:strVal val="#ppt_x"/>
                                              </p:val>
                                            </p:tav>
                                          </p:tavLst>
                                        </p:anim>
                                        <p:anim calcmode="lin" valueType="num">
                                          <p:cBhvr>
                                            <p:cTn id="13" dur="75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2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2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nodeType="withEffect">
                                      <p:stCondLst>
                                        <p:cond delay="350"/>
                                      </p:stCondLst>
                                      <p:childTnLst>
                                        <p:set>
                                          <p:cBhvr>
                                            <p:cTn id="31" dur="1" fill="hold">
                                              <p:stCondLst>
                                                <p:cond delay="0"/>
                                              </p:stCondLst>
                                            </p:cTn>
                                            <p:tgtEl>
                                              <p:spTgt spid="48"/>
                                            </p:tgtEl>
                                            <p:attrNameLst>
                                              <p:attrName>style.visibility</p:attrName>
                                            </p:attrNameLst>
                                          </p:cBhvr>
                                          <p:to>
                                            <p:strVal val="visible"/>
                                          </p:to>
                                        </p:set>
                                        <p:anim calcmode="lin" valueType="num">
                                          <p:cBhvr>
                                            <p:cTn id="32" dur="500" fill="hold"/>
                                            <p:tgtEl>
                                              <p:spTgt spid="48"/>
                                            </p:tgtEl>
                                            <p:attrNameLst>
                                              <p:attrName>ppt_w</p:attrName>
                                            </p:attrNameLst>
                                          </p:cBhvr>
                                          <p:tavLst>
                                            <p:tav tm="0">
                                              <p:val>
                                                <p:fltVal val="0"/>
                                              </p:val>
                                            </p:tav>
                                            <p:tav tm="100000">
                                              <p:val>
                                                <p:strVal val="#ppt_w"/>
                                              </p:val>
                                            </p:tav>
                                          </p:tavLst>
                                        </p:anim>
                                        <p:anim calcmode="lin" valueType="num">
                                          <p:cBhvr>
                                            <p:cTn id="33" dur="500" fill="hold"/>
                                            <p:tgtEl>
                                              <p:spTgt spid="48"/>
                                            </p:tgtEl>
                                            <p:attrNameLst>
                                              <p:attrName>ppt_h</p:attrName>
                                            </p:attrNameLst>
                                          </p:cBhvr>
                                          <p:tavLst>
                                            <p:tav tm="0">
                                              <p:val>
                                                <p:fltVal val="0"/>
                                              </p:val>
                                            </p:tav>
                                            <p:tav tm="100000">
                                              <p:val>
                                                <p:strVal val="#ppt_h"/>
                                              </p:val>
                                            </p:tav>
                                          </p:tavLst>
                                        </p:anim>
                                        <p:animEffect transition="in" filter="fade">
                                          <p:cBhvr>
                                            <p:cTn id="34" dur="500"/>
                                            <p:tgtEl>
                                              <p:spTgt spid="48"/>
                                            </p:tgtEl>
                                          </p:cBhvr>
                                        </p:animEffect>
                                      </p:childTnLst>
                                    </p:cTn>
                                  </p:par>
                                </p:childTnLst>
                              </p:cTn>
                            </p:par>
                            <p:par>
                              <p:cTn id="35" fill="hold">
                                <p:stCondLst>
                                  <p:cond delay="2500"/>
                                </p:stCondLst>
                                <p:childTnLst>
                                  <p:par>
                                    <p:cTn id="36" presetID="2" presetClass="entr" presetSubtype="2"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600" fill="hold"/>
                                            <p:tgtEl>
                                              <p:spTgt spid="32"/>
                                            </p:tgtEl>
                                            <p:attrNameLst>
                                              <p:attrName>ppt_x</p:attrName>
                                            </p:attrNameLst>
                                          </p:cBhvr>
                                          <p:tavLst>
                                            <p:tav tm="0">
                                              <p:val>
                                                <p:strVal val="1+#ppt_w/2"/>
                                              </p:val>
                                            </p:tav>
                                            <p:tav tm="100000">
                                              <p:val>
                                                <p:strVal val="#ppt_x"/>
                                              </p:val>
                                            </p:tav>
                                          </p:tavLst>
                                        </p:anim>
                                        <p:anim calcmode="lin" valueType="num">
                                          <p:cBhvr additive="base">
                                            <p:cTn id="39" dur="6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600" fill="hold"/>
                                            <p:tgtEl>
                                              <p:spTgt spid="33"/>
                                            </p:tgtEl>
                                            <p:attrNameLst>
                                              <p:attrName>ppt_x</p:attrName>
                                            </p:attrNameLst>
                                          </p:cBhvr>
                                          <p:tavLst>
                                            <p:tav tm="0">
                                              <p:val>
                                                <p:strVal val="1+#ppt_w/2"/>
                                              </p:val>
                                            </p:tav>
                                            <p:tav tm="100000">
                                              <p:val>
                                                <p:strVal val="#ppt_x"/>
                                              </p:val>
                                            </p:tav>
                                          </p:tavLst>
                                        </p:anim>
                                        <p:anim calcmode="lin" valueType="num">
                                          <p:cBhvr additive="base">
                                            <p:cTn id="43" dur="6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3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600" fill="hold"/>
                                            <p:tgtEl>
                                              <p:spTgt spid="42"/>
                                            </p:tgtEl>
                                            <p:attrNameLst>
                                              <p:attrName>ppt_x</p:attrName>
                                            </p:attrNameLst>
                                          </p:cBhvr>
                                          <p:tavLst>
                                            <p:tav tm="0">
                                              <p:val>
                                                <p:strVal val="1+#ppt_w/2"/>
                                              </p:val>
                                            </p:tav>
                                            <p:tav tm="100000">
                                              <p:val>
                                                <p:strVal val="#ppt_x"/>
                                              </p:val>
                                            </p:tav>
                                          </p:tavLst>
                                        </p:anim>
                                        <p:anim calcmode="lin" valueType="num">
                                          <p:cBhvr additive="base">
                                            <p:cTn id="47" dur="600" fill="hold"/>
                                            <p:tgtEl>
                                              <p:spTgt spid="42"/>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600" fill="hold"/>
                                            <p:tgtEl>
                                              <p:spTgt spid="43"/>
                                            </p:tgtEl>
                                            <p:attrNameLst>
                                              <p:attrName>ppt_x</p:attrName>
                                            </p:attrNameLst>
                                          </p:cBhvr>
                                          <p:tavLst>
                                            <p:tav tm="0">
                                              <p:val>
                                                <p:strVal val="1+#ppt_w/2"/>
                                              </p:val>
                                            </p:tav>
                                            <p:tav tm="100000">
                                              <p:val>
                                                <p:strVal val="#ppt_x"/>
                                              </p:val>
                                            </p:tav>
                                          </p:tavLst>
                                        </p:anim>
                                        <p:anim calcmode="lin" valueType="num">
                                          <p:cBhvr additive="base">
                                            <p:cTn id="51" dur="6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2" grpId="0"/>
          <p:bldP spid="43" grpId="0"/>
          <p:bldP spid="5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5"/>
          <p:cNvSpPr/>
          <p:nvPr/>
        </p:nvSpPr>
        <p:spPr>
          <a:xfrm>
            <a:off x="5268452" y="3091803"/>
            <a:ext cx="1886040" cy="1886040"/>
          </a:xfrm>
          <a:prstGeom prst="ellipse">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TextBox 19"/>
          <p:cNvSpPr txBox="1"/>
          <p:nvPr/>
        </p:nvSpPr>
        <p:spPr>
          <a:xfrm>
            <a:off x="5708243" y="3577513"/>
            <a:ext cx="1022560" cy="923330"/>
          </a:xfrm>
          <a:prstGeom prst="rect">
            <a:avLst/>
          </a:prstGeom>
          <a:noFill/>
        </p:spPr>
        <p:txBody>
          <a:bodyPr wrap="square" lIns="0" tIns="0" rIns="0" bIns="0" rtlCol="0">
            <a:spAutoFit/>
          </a:bodyPr>
          <a:lstStyle/>
          <a:p>
            <a:pPr algn="ctr"/>
            <a:r>
              <a:rPr lang="zh-CN" altLang="en-US" sz="3000" b="1" dirty="0">
                <a:solidFill>
                  <a:schemeClr val="bg1"/>
                </a:solidFill>
                <a:latin typeface="微软雅黑" panose="020B0503020204020204" pitchFamily="34" charset="-122"/>
                <a:ea typeface="微软雅黑" panose="020B0503020204020204" pitchFamily="34" charset="-122"/>
              </a:rPr>
              <a:t>四点建议 </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9" name="44"/>
          <p:cNvSpPr/>
          <p:nvPr/>
        </p:nvSpPr>
        <p:spPr>
          <a:xfrm>
            <a:off x="1232436" y="2088788"/>
            <a:ext cx="4619360" cy="1725822"/>
          </a:xfrm>
          <a:custGeom>
            <a:avLst/>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825272 h 1952352"/>
              <a:gd name="connsiteX4" fmla="*/ 5136284 w 5225694"/>
              <a:gd name="connsiteY4" fmla="*/ 838917 h 1952352"/>
              <a:gd name="connsiteX5" fmla="*/ 4126117 w 5225694"/>
              <a:gd name="connsiteY5" fmla="*/ 1849083 h 1952352"/>
              <a:gd name="connsiteX6" fmla="*/ 411570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825272"/>
                </a:lnTo>
                <a:lnTo>
                  <a:pt x="5136284" y="838917"/>
                </a:lnTo>
                <a:cubicBezTo>
                  <a:pt x="4629239" y="942674"/>
                  <a:pt x="4229874" y="1342039"/>
                  <a:pt x="4126117" y="1849083"/>
                </a:cubicBezTo>
                <a:lnTo>
                  <a:pt x="4115707" y="1952352"/>
                </a:lnTo>
                <a:lnTo>
                  <a:pt x="206207" y="1952352"/>
                </a:lnTo>
                <a:cubicBezTo>
                  <a:pt x="92322" y="1952352"/>
                  <a:pt x="0" y="1860030"/>
                  <a:pt x="0" y="1746145"/>
                </a:cubicBezTo>
                <a:lnTo>
                  <a:pt x="0" y="206207"/>
                </a:lnTo>
                <a:cubicBezTo>
                  <a:pt x="0" y="92322"/>
                  <a:pt x="92322" y="0"/>
                  <a:pt x="206207" y="0"/>
                </a:cubicBezTo>
                <a:close/>
              </a:path>
            </a:pathLst>
          </a:custGeom>
          <a:solidFill>
            <a:srgbClr val="0189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45"/>
          <p:cNvSpPr/>
          <p:nvPr/>
        </p:nvSpPr>
        <p:spPr>
          <a:xfrm>
            <a:off x="6556635" y="2088788"/>
            <a:ext cx="4619360" cy="1725822"/>
          </a:xfrm>
          <a:custGeom>
            <a:avLst/>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1109988 w 5225694"/>
              <a:gd name="connsiteY5" fmla="*/ 1952352 h 1952352"/>
              <a:gd name="connsiteX6" fmla="*/ 1099577 w 5225694"/>
              <a:gd name="connsiteY6" fmla="*/ 1849083 h 1952352"/>
              <a:gd name="connsiteX7" fmla="*/ 89411 w 5225694"/>
              <a:gd name="connsiteY7" fmla="*/ 838917 h 1952352"/>
              <a:gd name="connsiteX8" fmla="*/ 0 w 5225694"/>
              <a:gd name="connsiteY8" fmla="*/ 825272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1746145"/>
                </a:lnTo>
                <a:cubicBezTo>
                  <a:pt x="5225694" y="1860030"/>
                  <a:pt x="5133372" y="1952352"/>
                  <a:pt x="5019487" y="1952352"/>
                </a:cubicBezTo>
                <a:lnTo>
                  <a:pt x="1109988" y="1952352"/>
                </a:lnTo>
                <a:lnTo>
                  <a:pt x="1099577" y="1849083"/>
                </a:lnTo>
                <a:cubicBezTo>
                  <a:pt x="995821" y="1342039"/>
                  <a:pt x="596456" y="942674"/>
                  <a:pt x="89411" y="838917"/>
                </a:cubicBezTo>
                <a:lnTo>
                  <a:pt x="0" y="825272"/>
                </a:lnTo>
                <a:lnTo>
                  <a:pt x="0" y="206207"/>
                </a:lnTo>
                <a:cubicBezTo>
                  <a:pt x="0" y="92322"/>
                  <a:pt x="92322" y="0"/>
                  <a:pt x="206207" y="0"/>
                </a:cubicBezTo>
                <a:close/>
              </a:path>
            </a:pathLst>
          </a:custGeom>
          <a:solidFill>
            <a:srgbClr val="F04E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47"/>
          <p:cNvSpPr/>
          <p:nvPr/>
        </p:nvSpPr>
        <p:spPr>
          <a:xfrm>
            <a:off x="1232436" y="4313092"/>
            <a:ext cx="4619360" cy="1725822"/>
          </a:xfrm>
          <a:custGeom>
            <a:avLst/>
            <a:gdLst>
              <a:gd name="connsiteX0" fmla="*/ 206207 w 5225694"/>
              <a:gd name="connsiteY0" fmla="*/ 0 h 1952352"/>
              <a:gd name="connsiteX1" fmla="*/ 4115707 w 5225694"/>
              <a:gd name="connsiteY1" fmla="*/ 0 h 1952352"/>
              <a:gd name="connsiteX2" fmla="*/ 4126117 w 5225694"/>
              <a:gd name="connsiteY2" fmla="*/ 103268 h 1952352"/>
              <a:gd name="connsiteX3" fmla="*/ 5136284 w 5225694"/>
              <a:gd name="connsiteY3" fmla="*/ 1113434 h 1952352"/>
              <a:gd name="connsiteX4" fmla="*/ 5225694 w 5225694"/>
              <a:gd name="connsiteY4" fmla="*/ 1127080 h 1952352"/>
              <a:gd name="connsiteX5" fmla="*/ 5225694 w 5225694"/>
              <a:gd name="connsiteY5" fmla="*/ 1746145 h 1952352"/>
              <a:gd name="connsiteX6" fmla="*/ 501948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4115707" y="0"/>
                </a:lnTo>
                <a:lnTo>
                  <a:pt x="4126117" y="103268"/>
                </a:lnTo>
                <a:cubicBezTo>
                  <a:pt x="4229874" y="610313"/>
                  <a:pt x="4629239" y="1009678"/>
                  <a:pt x="5136284" y="1113434"/>
                </a:cubicBezTo>
                <a:lnTo>
                  <a:pt x="5225694" y="1127080"/>
                </a:lnTo>
                <a:lnTo>
                  <a:pt x="5225694" y="1746145"/>
                </a:lnTo>
                <a:cubicBezTo>
                  <a:pt x="5225694" y="1860030"/>
                  <a:pt x="5133372" y="1952352"/>
                  <a:pt x="5019487" y="1952352"/>
                </a:cubicBezTo>
                <a:lnTo>
                  <a:pt x="206207" y="1952352"/>
                </a:lnTo>
                <a:cubicBezTo>
                  <a:pt x="92322" y="1952352"/>
                  <a:pt x="0" y="1860030"/>
                  <a:pt x="0" y="1746145"/>
                </a:cubicBezTo>
                <a:lnTo>
                  <a:pt x="0" y="206207"/>
                </a:lnTo>
                <a:cubicBezTo>
                  <a:pt x="0" y="92322"/>
                  <a:pt x="92322" y="0"/>
                  <a:pt x="206207" y="0"/>
                </a:cubicBezTo>
                <a:close/>
              </a:path>
            </a:pathLst>
          </a:custGeom>
          <a:solidFill>
            <a:srgbClr val="F04E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46"/>
          <p:cNvSpPr/>
          <p:nvPr/>
        </p:nvSpPr>
        <p:spPr>
          <a:xfrm>
            <a:off x="6556635" y="4313092"/>
            <a:ext cx="4619360" cy="1725822"/>
          </a:xfrm>
          <a:custGeom>
            <a:avLst/>
            <a:gdLst>
              <a:gd name="connsiteX0" fmla="*/ 110998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206207 w 5225694"/>
              <a:gd name="connsiteY5" fmla="*/ 1952352 h 1952352"/>
              <a:gd name="connsiteX6" fmla="*/ 0 w 5225694"/>
              <a:gd name="connsiteY6" fmla="*/ 1746145 h 1952352"/>
              <a:gd name="connsiteX7" fmla="*/ 0 w 5225694"/>
              <a:gd name="connsiteY7" fmla="*/ 1127080 h 1952352"/>
              <a:gd name="connsiteX8" fmla="*/ 89411 w 5225694"/>
              <a:gd name="connsiteY8" fmla="*/ 1113434 h 1952352"/>
              <a:gd name="connsiteX9" fmla="*/ 1099577 w 5225694"/>
              <a:gd name="connsiteY9" fmla="*/ 103268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694" h="1952352">
                <a:moveTo>
                  <a:pt x="1109987" y="0"/>
                </a:moveTo>
                <a:lnTo>
                  <a:pt x="5019487" y="0"/>
                </a:lnTo>
                <a:cubicBezTo>
                  <a:pt x="5133372" y="0"/>
                  <a:pt x="5225694" y="92322"/>
                  <a:pt x="5225694" y="206207"/>
                </a:cubicBezTo>
                <a:lnTo>
                  <a:pt x="5225694" y="1746145"/>
                </a:lnTo>
                <a:cubicBezTo>
                  <a:pt x="5225694" y="1860030"/>
                  <a:pt x="5133372" y="1952352"/>
                  <a:pt x="5019487" y="1952352"/>
                </a:cubicBezTo>
                <a:lnTo>
                  <a:pt x="206207" y="1952352"/>
                </a:lnTo>
                <a:cubicBezTo>
                  <a:pt x="92322" y="1952352"/>
                  <a:pt x="0" y="1860030"/>
                  <a:pt x="0" y="1746145"/>
                </a:cubicBezTo>
                <a:lnTo>
                  <a:pt x="0" y="1127080"/>
                </a:lnTo>
                <a:lnTo>
                  <a:pt x="89411" y="1113434"/>
                </a:lnTo>
                <a:cubicBezTo>
                  <a:pt x="596456" y="1009678"/>
                  <a:pt x="995821" y="610313"/>
                  <a:pt x="1099577" y="103268"/>
                </a:cubicBezTo>
                <a:close/>
              </a:path>
            </a:pathLst>
          </a:custGeom>
          <a:solidFill>
            <a:srgbClr val="0189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TextBox 29"/>
          <p:cNvSpPr txBox="1"/>
          <p:nvPr/>
        </p:nvSpPr>
        <p:spPr>
          <a:xfrm>
            <a:off x="1684692" y="2833511"/>
            <a:ext cx="2928036" cy="384175"/>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4" name="TextBox 30"/>
          <p:cNvSpPr txBox="1"/>
          <p:nvPr/>
        </p:nvSpPr>
        <p:spPr>
          <a:xfrm>
            <a:off x="1781790" y="2386345"/>
            <a:ext cx="1646690" cy="323165"/>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建议之一</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5" name="TextBox 29"/>
          <p:cNvSpPr txBox="1"/>
          <p:nvPr/>
        </p:nvSpPr>
        <p:spPr>
          <a:xfrm>
            <a:off x="7788893" y="2833511"/>
            <a:ext cx="2928036" cy="384175"/>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6" name="TextBox 30"/>
          <p:cNvSpPr txBox="1"/>
          <p:nvPr/>
        </p:nvSpPr>
        <p:spPr>
          <a:xfrm>
            <a:off x="7885990" y="2386345"/>
            <a:ext cx="1646690" cy="323165"/>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建议之二</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7" name="TextBox 29"/>
          <p:cNvSpPr txBox="1"/>
          <p:nvPr/>
        </p:nvSpPr>
        <p:spPr>
          <a:xfrm>
            <a:off x="1684692" y="5084803"/>
            <a:ext cx="2928036" cy="384175"/>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400" dirty="0" smtClean="0">
                <a:solidFill>
                  <a:schemeClr val="bg1"/>
                </a:solidFill>
                <a:latin typeface="微软雅黑" panose="020B0503020204020204" pitchFamily="34" charset="-122"/>
                <a:ea typeface="微软雅黑" panose="020B0503020204020204" pitchFamily="34" charset="-122"/>
              </a:rPr>
              <a:t>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8" name="TextBox 30"/>
          <p:cNvSpPr txBox="1"/>
          <p:nvPr/>
        </p:nvSpPr>
        <p:spPr>
          <a:xfrm>
            <a:off x="1781790" y="4637637"/>
            <a:ext cx="1646690" cy="323165"/>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建议之三</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19" name="TextBox 29"/>
          <p:cNvSpPr txBox="1"/>
          <p:nvPr/>
        </p:nvSpPr>
        <p:spPr>
          <a:xfrm>
            <a:off x="7788893" y="5084803"/>
            <a:ext cx="2928036" cy="384175"/>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a:t>
            </a:r>
            <a:r>
              <a:rPr lang="zh-CN" altLang="en-US" sz="1400" dirty="0" smtClean="0">
                <a:solidFill>
                  <a:schemeClr val="bg1"/>
                </a:solidFill>
                <a:latin typeface="微软雅黑" panose="020B0503020204020204" pitchFamily="34" charset="-122"/>
                <a:ea typeface="微软雅黑" panose="020B0503020204020204" pitchFamily="34" charset="-122"/>
              </a:rPr>
              <a:t>需概括精炼，言简意赅的说明分项内容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0" name="TextBox 30"/>
          <p:cNvSpPr txBox="1"/>
          <p:nvPr/>
        </p:nvSpPr>
        <p:spPr>
          <a:xfrm>
            <a:off x="7885990" y="4637637"/>
            <a:ext cx="1646690" cy="323165"/>
          </a:xfrm>
          <a:prstGeom prst="rect">
            <a:avLst/>
          </a:prstGeom>
          <a:noFill/>
        </p:spPr>
        <p:txBody>
          <a:bodyPr wrap="square" lIns="0" tIns="0" rIns="0" bIns="0" rtlCol="0">
            <a:spAutoFit/>
          </a:bodyPr>
          <a:lstStyle/>
          <a:p>
            <a:r>
              <a:rPr lang="zh-CN" altLang="en-US" sz="2100" b="1" dirty="0">
                <a:solidFill>
                  <a:schemeClr val="bg1"/>
                </a:solidFill>
                <a:latin typeface="微软雅黑" panose="020B0503020204020204" pitchFamily="34" charset="-122"/>
                <a:ea typeface="微软雅黑" panose="020B0503020204020204" pitchFamily="34" charset="-122"/>
              </a:rPr>
              <a:t>建议之四</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5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Scale>
                                      <p:cBhvr>
                                        <p:cTn id="2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4"/>
                                        </p:tgtEl>
                                        <p:attrNameLst>
                                          <p:attrName>ppt_x</p:attrName>
                                          <p:attrName>ppt_y</p:attrName>
                                        </p:attrNameLst>
                                      </p:cBhvr>
                                    </p:animMotion>
                                    <p:animEffect transition="in" filter="fade">
                                      <p:cBhvr>
                                        <p:cTn id="24" dur="1000"/>
                                        <p:tgtEl>
                                          <p:spTgt spid="14"/>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Scale>
                                      <p:cBhvr>
                                        <p:cTn id="2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
                                        </p:tgtEl>
                                        <p:attrNameLst>
                                          <p:attrName>ppt_x</p:attrName>
                                          <p:attrName>ppt_y</p:attrName>
                                        </p:attrNameLst>
                                      </p:cBhvr>
                                    </p:animMotion>
                                    <p:animEffect transition="in" filter="fade">
                                      <p:cBhvr>
                                        <p:cTn id="29" dur="1000"/>
                                        <p:tgtEl>
                                          <p:spTgt spid="13"/>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par>
                                <p:cTn id="35" presetID="52" presetClass="entr" presetSubtype="0" fill="hold" grpId="0" nodeType="withEffect">
                                  <p:stCondLst>
                                    <p:cond delay="800"/>
                                  </p:stCondLst>
                                  <p:childTnLst>
                                    <p:set>
                                      <p:cBhvr>
                                        <p:cTn id="36" dur="1" fill="hold">
                                          <p:stCondLst>
                                            <p:cond delay="0"/>
                                          </p:stCondLst>
                                        </p:cTn>
                                        <p:tgtEl>
                                          <p:spTgt spid="16"/>
                                        </p:tgtEl>
                                        <p:attrNameLst>
                                          <p:attrName>style.visibility</p:attrName>
                                        </p:attrNameLst>
                                      </p:cBhvr>
                                      <p:to>
                                        <p:strVal val="visible"/>
                                      </p:to>
                                    </p:set>
                                    <p:animScale>
                                      <p:cBhvr>
                                        <p:cTn id="3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6"/>
                                        </p:tgtEl>
                                        <p:attrNameLst>
                                          <p:attrName>ppt_x</p:attrName>
                                          <p:attrName>ppt_y</p:attrName>
                                        </p:attrNameLst>
                                      </p:cBhvr>
                                    </p:animMotion>
                                    <p:animEffect transition="in" filter="fade">
                                      <p:cBhvr>
                                        <p:cTn id="39" dur="1000"/>
                                        <p:tgtEl>
                                          <p:spTgt spid="16"/>
                                        </p:tgtEl>
                                      </p:cBhvr>
                                    </p:animEffect>
                                  </p:childTnLst>
                                </p:cTn>
                              </p:par>
                              <p:par>
                                <p:cTn id="40" presetID="52" presetClass="entr" presetSubtype="0" fill="hold" grpId="0" nodeType="withEffect">
                                  <p:stCondLst>
                                    <p:cond delay="800"/>
                                  </p:stCondLst>
                                  <p:childTnLst>
                                    <p:set>
                                      <p:cBhvr>
                                        <p:cTn id="41" dur="1" fill="hold">
                                          <p:stCondLst>
                                            <p:cond delay="0"/>
                                          </p:stCondLst>
                                        </p:cTn>
                                        <p:tgtEl>
                                          <p:spTgt spid="15"/>
                                        </p:tgtEl>
                                        <p:attrNameLst>
                                          <p:attrName>style.visibility</p:attrName>
                                        </p:attrNameLst>
                                      </p:cBhvr>
                                      <p:to>
                                        <p:strVal val="visible"/>
                                      </p:to>
                                    </p:set>
                                    <p:animScale>
                                      <p:cBhvr>
                                        <p:cTn id="4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
                                        </p:tgtEl>
                                        <p:attrNameLst>
                                          <p:attrName>ppt_x</p:attrName>
                                          <p:attrName>ppt_y</p:attrName>
                                        </p:attrNameLst>
                                      </p:cBhvr>
                                    </p:animMotion>
                                    <p:animEffect transition="in" filter="fade">
                                      <p:cBhvr>
                                        <p:cTn id="44" dur="1000"/>
                                        <p:tgtEl>
                                          <p:spTgt spid="15"/>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0"/>
                                        </p:tgtEl>
                                        <p:attrNameLst>
                                          <p:attrName>style.visibility</p:attrName>
                                        </p:attrNameLst>
                                      </p:cBhvr>
                                      <p:to>
                                        <p:strVal val="visible"/>
                                      </p:to>
                                    </p:set>
                                    <p:animScale>
                                      <p:cBhvr>
                                        <p:cTn id="4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0"/>
                                        </p:tgtEl>
                                        <p:attrNameLst>
                                          <p:attrName>ppt_x</p:attrName>
                                          <p:attrName>ppt_y</p:attrName>
                                        </p:attrNameLst>
                                      </p:cBhvr>
                                    </p:animMotion>
                                    <p:animEffect transition="in" filter="fade">
                                      <p:cBhvr>
                                        <p:cTn id="49" dur="1000"/>
                                        <p:tgtEl>
                                          <p:spTgt spid="10"/>
                                        </p:tgtEl>
                                      </p:cBhvr>
                                    </p:animEffect>
                                  </p:childTnLst>
                                </p:cTn>
                              </p:par>
                              <p:par>
                                <p:cTn id="50" presetID="52" presetClass="entr" presetSubtype="0" fill="hold" grpId="0" nodeType="withEffect">
                                  <p:stCondLst>
                                    <p:cond delay="400"/>
                                  </p:stCondLst>
                                  <p:childTnLst>
                                    <p:set>
                                      <p:cBhvr>
                                        <p:cTn id="51" dur="1" fill="hold">
                                          <p:stCondLst>
                                            <p:cond delay="0"/>
                                          </p:stCondLst>
                                        </p:cTn>
                                        <p:tgtEl>
                                          <p:spTgt spid="18"/>
                                        </p:tgtEl>
                                        <p:attrNameLst>
                                          <p:attrName>style.visibility</p:attrName>
                                        </p:attrNameLst>
                                      </p:cBhvr>
                                      <p:to>
                                        <p:strVal val="visible"/>
                                      </p:to>
                                    </p:set>
                                    <p:animScale>
                                      <p:cBhvr>
                                        <p:cTn id="5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8"/>
                                        </p:tgtEl>
                                        <p:attrNameLst>
                                          <p:attrName>ppt_x</p:attrName>
                                          <p:attrName>ppt_y</p:attrName>
                                        </p:attrNameLst>
                                      </p:cBhvr>
                                    </p:animMotion>
                                    <p:animEffect transition="in" filter="fade">
                                      <p:cBhvr>
                                        <p:cTn id="54" dur="1000"/>
                                        <p:tgtEl>
                                          <p:spTgt spid="18"/>
                                        </p:tgtEl>
                                      </p:cBhvr>
                                    </p:animEffect>
                                  </p:childTnLst>
                                </p:cTn>
                              </p:par>
                              <p:par>
                                <p:cTn id="55" presetID="52" presetClass="entr" presetSubtype="0" fill="hold" grpId="0" nodeType="withEffect">
                                  <p:stCondLst>
                                    <p:cond delay="400"/>
                                  </p:stCondLst>
                                  <p:childTnLst>
                                    <p:set>
                                      <p:cBhvr>
                                        <p:cTn id="56" dur="1" fill="hold">
                                          <p:stCondLst>
                                            <p:cond delay="0"/>
                                          </p:stCondLst>
                                        </p:cTn>
                                        <p:tgtEl>
                                          <p:spTgt spid="17"/>
                                        </p:tgtEl>
                                        <p:attrNameLst>
                                          <p:attrName>style.visibility</p:attrName>
                                        </p:attrNameLst>
                                      </p:cBhvr>
                                      <p:to>
                                        <p:strVal val="visible"/>
                                      </p:to>
                                    </p:set>
                                    <p:animScale>
                                      <p:cBhvr>
                                        <p:cTn id="5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7"/>
                                        </p:tgtEl>
                                        <p:attrNameLst>
                                          <p:attrName>ppt_x</p:attrName>
                                          <p:attrName>ppt_y</p:attrName>
                                        </p:attrNameLst>
                                      </p:cBhvr>
                                    </p:animMotion>
                                    <p:animEffect transition="in" filter="fade">
                                      <p:cBhvr>
                                        <p:cTn id="59" dur="1000"/>
                                        <p:tgtEl>
                                          <p:spTgt spid="17"/>
                                        </p:tgtEl>
                                      </p:cBhvr>
                                    </p:animEffect>
                                  </p:childTnLst>
                                </p:cTn>
                              </p:par>
                              <p:par>
                                <p:cTn id="60" presetID="52" presetClass="entr" presetSubtype="0" fill="hold" grpId="0" nodeType="withEffect">
                                  <p:stCondLst>
                                    <p:cond delay="400"/>
                                  </p:stCondLst>
                                  <p:childTnLst>
                                    <p:set>
                                      <p:cBhvr>
                                        <p:cTn id="61" dur="1" fill="hold">
                                          <p:stCondLst>
                                            <p:cond delay="0"/>
                                          </p:stCondLst>
                                        </p:cTn>
                                        <p:tgtEl>
                                          <p:spTgt spid="11"/>
                                        </p:tgtEl>
                                        <p:attrNameLst>
                                          <p:attrName>style.visibility</p:attrName>
                                        </p:attrNameLst>
                                      </p:cBhvr>
                                      <p:to>
                                        <p:strVal val="visible"/>
                                      </p:to>
                                    </p:set>
                                    <p:animScale>
                                      <p:cBhvr>
                                        <p:cTn id="6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1"/>
                                        </p:tgtEl>
                                        <p:attrNameLst>
                                          <p:attrName>ppt_x</p:attrName>
                                          <p:attrName>ppt_y</p:attrName>
                                        </p:attrNameLst>
                                      </p:cBhvr>
                                    </p:animMotion>
                                    <p:animEffect transition="in" filter="fade">
                                      <p:cBhvr>
                                        <p:cTn id="64" dur="1000"/>
                                        <p:tgtEl>
                                          <p:spTgt spid="11"/>
                                        </p:tgtEl>
                                      </p:cBhvr>
                                    </p:animEffect>
                                  </p:childTnLst>
                                </p:cTn>
                              </p:par>
                              <p:par>
                                <p:cTn id="65" presetID="52" presetClass="entr" presetSubtype="0" fill="hold" grpId="0" nodeType="withEffect">
                                  <p:stCondLst>
                                    <p:cond delay="1200"/>
                                  </p:stCondLst>
                                  <p:childTnLst>
                                    <p:set>
                                      <p:cBhvr>
                                        <p:cTn id="66" dur="1" fill="hold">
                                          <p:stCondLst>
                                            <p:cond delay="0"/>
                                          </p:stCondLst>
                                        </p:cTn>
                                        <p:tgtEl>
                                          <p:spTgt spid="20"/>
                                        </p:tgtEl>
                                        <p:attrNameLst>
                                          <p:attrName>style.visibility</p:attrName>
                                        </p:attrNameLst>
                                      </p:cBhvr>
                                      <p:to>
                                        <p:strVal val="visible"/>
                                      </p:to>
                                    </p:set>
                                    <p:animScale>
                                      <p:cBhvr>
                                        <p:cTn id="6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0"/>
                                        </p:tgtEl>
                                        <p:attrNameLst>
                                          <p:attrName>ppt_x</p:attrName>
                                          <p:attrName>ppt_y</p:attrName>
                                        </p:attrNameLst>
                                      </p:cBhvr>
                                    </p:animMotion>
                                    <p:animEffect transition="in" filter="fade">
                                      <p:cBhvr>
                                        <p:cTn id="69" dur="1000"/>
                                        <p:tgtEl>
                                          <p:spTgt spid="20"/>
                                        </p:tgtEl>
                                      </p:cBhvr>
                                    </p:animEffect>
                                  </p:childTnLst>
                                </p:cTn>
                              </p:par>
                              <p:par>
                                <p:cTn id="70" presetID="52" presetClass="entr" presetSubtype="0" fill="hold" grpId="0" nodeType="withEffect">
                                  <p:stCondLst>
                                    <p:cond delay="1200"/>
                                  </p:stCondLst>
                                  <p:childTnLst>
                                    <p:set>
                                      <p:cBhvr>
                                        <p:cTn id="71" dur="1" fill="hold">
                                          <p:stCondLst>
                                            <p:cond delay="0"/>
                                          </p:stCondLst>
                                        </p:cTn>
                                        <p:tgtEl>
                                          <p:spTgt spid="19"/>
                                        </p:tgtEl>
                                        <p:attrNameLst>
                                          <p:attrName>style.visibility</p:attrName>
                                        </p:attrNameLst>
                                      </p:cBhvr>
                                      <p:to>
                                        <p:strVal val="visible"/>
                                      </p:to>
                                    </p:set>
                                    <p:animScale>
                                      <p:cBhvr>
                                        <p:cTn id="7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19"/>
                                        </p:tgtEl>
                                        <p:attrNameLst>
                                          <p:attrName>ppt_x</p:attrName>
                                          <p:attrName>ppt_y</p:attrName>
                                        </p:attrNameLst>
                                      </p:cBhvr>
                                    </p:animMotion>
                                    <p:animEffect transition="in" filter="fade">
                                      <p:cBhvr>
                                        <p:cTn id="74" dur="1000"/>
                                        <p:tgtEl>
                                          <p:spTgt spid="19"/>
                                        </p:tgtEl>
                                      </p:cBhvr>
                                    </p:animEffect>
                                  </p:childTnLst>
                                </p:cTn>
                              </p:par>
                              <p:par>
                                <p:cTn id="75" presetID="52" presetClass="entr" presetSubtype="0" fill="hold" grpId="0" nodeType="withEffect">
                                  <p:stCondLst>
                                    <p:cond delay="1200"/>
                                  </p:stCondLst>
                                  <p:childTnLst>
                                    <p:set>
                                      <p:cBhvr>
                                        <p:cTn id="76" dur="1" fill="hold">
                                          <p:stCondLst>
                                            <p:cond delay="0"/>
                                          </p:stCondLst>
                                        </p:cTn>
                                        <p:tgtEl>
                                          <p:spTgt spid="12"/>
                                        </p:tgtEl>
                                        <p:attrNameLst>
                                          <p:attrName>style.visibility</p:attrName>
                                        </p:attrNameLst>
                                      </p:cBhvr>
                                      <p:to>
                                        <p:strVal val="visible"/>
                                      </p:to>
                                    </p:set>
                                    <p:animScale>
                                      <p:cBhvr>
                                        <p:cTn id="7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2"/>
                                        </p:tgtEl>
                                        <p:attrNameLst>
                                          <p:attrName>ppt_x</p:attrName>
                                          <p:attrName>ppt_y</p:attrName>
                                        </p:attrNameLst>
                                      </p:cBhvr>
                                    </p:animMotion>
                                    <p:animEffect transition="in" filter="fade">
                                      <p:cBhvr>
                                        <p:cTn id="7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P spid="13" grpId="0"/>
      <p:bldP spid="14" grpId="0"/>
      <p:bldP spid="15" grpId="0"/>
      <p:bldP spid="16" grpId="0"/>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Freeform 1"/>
          <p:cNvSpPr>
            <a:spLocks noChangeArrowheads="1"/>
          </p:cNvSpPr>
          <p:nvPr/>
        </p:nvSpPr>
        <p:spPr bwMode="auto">
          <a:xfrm>
            <a:off x="979499" y="2321829"/>
            <a:ext cx="3002898" cy="1199174"/>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018989"/>
          </a:solidFill>
          <a:ln>
            <a:noFill/>
          </a:ln>
          <a:effectLst/>
        </p:spPr>
        <p:txBody>
          <a:bodyPr wrap="none" anchor="ctr"/>
          <a:lstStyle/>
          <a:p>
            <a:endParaRPr lang="en-US">
              <a:latin typeface="+mn-ea"/>
            </a:endParaRPr>
          </a:p>
        </p:txBody>
      </p:sp>
      <p:sp>
        <p:nvSpPr>
          <p:cNvPr id="8" name="Freeform 2"/>
          <p:cNvSpPr>
            <a:spLocks noChangeArrowheads="1"/>
          </p:cNvSpPr>
          <p:nvPr/>
        </p:nvSpPr>
        <p:spPr bwMode="auto">
          <a:xfrm>
            <a:off x="3506165" y="2321829"/>
            <a:ext cx="3002898" cy="1199174"/>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F04E3F"/>
          </a:solidFill>
          <a:ln>
            <a:noFill/>
          </a:ln>
          <a:effectLst/>
        </p:spPr>
        <p:txBody>
          <a:bodyPr wrap="none" anchor="ctr"/>
          <a:lstStyle/>
          <a:p>
            <a:endParaRPr lang="en-US">
              <a:latin typeface="+mn-ea"/>
            </a:endParaRPr>
          </a:p>
        </p:txBody>
      </p:sp>
      <p:sp>
        <p:nvSpPr>
          <p:cNvPr id="9" name="Freeform 1"/>
          <p:cNvSpPr>
            <a:spLocks noChangeArrowheads="1"/>
          </p:cNvSpPr>
          <p:nvPr/>
        </p:nvSpPr>
        <p:spPr bwMode="auto">
          <a:xfrm>
            <a:off x="6017094" y="2321829"/>
            <a:ext cx="3002898" cy="1199174"/>
          </a:xfrm>
          <a:custGeom>
            <a:avLst/>
            <a:gdLst>
              <a:gd name="T0" fmla="*/ 5639 w 7144"/>
              <a:gd name="T1" fmla="*/ 0 h 3558"/>
              <a:gd name="T2" fmla="*/ 0 w 7144"/>
              <a:gd name="T3" fmla="*/ 0 h 3558"/>
              <a:gd name="T4" fmla="*/ 1475 w 7144"/>
              <a:gd name="T5" fmla="*/ 1792 h 3558"/>
              <a:gd name="T6" fmla="*/ 0 w 7144"/>
              <a:gd name="T7" fmla="*/ 3557 h 3558"/>
              <a:gd name="T8" fmla="*/ 5669 w 7144"/>
              <a:gd name="T9" fmla="*/ 3557 h 3558"/>
              <a:gd name="T10" fmla="*/ 7143 w 7144"/>
              <a:gd name="T11" fmla="*/ 1792 h 3558"/>
              <a:gd name="T12" fmla="*/ 5639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39" y="0"/>
                </a:moveTo>
                <a:lnTo>
                  <a:pt x="0" y="0"/>
                </a:lnTo>
                <a:lnTo>
                  <a:pt x="1475" y="1792"/>
                </a:lnTo>
                <a:lnTo>
                  <a:pt x="0" y="3557"/>
                </a:lnTo>
                <a:lnTo>
                  <a:pt x="5669" y="3557"/>
                </a:lnTo>
                <a:lnTo>
                  <a:pt x="7143" y="1792"/>
                </a:lnTo>
                <a:lnTo>
                  <a:pt x="5639" y="0"/>
                </a:lnTo>
              </a:path>
            </a:pathLst>
          </a:custGeom>
          <a:solidFill>
            <a:srgbClr val="018989"/>
          </a:solidFill>
          <a:ln>
            <a:noFill/>
          </a:ln>
          <a:effectLst/>
        </p:spPr>
        <p:txBody>
          <a:bodyPr wrap="none" anchor="ctr"/>
          <a:lstStyle/>
          <a:p>
            <a:endParaRPr lang="en-US">
              <a:latin typeface="+mn-ea"/>
            </a:endParaRPr>
          </a:p>
        </p:txBody>
      </p:sp>
      <p:sp>
        <p:nvSpPr>
          <p:cNvPr id="10" name="Freeform 2"/>
          <p:cNvSpPr>
            <a:spLocks noChangeArrowheads="1"/>
          </p:cNvSpPr>
          <p:nvPr/>
        </p:nvSpPr>
        <p:spPr bwMode="auto">
          <a:xfrm>
            <a:off x="8530536" y="2321829"/>
            <a:ext cx="3002898" cy="1199174"/>
          </a:xfrm>
          <a:custGeom>
            <a:avLst/>
            <a:gdLst>
              <a:gd name="T0" fmla="*/ 5668 w 7144"/>
              <a:gd name="T1" fmla="*/ 0 h 3558"/>
              <a:gd name="T2" fmla="*/ 0 w 7144"/>
              <a:gd name="T3" fmla="*/ 0 h 3558"/>
              <a:gd name="T4" fmla="*/ 1475 w 7144"/>
              <a:gd name="T5" fmla="*/ 1792 h 3558"/>
              <a:gd name="T6" fmla="*/ 0 w 7144"/>
              <a:gd name="T7" fmla="*/ 3557 h 3558"/>
              <a:gd name="T8" fmla="*/ 5668 w 7144"/>
              <a:gd name="T9" fmla="*/ 3557 h 3558"/>
              <a:gd name="T10" fmla="*/ 7143 w 7144"/>
              <a:gd name="T11" fmla="*/ 1792 h 3558"/>
              <a:gd name="T12" fmla="*/ 5668 w 7144"/>
              <a:gd name="T13" fmla="*/ 0 h 3558"/>
            </a:gdLst>
            <a:ahLst/>
            <a:cxnLst>
              <a:cxn ang="0">
                <a:pos x="T0" y="T1"/>
              </a:cxn>
              <a:cxn ang="0">
                <a:pos x="T2" y="T3"/>
              </a:cxn>
              <a:cxn ang="0">
                <a:pos x="T4" y="T5"/>
              </a:cxn>
              <a:cxn ang="0">
                <a:pos x="T6" y="T7"/>
              </a:cxn>
              <a:cxn ang="0">
                <a:pos x="T8" y="T9"/>
              </a:cxn>
              <a:cxn ang="0">
                <a:pos x="T10" y="T11"/>
              </a:cxn>
              <a:cxn ang="0">
                <a:pos x="T12" y="T13"/>
              </a:cxn>
            </a:cxnLst>
            <a:rect l="0" t="0" r="r" b="b"/>
            <a:pathLst>
              <a:path w="7144" h="3558">
                <a:moveTo>
                  <a:pt x="5668" y="0"/>
                </a:moveTo>
                <a:lnTo>
                  <a:pt x="0" y="0"/>
                </a:lnTo>
                <a:lnTo>
                  <a:pt x="1475" y="1792"/>
                </a:lnTo>
                <a:lnTo>
                  <a:pt x="0" y="3557"/>
                </a:lnTo>
                <a:lnTo>
                  <a:pt x="5668" y="3557"/>
                </a:lnTo>
                <a:lnTo>
                  <a:pt x="7143" y="1792"/>
                </a:lnTo>
                <a:lnTo>
                  <a:pt x="5668" y="0"/>
                </a:lnTo>
              </a:path>
            </a:pathLst>
          </a:custGeom>
          <a:solidFill>
            <a:srgbClr val="F04E3F"/>
          </a:solidFill>
          <a:ln>
            <a:noFill/>
          </a:ln>
          <a:effectLst/>
        </p:spPr>
        <p:txBody>
          <a:bodyPr wrap="none" anchor="ctr"/>
          <a:lstStyle/>
          <a:p>
            <a:endParaRPr lang="en-US">
              <a:latin typeface="+mn-ea"/>
            </a:endParaRPr>
          </a:p>
        </p:txBody>
      </p:sp>
      <p:sp>
        <p:nvSpPr>
          <p:cNvPr id="11" name="Subtitle 2"/>
          <p:cNvSpPr txBox="1"/>
          <p:nvPr/>
        </p:nvSpPr>
        <p:spPr>
          <a:xfrm>
            <a:off x="1141199" y="3848714"/>
            <a:ext cx="2407266" cy="28856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nSpc>
                <a:spcPct val="120000"/>
              </a:lnSpc>
              <a:buNone/>
            </a:pPr>
            <a:r>
              <a:rPr lang="zh-CN" altLang="en-US" sz="2000" b="1" dirty="0" smtClean="0">
                <a:solidFill>
                  <a:schemeClr val="bg1">
                    <a:lumMod val="50000"/>
                  </a:schemeClr>
                </a:solidFill>
                <a:latin typeface="+mn-ea"/>
                <a:cs typeface="Helvetica Neue"/>
              </a:rPr>
              <a:t>加入标题</a:t>
            </a:r>
            <a:r>
              <a:rPr lang="en-US" sz="2000" b="1" dirty="0" smtClean="0">
                <a:solidFill>
                  <a:schemeClr val="bg1">
                    <a:lumMod val="50000"/>
                  </a:schemeClr>
                </a:solidFill>
                <a:latin typeface="+mn-ea"/>
                <a:cs typeface="Helvetica Neue"/>
              </a:rPr>
              <a:t>:</a:t>
            </a:r>
            <a:endParaRPr lang="en-US" sz="2000" b="1" dirty="0" smtClean="0">
              <a:solidFill>
                <a:schemeClr val="bg1">
                  <a:lumMod val="50000"/>
                </a:schemeClr>
              </a:solidFill>
              <a:latin typeface="+mn-ea"/>
              <a:cs typeface="Helvetica Neue"/>
            </a:endParaRPr>
          </a:p>
          <a:p>
            <a:pPr marL="0" indent="0">
              <a:lnSpc>
                <a:spcPct val="120000"/>
              </a:lnSpc>
              <a:buNone/>
            </a:pPr>
            <a:r>
              <a:rPr lang="zh-CN" altLang="en-US" sz="1600" dirty="0" smtClean="0">
                <a:solidFill>
                  <a:schemeClr val="bg1">
                    <a:lumMod val="50000"/>
                  </a:schemeClr>
                </a:solidFill>
                <a:latin typeface="+mn-ea"/>
                <a:cs typeface="Helvetica Neue"/>
              </a:rPr>
              <a:t>此处添加详细文本描述，建议与标题相关并符合整体语言风格，语言据统计每页幻灯片的最好控制在</a:t>
            </a:r>
            <a:r>
              <a:rPr lang="en-US" altLang="zh-CN" sz="1600" dirty="0" smtClean="0">
                <a:solidFill>
                  <a:schemeClr val="bg1">
                    <a:lumMod val="50000"/>
                  </a:schemeClr>
                </a:solidFill>
                <a:latin typeface="+mn-ea"/>
                <a:cs typeface="Helvetica Neue"/>
              </a:rPr>
              <a:t>5</a:t>
            </a:r>
            <a:r>
              <a:rPr lang="zh-CN" altLang="en-US" sz="1600" dirty="0" smtClean="0">
                <a:solidFill>
                  <a:schemeClr val="bg1">
                    <a:lumMod val="50000"/>
                  </a:schemeClr>
                </a:solidFill>
                <a:latin typeface="+mn-ea"/>
                <a:cs typeface="Helvetica Neue"/>
              </a:rPr>
              <a:t>分钟之内。</a:t>
            </a:r>
            <a:endParaRPr lang="en-US" sz="1600" dirty="0">
              <a:solidFill>
                <a:schemeClr val="bg1">
                  <a:lumMod val="50000"/>
                </a:schemeClr>
              </a:solidFill>
              <a:latin typeface="+mn-ea"/>
              <a:cs typeface="Helvetica Neue"/>
            </a:endParaRPr>
          </a:p>
        </p:txBody>
      </p:sp>
      <p:sp>
        <p:nvSpPr>
          <p:cNvPr id="12" name="Subtitle 2"/>
          <p:cNvSpPr txBox="1"/>
          <p:nvPr/>
        </p:nvSpPr>
        <p:spPr>
          <a:xfrm>
            <a:off x="3701277" y="3848714"/>
            <a:ext cx="2407266" cy="28856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lvl="0" indent="0" defTabSz="914400">
              <a:lnSpc>
                <a:spcPct val="120000"/>
              </a:lnSpc>
              <a:spcBef>
                <a:spcPts val="0"/>
              </a:spcBef>
              <a:buNone/>
            </a:pPr>
            <a:r>
              <a:rPr lang="zh-CN" altLang="en-US" sz="2000" b="1" dirty="0">
                <a:solidFill>
                  <a:schemeClr val="bg1">
                    <a:lumMod val="50000"/>
                  </a:schemeClr>
                </a:solidFill>
                <a:latin typeface="+mn-ea"/>
                <a:cs typeface="Helvetica Neue"/>
              </a:rPr>
              <a:t>加入标题</a:t>
            </a:r>
            <a:r>
              <a:rPr lang="en-US" altLang="zh-CN" sz="2000" b="1" dirty="0" smtClean="0">
                <a:solidFill>
                  <a:srgbClr val="FFFFFF">
                    <a:lumMod val="50000"/>
                  </a:srgbClr>
                </a:solidFill>
                <a:cs typeface="Helvetica Neue"/>
              </a:rPr>
              <a:t>:</a:t>
            </a:r>
            <a:endParaRPr lang="en-US" altLang="zh-CN" sz="2000" b="1" dirty="0" smtClean="0">
              <a:solidFill>
                <a:srgbClr val="FFFFFF">
                  <a:lumMod val="50000"/>
                </a:srgbClr>
              </a:solidFill>
              <a:cs typeface="Helvetica Neue"/>
            </a:endParaRPr>
          </a:p>
          <a:p>
            <a:pPr marL="0" lvl="0" indent="0" defTabSz="914400">
              <a:lnSpc>
                <a:spcPct val="120000"/>
              </a:lnSpc>
              <a:spcBef>
                <a:spcPts val="0"/>
              </a:spcBef>
              <a:buNone/>
            </a:pPr>
            <a:r>
              <a:rPr lang="zh-CN" altLang="en-US" sz="1600" dirty="0" smtClean="0">
                <a:solidFill>
                  <a:srgbClr val="FFFFFF">
                    <a:lumMod val="50000"/>
                  </a:srgbClr>
                </a:solidFill>
                <a:latin typeface="宋体" panose="02010600030101010101" pitchFamily="2" charset="-122"/>
                <a:cs typeface="Helvetica Neue"/>
              </a:rPr>
              <a:t>此处添加详细文本描述，建议与标题相关并符合整体语言风格，语言据统计每页幻灯片的最好控制在</a:t>
            </a:r>
            <a:r>
              <a:rPr lang="en-US" altLang="zh-CN" sz="1600" dirty="0" smtClean="0">
                <a:solidFill>
                  <a:srgbClr val="FFFFFF">
                    <a:lumMod val="50000"/>
                  </a:srgbClr>
                </a:solidFill>
                <a:latin typeface="宋体" panose="02010600030101010101" pitchFamily="2" charset="-122"/>
                <a:cs typeface="Helvetica Neue"/>
              </a:rPr>
              <a:t>5</a:t>
            </a:r>
            <a:r>
              <a:rPr lang="zh-CN" altLang="en-US" sz="1600" dirty="0" smtClean="0">
                <a:solidFill>
                  <a:srgbClr val="FFFFFF">
                    <a:lumMod val="50000"/>
                  </a:srgbClr>
                </a:solidFill>
                <a:latin typeface="宋体" panose="02010600030101010101" pitchFamily="2" charset="-122"/>
                <a:cs typeface="Helvetica Neue"/>
              </a:rPr>
              <a:t>分钟之内。</a:t>
            </a:r>
            <a:endParaRPr lang="en-US" altLang="zh-CN" sz="1600" dirty="0">
              <a:solidFill>
                <a:srgbClr val="FFFFFF">
                  <a:lumMod val="50000"/>
                </a:srgbClr>
              </a:solidFill>
              <a:cs typeface="Helvetica Neue"/>
            </a:endParaRPr>
          </a:p>
        </p:txBody>
      </p:sp>
      <p:sp>
        <p:nvSpPr>
          <p:cNvPr id="13" name="Subtitle 2"/>
          <p:cNvSpPr txBox="1"/>
          <p:nvPr/>
        </p:nvSpPr>
        <p:spPr>
          <a:xfrm>
            <a:off x="6280143" y="3848714"/>
            <a:ext cx="2407266" cy="28856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lvl="0" indent="0" defTabSz="914400">
              <a:lnSpc>
                <a:spcPct val="120000"/>
              </a:lnSpc>
              <a:spcBef>
                <a:spcPts val="0"/>
              </a:spcBef>
              <a:buNone/>
            </a:pPr>
            <a:r>
              <a:rPr lang="zh-CN" altLang="en-US" sz="2000" b="1" dirty="0">
                <a:solidFill>
                  <a:schemeClr val="bg1">
                    <a:lumMod val="50000"/>
                  </a:schemeClr>
                </a:solidFill>
                <a:latin typeface="+mn-ea"/>
                <a:cs typeface="Helvetica Neue"/>
              </a:rPr>
              <a:t>加入标题</a:t>
            </a:r>
            <a:r>
              <a:rPr lang="en-US" altLang="zh-CN" sz="2000" b="1" dirty="0" smtClean="0">
                <a:solidFill>
                  <a:srgbClr val="FFFFFF">
                    <a:lumMod val="50000"/>
                  </a:srgbClr>
                </a:solidFill>
                <a:cs typeface="Helvetica Neue"/>
              </a:rPr>
              <a:t>:</a:t>
            </a:r>
            <a:endParaRPr lang="en-US" altLang="zh-CN" sz="2000" b="1" dirty="0">
              <a:solidFill>
                <a:srgbClr val="FFFFFF">
                  <a:lumMod val="50000"/>
                </a:srgbClr>
              </a:solidFill>
              <a:cs typeface="Helvetica Neue"/>
            </a:endParaRPr>
          </a:p>
          <a:p>
            <a:pPr marL="0" lvl="0" indent="0" defTabSz="914400">
              <a:lnSpc>
                <a:spcPct val="120000"/>
              </a:lnSpc>
              <a:spcBef>
                <a:spcPts val="0"/>
              </a:spcBef>
              <a:buNone/>
            </a:pPr>
            <a:r>
              <a:rPr lang="zh-CN" altLang="en-US" sz="1600" dirty="0">
                <a:solidFill>
                  <a:srgbClr val="FFFFFF">
                    <a:lumMod val="50000"/>
                  </a:srgbClr>
                </a:solidFill>
                <a:latin typeface="宋体" panose="02010600030101010101" pitchFamily="2" charset="-122"/>
                <a:cs typeface="Helvetica Neue"/>
              </a:rPr>
              <a:t>此处添加详细文本描述，建议与标题相关并符合整体语言风格，语言据统计每页幻灯片的最好控制在</a:t>
            </a:r>
            <a:r>
              <a:rPr lang="en-US" altLang="zh-CN" sz="1600" dirty="0">
                <a:solidFill>
                  <a:srgbClr val="FFFFFF">
                    <a:lumMod val="50000"/>
                  </a:srgbClr>
                </a:solidFill>
                <a:latin typeface="宋体" panose="02010600030101010101" pitchFamily="2" charset="-122"/>
                <a:cs typeface="Helvetica Neue"/>
              </a:rPr>
              <a:t>5</a:t>
            </a:r>
            <a:r>
              <a:rPr lang="zh-CN" altLang="en-US" sz="1600" dirty="0">
                <a:solidFill>
                  <a:srgbClr val="FFFFFF">
                    <a:lumMod val="50000"/>
                  </a:srgbClr>
                </a:solidFill>
                <a:latin typeface="宋体" panose="02010600030101010101" pitchFamily="2" charset="-122"/>
                <a:cs typeface="Helvetica Neue"/>
              </a:rPr>
              <a:t>分钟之内。</a:t>
            </a:r>
            <a:endParaRPr lang="en-US" altLang="zh-CN" sz="1600" dirty="0">
              <a:solidFill>
                <a:srgbClr val="FFFFFF">
                  <a:lumMod val="50000"/>
                </a:srgbClr>
              </a:solidFill>
              <a:cs typeface="Helvetica Neue"/>
            </a:endParaRPr>
          </a:p>
        </p:txBody>
      </p:sp>
      <p:sp>
        <p:nvSpPr>
          <p:cNvPr id="14" name="Subtitle 2"/>
          <p:cNvSpPr txBox="1"/>
          <p:nvPr/>
        </p:nvSpPr>
        <p:spPr>
          <a:xfrm>
            <a:off x="8896651" y="3848714"/>
            <a:ext cx="2407266" cy="28856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lvl="0" indent="0" defTabSz="914400">
              <a:lnSpc>
                <a:spcPct val="120000"/>
              </a:lnSpc>
              <a:spcBef>
                <a:spcPts val="0"/>
              </a:spcBef>
              <a:buNone/>
            </a:pPr>
            <a:r>
              <a:rPr lang="zh-CN" altLang="en-US" sz="2000" b="1" dirty="0">
                <a:solidFill>
                  <a:schemeClr val="bg1">
                    <a:lumMod val="50000"/>
                  </a:schemeClr>
                </a:solidFill>
                <a:latin typeface="+mn-ea"/>
                <a:cs typeface="Helvetica Neue"/>
              </a:rPr>
              <a:t>加入标题</a:t>
            </a:r>
            <a:r>
              <a:rPr lang="en-US" altLang="zh-CN" sz="2000" b="1" dirty="0" smtClean="0">
                <a:solidFill>
                  <a:srgbClr val="FFFFFF">
                    <a:lumMod val="50000"/>
                  </a:srgbClr>
                </a:solidFill>
                <a:cs typeface="Helvetica Neue"/>
              </a:rPr>
              <a:t>:</a:t>
            </a:r>
            <a:endParaRPr lang="en-US" altLang="zh-CN" sz="2000" b="1" dirty="0">
              <a:solidFill>
                <a:srgbClr val="FFFFFF">
                  <a:lumMod val="50000"/>
                </a:srgbClr>
              </a:solidFill>
              <a:cs typeface="Helvetica Neue"/>
            </a:endParaRPr>
          </a:p>
          <a:p>
            <a:pPr marL="0" lvl="0" indent="0" defTabSz="914400">
              <a:lnSpc>
                <a:spcPct val="120000"/>
              </a:lnSpc>
              <a:spcBef>
                <a:spcPts val="0"/>
              </a:spcBef>
              <a:buNone/>
            </a:pPr>
            <a:r>
              <a:rPr lang="zh-CN" altLang="en-US" sz="1600" dirty="0">
                <a:solidFill>
                  <a:srgbClr val="FFFFFF">
                    <a:lumMod val="50000"/>
                  </a:srgbClr>
                </a:solidFill>
                <a:latin typeface="宋体" panose="02010600030101010101" pitchFamily="2" charset="-122"/>
                <a:cs typeface="Helvetica Neue"/>
              </a:rPr>
              <a:t>此处添加详细文本描述，建议与标题相关并符合整体语言风格，语言据统计每页幻灯片的最好控制在</a:t>
            </a:r>
            <a:r>
              <a:rPr lang="en-US" altLang="zh-CN" sz="1600" dirty="0">
                <a:solidFill>
                  <a:srgbClr val="FFFFFF">
                    <a:lumMod val="50000"/>
                  </a:srgbClr>
                </a:solidFill>
                <a:latin typeface="宋体" panose="02010600030101010101" pitchFamily="2" charset="-122"/>
                <a:cs typeface="Helvetica Neue"/>
              </a:rPr>
              <a:t>5</a:t>
            </a:r>
            <a:r>
              <a:rPr lang="zh-CN" altLang="en-US" sz="1600" dirty="0">
                <a:solidFill>
                  <a:srgbClr val="FFFFFF">
                    <a:lumMod val="50000"/>
                  </a:srgbClr>
                </a:solidFill>
                <a:latin typeface="宋体" panose="02010600030101010101" pitchFamily="2" charset="-122"/>
                <a:cs typeface="Helvetica Neue"/>
              </a:rPr>
              <a:t>分钟之内。</a:t>
            </a:r>
            <a:endParaRPr lang="en-US" altLang="zh-CN" sz="1600" dirty="0">
              <a:solidFill>
                <a:srgbClr val="FFFFFF">
                  <a:lumMod val="50000"/>
                </a:srgbClr>
              </a:solidFill>
              <a:cs typeface="Helvetica Neue"/>
            </a:endParaRPr>
          </a:p>
        </p:txBody>
      </p:sp>
      <p:sp>
        <p:nvSpPr>
          <p:cNvPr id="15" name="Freeform 33"/>
          <p:cNvSpPr>
            <a:spLocks noEditPoints="1"/>
          </p:cNvSpPr>
          <p:nvPr/>
        </p:nvSpPr>
        <p:spPr bwMode="auto">
          <a:xfrm>
            <a:off x="2111321" y="2542690"/>
            <a:ext cx="816194" cy="759414"/>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2"/>
              </a:solidFill>
              <a:latin typeface="+mn-ea"/>
            </a:endParaRPr>
          </a:p>
        </p:txBody>
      </p:sp>
      <p:grpSp>
        <p:nvGrpSpPr>
          <p:cNvPr id="16" name="Group 63"/>
          <p:cNvGrpSpPr/>
          <p:nvPr/>
        </p:nvGrpSpPr>
        <p:grpSpPr>
          <a:xfrm>
            <a:off x="4391165" y="2587289"/>
            <a:ext cx="1382208" cy="668252"/>
            <a:chOff x="6592888" y="2351088"/>
            <a:chExt cx="1536701" cy="742950"/>
          </a:xfrm>
          <a:solidFill>
            <a:schemeClr val="bg1"/>
          </a:solidFill>
        </p:grpSpPr>
        <p:sp>
          <p:nvSpPr>
            <p:cNvPr id="17" name="Freeform 99"/>
            <p:cNvSpPr/>
            <p:nvPr/>
          </p:nvSpPr>
          <p:spPr bwMode="auto">
            <a:xfrm>
              <a:off x="7699376" y="2554288"/>
              <a:ext cx="430213" cy="539750"/>
            </a:xfrm>
            <a:custGeom>
              <a:avLst/>
              <a:gdLst>
                <a:gd name="T0" fmla="*/ 271 w 271"/>
                <a:gd name="T1" fmla="*/ 299 h 340"/>
                <a:gd name="T2" fmla="*/ 268 w 271"/>
                <a:gd name="T3" fmla="*/ 291 h 340"/>
                <a:gd name="T4" fmla="*/ 258 w 271"/>
                <a:gd name="T5" fmla="*/ 278 h 340"/>
                <a:gd name="T6" fmla="*/ 237 w 271"/>
                <a:gd name="T7" fmla="*/ 263 h 340"/>
                <a:gd name="T8" fmla="*/ 222 w 271"/>
                <a:gd name="T9" fmla="*/ 255 h 340"/>
                <a:gd name="T10" fmla="*/ 177 w 271"/>
                <a:gd name="T11" fmla="*/ 231 h 340"/>
                <a:gd name="T12" fmla="*/ 148 w 271"/>
                <a:gd name="T13" fmla="*/ 218 h 340"/>
                <a:gd name="T14" fmla="*/ 112 w 271"/>
                <a:gd name="T15" fmla="*/ 208 h 340"/>
                <a:gd name="T16" fmla="*/ 121 w 271"/>
                <a:gd name="T17" fmla="*/ 196 h 340"/>
                <a:gd name="T18" fmla="*/ 138 w 271"/>
                <a:gd name="T19" fmla="*/ 165 h 340"/>
                <a:gd name="T20" fmla="*/ 145 w 271"/>
                <a:gd name="T21" fmla="*/ 145 h 340"/>
                <a:gd name="T22" fmla="*/ 149 w 271"/>
                <a:gd name="T23" fmla="*/ 124 h 340"/>
                <a:gd name="T24" fmla="*/ 151 w 271"/>
                <a:gd name="T25" fmla="*/ 99 h 340"/>
                <a:gd name="T26" fmla="*/ 151 w 271"/>
                <a:gd name="T27" fmla="*/ 63 h 340"/>
                <a:gd name="T28" fmla="*/ 149 w 271"/>
                <a:gd name="T29" fmla="*/ 51 h 340"/>
                <a:gd name="T30" fmla="*/ 138 w 271"/>
                <a:gd name="T31" fmla="*/ 26 h 340"/>
                <a:gd name="T32" fmla="*/ 121 w 271"/>
                <a:gd name="T33" fmla="*/ 11 h 340"/>
                <a:gd name="T34" fmla="*/ 100 w 271"/>
                <a:gd name="T35" fmla="*/ 2 h 340"/>
                <a:gd name="T36" fmla="*/ 75 w 271"/>
                <a:gd name="T37" fmla="*/ 0 h 340"/>
                <a:gd name="T38" fmla="*/ 63 w 271"/>
                <a:gd name="T39" fmla="*/ 1 h 340"/>
                <a:gd name="T40" fmla="*/ 40 w 271"/>
                <a:gd name="T41" fmla="*/ 5 h 340"/>
                <a:gd name="T42" fmla="*/ 21 w 271"/>
                <a:gd name="T43" fmla="*/ 18 h 340"/>
                <a:gd name="T44" fmla="*/ 7 w 271"/>
                <a:gd name="T45" fmla="*/ 37 h 340"/>
                <a:gd name="T46" fmla="*/ 2 w 271"/>
                <a:gd name="T47" fmla="*/ 51 h 340"/>
                <a:gd name="T48" fmla="*/ 0 w 271"/>
                <a:gd name="T49" fmla="*/ 75 h 340"/>
                <a:gd name="T50" fmla="*/ 1 w 271"/>
                <a:gd name="T51" fmla="*/ 99 h 340"/>
                <a:gd name="T52" fmla="*/ 2 w 271"/>
                <a:gd name="T53" fmla="*/ 135 h 340"/>
                <a:gd name="T54" fmla="*/ 7 w 271"/>
                <a:gd name="T55" fmla="*/ 145 h 340"/>
                <a:gd name="T56" fmla="*/ 25 w 271"/>
                <a:gd name="T57" fmla="*/ 189 h 340"/>
                <a:gd name="T58" fmla="*/ 33 w 271"/>
                <a:gd name="T59" fmla="*/ 200 h 340"/>
                <a:gd name="T60" fmla="*/ 67 w 271"/>
                <a:gd name="T61" fmla="*/ 227 h 340"/>
                <a:gd name="T62" fmla="*/ 85 w 271"/>
                <a:gd name="T63" fmla="*/ 250 h 340"/>
                <a:gd name="T64" fmla="*/ 93 w 271"/>
                <a:gd name="T65" fmla="*/ 271 h 340"/>
                <a:gd name="T66" fmla="*/ 95 w 271"/>
                <a:gd name="T67" fmla="*/ 284 h 340"/>
                <a:gd name="T68" fmla="*/ 95 w 271"/>
                <a:gd name="T69" fmla="*/ 285 h 340"/>
                <a:gd name="T70" fmla="*/ 95 w 271"/>
                <a:gd name="T71" fmla="*/ 340 h 340"/>
                <a:gd name="T72" fmla="*/ 271 w 271"/>
                <a:gd name="T73" fmla="*/ 29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340">
                  <a:moveTo>
                    <a:pt x="271" y="299"/>
                  </a:moveTo>
                  <a:lnTo>
                    <a:pt x="271" y="299"/>
                  </a:lnTo>
                  <a:lnTo>
                    <a:pt x="270" y="297"/>
                  </a:lnTo>
                  <a:lnTo>
                    <a:pt x="268" y="291"/>
                  </a:lnTo>
                  <a:lnTo>
                    <a:pt x="264" y="285"/>
                  </a:lnTo>
                  <a:lnTo>
                    <a:pt x="258" y="278"/>
                  </a:lnTo>
                  <a:lnTo>
                    <a:pt x="250" y="271"/>
                  </a:lnTo>
                  <a:lnTo>
                    <a:pt x="237" y="263"/>
                  </a:lnTo>
                  <a:lnTo>
                    <a:pt x="222" y="255"/>
                  </a:lnTo>
                  <a:lnTo>
                    <a:pt x="222" y="255"/>
                  </a:lnTo>
                  <a:lnTo>
                    <a:pt x="202" y="245"/>
                  </a:lnTo>
                  <a:lnTo>
                    <a:pt x="177" y="231"/>
                  </a:lnTo>
                  <a:lnTo>
                    <a:pt x="163" y="224"/>
                  </a:lnTo>
                  <a:lnTo>
                    <a:pt x="148" y="218"/>
                  </a:lnTo>
                  <a:lnTo>
                    <a:pt x="131" y="212"/>
                  </a:lnTo>
                  <a:lnTo>
                    <a:pt x="112" y="208"/>
                  </a:lnTo>
                  <a:lnTo>
                    <a:pt x="112" y="208"/>
                  </a:lnTo>
                  <a:lnTo>
                    <a:pt x="121" y="196"/>
                  </a:lnTo>
                  <a:lnTo>
                    <a:pt x="130" y="182"/>
                  </a:lnTo>
                  <a:lnTo>
                    <a:pt x="138" y="165"/>
                  </a:lnTo>
                  <a:lnTo>
                    <a:pt x="145" y="145"/>
                  </a:lnTo>
                  <a:lnTo>
                    <a:pt x="145" y="145"/>
                  </a:lnTo>
                  <a:lnTo>
                    <a:pt x="148" y="134"/>
                  </a:lnTo>
                  <a:lnTo>
                    <a:pt x="149" y="124"/>
                  </a:lnTo>
                  <a:lnTo>
                    <a:pt x="151" y="99"/>
                  </a:lnTo>
                  <a:lnTo>
                    <a:pt x="151" y="99"/>
                  </a:lnTo>
                  <a:lnTo>
                    <a:pt x="151" y="75"/>
                  </a:lnTo>
                  <a:lnTo>
                    <a:pt x="151" y="63"/>
                  </a:lnTo>
                  <a:lnTo>
                    <a:pt x="149" y="51"/>
                  </a:lnTo>
                  <a:lnTo>
                    <a:pt x="149" y="51"/>
                  </a:lnTo>
                  <a:lnTo>
                    <a:pt x="144" y="37"/>
                  </a:lnTo>
                  <a:lnTo>
                    <a:pt x="138" y="26"/>
                  </a:lnTo>
                  <a:lnTo>
                    <a:pt x="130" y="18"/>
                  </a:lnTo>
                  <a:lnTo>
                    <a:pt x="121" y="11"/>
                  </a:lnTo>
                  <a:lnTo>
                    <a:pt x="110" y="5"/>
                  </a:lnTo>
                  <a:lnTo>
                    <a:pt x="100" y="2"/>
                  </a:lnTo>
                  <a:lnTo>
                    <a:pt x="88" y="1"/>
                  </a:lnTo>
                  <a:lnTo>
                    <a:pt x="75" y="0"/>
                  </a:lnTo>
                  <a:lnTo>
                    <a:pt x="75" y="0"/>
                  </a:lnTo>
                  <a:lnTo>
                    <a:pt x="63" y="1"/>
                  </a:lnTo>
                  <a:lnTo>
                    <a:pt x="51" y="2"/>
                  </a:lnTo>
                  <a:lnTo>
                    <a:pt x="40" y="5"/>
                  </a:lnTo>
                  <a:lnTo>
                    <a:pt x="30" y="11"/>
                  </a:lnTo>
                  <a:lnTo>
                    <a:pt x="21" y="18"/>
                  </a:lnTo>
                  <a:lnTo>
                    <a:pt x="14" y="26"/>
                  </a:lnTo>
                  <a:lnTo>
                    <a:pt x="7" y="37"/>
                  </a:lnTo>
                  <a:lnTo>
                    <a:pt x="2" y="51"/>
                  </a:lnTo>
                  <a:lnTo>
                    <a:pt x="2" y="51"/>
                  </a:lnTo>
                  <a:lnTo>
                    <a:pt x="0" y="63"/>
                  </a:lnTo>
                  <a:lnTo>
                    <a:pt x="0" y="75"/>
                  </a:lnTo>
                  <a:lnTo>
                    <a:pt x="1" y="99"/>
                  </a:lnTo>
                  <a:lnTo>
                    <a:pt x="1" y="99"/>
                  </a:lnTo>
                  <a:lnTo>
                    <a:pt x="1" y="124"/>
                  </a:lnTo>
                  <a:lnTo>
                    <a:pt x="2" y="135"/>
                  </a:lnTo>
                  <a:lnTo>
                    <a:pt x="7" y="145"/>
                  </a:lnTo>
                  <a:lnTo>
                    <a:pt x="7" y="145"/>
                  </a:lnTo>
                  <a:lnTo>
                    <a:pt x="19" y="176"/>
                  </a:lnTo>
                  <a:lnTo>
                    <a:pt x="25" y="189"/>
                  </a:lnTo>
                  <a:lnTo>
                    <a:pt x="33" y="200"/>
                  </a:lnTo>
                  <a:lnTo>
                    <a:pt x="33" y="200"/>
                  </a:lnTo>
                  <a:lnTo>
                    <a:pt x="51" y="212"/>
                  </a:lnTo>
                  <a:lnTo>
                    <a:pt x="67" y="227"/>
                  </a:lnTo>
                  <a:lnTo>
                    <a:pt x="78" y="239"/>
                  </a:lnTo>
                  <a:lnTo>
                    <a:pt x="85" y="250"/>
                  </a:lnTo>
                  <a:lnTo>
                    <a:pt x="91" y="262"/>
                  </a:lnTo>
                  <a:lnTo>
                    <a:pt x="93" y="271"/>
                  </a:lnTo>
                  <a:lnTo>
                    <a:pt x="95" y="278"/>
                  </a:lnTo>
                  <a:lnTo>
                    <a:pt x="95" y="284"/>
                  </a:lnTo>
                  <a:lnTo>
                    <a:pt x="95" y="285"/>
                  </a:lnTo>
                  <a:lnTo>
                    <a:pt x="95" y="285"/>
                  </a:lnTo>
                  <a:lnTo>
                    <a:pt x="95" y="340"/>
                  </a:lnTo>
                  <a:lnTo>
                    <a:pt x="95" y="340"/>
                  </a:lnTo>
                  <a:lnTo>
                    <a:pt x="271" y="340"/>
                  </a:lnTo>
                  <a:lnTo>
                    <a:pt x="271" y="2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8" name="Freeform 100"/>
            <p:cNvSpPr/>
            <p:nvPr/>
          </p:nvSpPr>
          <p:spPr bwMode="auto">
            <a:xfrm>
              <a:off x="6592888" y="2554288"/>
              <a:ext cx="427038" cy="539750"/>
            </a:xfrm>
            <a:custGeom>
              <a:avLst/>
              <a:gdLst>
                <a:gd name="T0" fmla="*/ 175 w 269"/>
                <a:gd name="T1" fmla="*/ 284 h 340"/>
                <a:gd name="T2" fmla="*/ 175 w 269"/>
                <a:gd name="T3" fmla="*/ 278 h 340"/>
                <a:gd name="T4" fmla="*/ 179 w 269"/>
                <a:gd name="T5" fmla="*/ 262 h 340"/>
                <a:gd name="T6" fmla="*/ 192 w 269"/>
                <a:gd name="T7" fmla="*/ 239 h 340"/>
                <a:gd name="T8" fmla="*/ 217 w 269"/>
                <a:gd name="T9" fmla="*/ 214 h 340"/>
                <a:gd name="T10" fmla="*/ 236 w 269"/>
                <a:gd name="T11" fmla="*/ 201 h 340"/>
                <a:gd name="T12" fmla="*/ 250 w 269"/>
                <a:gd name="T13" fmla="*/ 176 h 340"/>
                <a:gd name="T14" fmla="*/ 263 w 269"/>
                <a:gd name="T15" fmla="*/ 145 h 340"/>
                <a:gd name="T16" fmla="*/ 269 w 269"/>
                <a:gd name="T17" fmla="*/ 124 h 340"/>
                <a:gd name="T18" fmla="*/ 269 w 269"/>
                <a:gd name="T19" fmla="*/ 99 h 340"/>
                <a:gd name="T20" fmla="*/ 269 w 269"/>
                <a:gd name="T21" fmla="*/ 63 h 340"/>
                <a:gd name="T22" fmla="*/ 267 w 269"/>
                <a:gd name="T23" fmla="*/ 51 h 340"/>
                <a:gd name="T24" fmla="*/ 256 w 269"/>
                <a:gd name="T25" fmla="*/ 26 h 340"/>
                <a:gd name="T26" fmla="*/ 239 w 269"/>
                <a:gd name="T27" fmla="*/ 11 h 340"/>
                <a:gd name="T28" fmla="*/ 218 w 269"/>
                <a:gd name="T29" fmla="*/ 2 h 340"/>
                <a:gd name="T30" fmla="*/ 194 w 269"/>
                <a:gd name="T31" fmla="*/ 0 h 340"/>
                <a:gd name="T32" fmla="*/ 182 w 269"/>
                <a:gd name="T33" fmla="*/ 1 h 340"/>
                <a:gd name="T34" fmla="*/ 158 w 269"/>
                <a:gd name="T35" fmla="*/ 5 h 340"/>
                <a:gd name="T36" fmla="*/ 140 w 269"/>
                <a:gd name="T37" fmla="*/ 18 h 340"/>
                <a:gd name="T38" fmla="*/ 124 w 269"/>
                <a:gd name="T39" fmla="*/ 37 h 340"/>
                <a:gd name="T40" fmla="*/ 120 w 269"/>
                <a:gd name="T41" fmla="*/ 51 h 340"/>
                <a:gd name="T42" fmla="*/ 119 w 269"/>
                <a:gd name="T43" fmla="*/ 75 h 340"/>
                <a:gd name="T44" fmla="*/ 119 w 269"/>
                <a:gd name="T45" fmla="*/ 99 h 340"/>
                <a:gd name="T46" fmla="*/ 120 w 269"/>
                <a:gd name="T47" fmla="*/ 135 h 340"/>
                <a:gd name="T48" fmla="*/ 124 w 269"/>
                <a:gd name="T49" fmla="*/ 145 h 340"/>
                <a:gd name="T50" fmla="*/ 140 w 269"/>
                <a:gd name="T51" fmla="*/ 182 h 340"/>
                <a:gd name="T52" fmla="*/ 158 w 269"/>
                <a:gd name="T53" fmla="*/ 208 h 340"/>
                <a:gd name="T54" fmla="*/ 138 w 269"/>
                <a:gd name="T55" fmla="*/ 212 h 340"/>
                <a:gd name="T56" fmla="*/ 106 w 269"/>
                <a:gd name="T57" fmla="*/ 225 h 340"/>
                <a:gd name="T58" fmla="*/ 69 w 269"/>
                <a:gd name="T59" fmla="*/ 245 h 340"/>
                <a:gd name="T60" fmla="*/ 49 w 269"/>
                <a:gd name="T61" fmla="*/ 255 h 340"/>
                <a:gd name="T62" fmla="*/ 21 w 269"/>
                <a:gd name="T63" fmla="*/ 271 h 340"/>
                <a:gd name="T64" fmla="*/ 6 w 269"/>
                <a:gd name="T65" fmla="*/ 285 h 340"/>
                <a:gd name="T66" fmla="*/ 1 w 269"/>
                <a:gd name="T67" fmla="*/ 297 h 340"/>
                <a:gd name="T68" fmla="*/ 0 w 269"/>
                <a:gd name="T69" fmla="*/ 340 h 340"/>
                <a:gd name="T70" fmla="*/ 175 w 269"/>
                <a:gd name="T71" fmla="*/ 28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340">
                  <a:moveTo>
                    <a:pt x="175" y="285"/>
                  </a:moveTo>
                  <a:lnTo>
                    <a:pt x="175" y="284"/>
                  </a:lnTo>
                  <a:lnTo>
                    <a:pt x="175" y="284"/>
                  </a:lnTo>
                  <a:lnTo>
                    <a:pt x="175" y="278"/>
                  </a:lnTo>
                  <a:lnTo>
                    <a:pt x="176" y="271"/>
                  </a:lnTo>
                  <a:lnTo>
                    <a:pt x="179" y="262"/>
                  </a:lnTo>
                  <a:lnTo>
                    <a:pt x="185" y="250"/>
                  </a:lnTo>
                  <a:lnTo>
                    <a:pt x="192" y="239"/>
                  </a:lnTo>
                  <a:lnTo>
                    <a:pt x="203" y="227"/>
                  </a:lnTo>
                  <a:lnTo>
                    <a:pt x="217" y="214"/>
                  </a:lnTo>
                  <a:lnTo>
                    <a:pt x="236" y="201"/>
                  </a:lnTo>
                  <a:lnTo>
                    <a:pt x="236" y="201"/>
                  </a:lnTo>
                  <a:lnTo>
                    <a:pt x="243" y="189"/>
                  </a:lnTo>
                  <a:lnTo>
                    <a:pt x="250" y="176"/>
                  </a:lnTo>
                  <a:lnTo>
                    <a:pt x="263" y="145"/>
                  </a:lnTo>
                  <a:lnTo>
                    <a:pt x="263" y="145"/>
                  </a:lnTo>
                  <a:lnTo>
                    <a:pt x="267" y="134"/>
                  </a:lnTo>
                  <a:lnTo>
                    <a:pt x="269" y="124"/>
                  </a:lnTo>
                  <a:lnTo>
                    <a:pt x="269" y="99"/>
                  </a:lnTo>
                  <a:lnTo>
                    <a:pt x="269" y="99"/>
                  </a:lnTo>
                  <a:lnTo>
                    <a:pt x="269" y="75"/>
                  </a:lnTo>
                  <a:lnTo>
                    <a:pt x="269" y="63"/>
                  </a:lnTo>
                  <a:lnTo>
                    <a:pt x="267" y="51"/>
                  </a:lnTo>
                  <a:lnTo>
                    <a:pt x="267" y="51"/>
                  </a:lnTo>
                  <a:lnTo>
                    <a:pt x="263" y="37"/>
                  </a:lnTo>
                  <a:lnTo>
                    <a:pt x="256" y="26"/>
                  </a:lnTo>
                  <a:lnTo>
                    <a:pt x="248" y="18"/>
                  </a:lnTo>
                  <a:lnTo>
                    <a:pt x="239" y="11"/>
                  </a:lnTo>
                  <a:lnTo>
                    <a:pt x="229" y="5"/>
                  </a:lnTo>
                  <a:lnTo>
                    <a:pt x="218" y="2"/>
                  </a:lnTo>
                  <a:lnTo>
                    <a:pt x="206" y="1"/>
                  </a:lnTo>
                  <a:lnTo>
                    <a:pt x="194" y="0"/>
                  </a:lnTo>
                  <a:lnTo>
                    <a:pt x="194" y="0"/>
                  </a:lnTo>
                  <a:lnTo>
                    <a:pt x="182" y="1"/>
                  </a:lnTo>
                  <a:lnTo>
                    <a:pt x="169" y="2"/>
                  </a:lnTo>
                  <a:lnTo>
                    <a:pt x="158" y="5"/>
                  </a:lnTo>
                  <a:lnTo>
                    <a:pt x="148" y="11"/>
                  </a:lnTo>
                  <a:lnTo>
                    <a:pt x="140" y="18"/>
                  </a:lnTo>
                  <a:lnTo>
                    <a:pt x="131" y="26"/>
                  </a:lnTo>
                  <a:lnTo>
                    <a:pt x="124" y="37"/>
                  </a:lnTo>
                  <a:lnTo>
                    <a:pt x="120" y="51"/>
                  </a:lnTo>
                  <a:lnTo>
                    <a:pt x="120" y="51"/>
                  </a:lnTo>
                  <a:lnTo>
                    <a:pt x="119" y="63"/>
                  </a:lnTo>
                  <a:lnTo>
                    <a:pt x="119" y="75"/>
                  </a:lnTo>
                  <a:lnTo>
                    <a:pt x="119" y="99"/>
                  </a:lnTo>
                  <a:lnTo>
                    <a:pt x="119" y="99"/>
                  </a:lnTo>
                  <a:lnTo>
                    <a:pt x="119" y="124"/>
                  </a:lnTo>
                  <a:lnTo>
                    <a:pt x="120" y="135"/>
                  </a:lnTo>
                  <a:lnTo>
                    <a:pt x="124" y="145"/>
                  </a:lnTo>
                  <a:lnTo>
                    <a:pt x="124" y="145"/>
                  </a:lnTo>
                  <a:lnTo>
                    <a:pt x="131" y="165"/>
                  </a:lnTo>
                  <a:lnTo>
                    <a:pt x="140" y="182"/>
                  </a:lnTo>
                  <a:lnTo>
                    <a:pt x="148" y="196"/>
                  </a:lnTo>
                  <a:lnTo>
                    <a:pt x="158" y="208"/>
                  </a:lnTo>
                  <a:lnTo>
                    <a:pt x="158" y="208"/>
                  </a:lnTo>
                  <a:lnTo>
                    <a:pt x="138" y="212"/>
                  </a:lnTo>
                  <a:lnTo>
                    <a:pt x="122" y="218"/>
                  </a:lnTo>
                  <a:lnTo>
                    <a:pt x="106" y="225"/>
                  </a:lnTo>
                  <a:lnTo>
                    <a:pt x="92" y="231"/>
                  </a:lnTo>
                  <a:lnTo>
                    <a:pt x="69" y="245"/>
                  </a:lnTo>
                  <a:lnTo>
                    <a:pt x="49" y="255"/>
                  </a:lnTo>
                  <a:lnTo>
                    <a:pt x="49" y="255"/>
                  </a:lnTo>
                  <a:lnTo>
                    <a:pt x="32" y="263"/>
                  </a:lnTo>
                  <a:lnTo>
                    <a:pt x="21" y="271"/>
                  </a:lnTo>
                  <a:lnTo>
                    <a:pt x="13" y="278"/>
                  </a:lnTo>
                  <a:lnTo>
                    <a:pt x="6" y="285"/>
                  </a:lnTo>
                  <a:lnTo>
                    <a:pt x="3" y="291"/>
                  </a:lnTo>
                  <a:lnTo>
                    <a:pt x="1" y="297"/>
                  </a:lnTo>
                  <a:lnTo>
                    <a:pt x="0" y="299"/>
                  </a:lnTo>
                  <a:lnTo>
                    <a:pt x="0" y="340"/>
                  </a:lnTo>
                  <a:lnTo>
                    <a:pt x="175" y="340"/>
                  </a:lnTo>
                  <a:lnTo>
                    <a:pt x="175" y="285"/>
                  </a:lnTo>
                  <a:lnTo>
                    <a:pt x="175"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19" name="Freeform 101"/>
            <p:cNvSpPr/>
            <p:nvPr/>
          </p:nvSpPr>
          <p:spPr bwMode="auto">
            <a:xfrm>
              <a:off x="6937376" y="2351088"/>
              <a:ext cx="847725" cy="742950"/>
            </a:xfrm>
            <a:custGeom>
              <a:avLst/>
              <a:gdLst>
                <a:gd name="T0" fmla="*/ 467 w 534"/>
                <a:gd name="T1" fmla="*/ 350 h 468"/>
                <a:gd name="T2" fmla="*/ 439 w 534"/>
                <a:gd name="T3" fmla="*/ 336 h 468"/>
                <a:gd name="T4" fmla="*/ 386 w 534"/>
                <a:gd name="T5" fmla="*/ 308 h 468"/>
                <a:gd name="T6" fmla="*/ 341 w 534"/>
                <a:gd name="T7" fmla="*/ 293 h 468"/>
                <a:gd name="T8" fmla="*/ 316 w 534"/>
                <a:gd name="T9" fmla="*/ 287 h 468"/>
                <a:gd name="T10" fmla="*/ 329 w 534"/>
                <a:gd name="T11" fmla="*/ 270 h 468"/>
                <a:gd name="T12" fmla="*/ 351 w 534"/>
                <a:gd name="T13" fmla="*/ 227 h 468"/>
                <a:gd name="T14" fmla="*/ 362 w 534"/>
                <a:gd name="T15" fmla="*/ 200 h 468"/>
                <a:gd name="T16" fmla="*/ 368 w 534"/>
                <a:gd name="T17" fmla="*/ 171 h 468"/>
                <a:gd name="T18" fmla="*/ 368 w 534"/>
                <a:gd name="T19" fmla="*/ 137 h 468"/>
                <a:gd name="T20" fmla="*/ 369 w 534"/>
                <a:gd name="T21" fmla="*/ 104 h 468"/>
                <a:gd name="T22" fmla="*/ 368 w 534"/>
                <a:gd name="T23" fmla="*/ 71 h 468"/>
                <a:gd name="T24" fmla="*/ 361 w 534"/>
                <a:gd name="T25" fmla="*/ 53 h 468"/>
                <a:gd name="T26" fmla="*/ 351 w 534"/>
                <a:gd name="T27" fmla="*/ 38 h 468"/>
                <a:gd name="T28" fmla="*/ 341 w 534"/>
                <a:gd name="T29" fmla="*/ 25 h 468"/>
                <a:gd name="T30" fmla="*/ 315 w 534"/>
                <a:gd name="T31" fmla="*/ 8 h 468"/>
                <a:gd name="T32" fmla="*/ 282 w 534"/>
                <a:gd name="T33" fmla="*/ 1 h 468"/>
                <a:gd name="T34" fmla="*/ 266 w 534"/>
                <a:gd name="T35" fmla="*/ 0 h 468"/>
                <a:gd name="T36" fmla="*/ 232 w 534"/>
                <a:gd name="T37" fmla="*/ 4 h 468"/>
                <a:gd name="T38" fmla="*/ 204 w 534"/>
                <a:gd name="T39" fmla="*/ 15 h 468"/>
                <a:gd name="T40" fmla="*/ 186 w 534"/>
                <a:gd name="T41" fmla="*/ 31 h 468"/>
                <a:gd name="T42" fmla="*/ 176 w 534"/>
                <a:gd name="T43" fmla="*/ 45 h 468"/>
                <a:gd name="T44" fmla="*/ 165 w 534"/>
                <a:gd name="T45" fmla="*/ 71 h 468"/>
                <a:gd name="T46" fmla="*/ 162 w 534"/>
                <a:gd name="T47" fmla="*/ 87 h 468"/>
                <a:gd name="T48" fmla="*/ 163 w 534"/>
                <a:gd name="T49" fmla="*/ 137 h 468"/>
                <a:gd name="T50" fmla="*/ 163 w 534"/>
                <a:gd name="T51" fmla="*/ 154 h 468"/>
                <a:gd name="T52" fmla="*/ 166 w 534"/>
                <a:gd name="T53" fmla="*/ 186 h 468"/>
                <a:gd name="T54" fmla="*/ 170 w 534"/>
                <a:gd name="T55" fmla="*/ 202 h 468"/>
                <a:gd name="T56" fmla="*/ 191 w 534"/>
                <a:gd name="T57" fmla="*/ 251 h 468"/>
                <a:gd name="T58" fmla="*/ 210 w 534"/>
                <a:gd name="T59" fmla="*/ 279 h 468"/>
                <a:gd name="T60" fmla="*/ 215 w 534"/>
                <a:gd name="T61" fmla="*/ 287 h 468"/>
                <a:gd name="T62" fmla="*/ 168 w 534"/>
                <a:gd name="T63" fmla="*/ 300 h 468"/>
                <a:gd name="T64" fmla="*/ 127 w 534"/>
                <a:gd name="T65" fmla="*/ 318 h 468"/>
                <a:gd name="T66" fmla="*/ 66 w 534"/>
                <a:gd name="T67" fmla="*/ 350 h 468"/>
                <a:gd name="T68" fmla="*/ 45 w 534"/>
                <a:gd name="T69" fmla="*/ 362 h 468"/>
                <a:gd name="T70" fmla="*/ 15 w 534"/>
                <a:gd name="T71" fmla="*/ 384 h 468"/>
                <a:gd name="T72" fmla="*/ 3 w 534"/>
                <a:gd name="T73" fmla="*/ 401 h 468"/>
                <a:gd name="T74" fmla="*/ 0 w 534"/>
                <a:gd name="T75" fmla="*/ 413 h 468"/>
                <a:gd name="T76" fmla="*/ 534 w 534"/>
                <a:gd name="T77" fmla="*/ 468 h 468"/>
                <a:gd name="T78" fmla="*/ 534 w 534"/>
                <a:gd name="T79" fmla="*/ 413 h 468"/>
                <a:gd name="T80" fmla="*/ 530 w 534"/>
                <a:gd name="T81" fmla="*/ 401 h 468"/>
                <a:gd name="T82" fmla="*/ 517 w 534"/>
                <a:gd name="T83" fmla="*/ 384 h 468"/>
                <a:gd name="T84" fmla="*/ 488 w 534"/>
                <a:gd name="T85" fmla="*/ 362 h 468"/>
                <a:gd name="T86" fmla="*/ 467 w 534"/>
                <a:gd name="T87" fmla="*/ 35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4" h="468">
                  <a:moveTo>
                    <a:pt x="467" y="350"/>
                  </a:moveTo>
                  <a:lnTo>
                    <a:pt x="467" y="350"/>
                  </a:lnTo>
                  <a:lnTo>
                    <a:pt x="454" y="345"/>
                  </a:lnTo>
                  <a:lnTo>
                    <a:pt x="439" y="336"/>
                  </a:lnTo>
                  <a:lnTo>
                    <a:pt x="405" y="318"/>
                  </a:lnTo>
                  <a:lnTo>
                    <a:pt x="386" y="308"/>
                  </a:lnTo>
                  <a:lnTo>
                    <a:pt x="365" y="300"/>
                  </a:lnTo>
                  <a:lnTo>
                    <a:pt x="341" y="293"/>
                  </a:lnTo>
                  <a:lnTo>
                    <a:pt x="316" y="287"/>
                  </a:lnTo>
                  <a:lnTo>
                    <a:pt x="316" y="287"/>
                  </a:lnTo>
                  <a:lnTo>
                    <a:pt x="322" y="279"/>
                  </a:lnTo>
                  <a:lnTo>
                    <a:pt x="329" y="270"/>
                  </a:lnTo>
                  <a:lnTo>
                    <a:pt x="340" y="249"/>
                  </a:lnTo>
                  <a:lnTo>
                    <a:pt x="351" y="227"/>
                  </a:lnTo>
                  <a:lnTo>
                    <a:pt x="362" y="200"/>
                  </a:lnTo>
                  <a:lnTo>
                    <a:pt x="362" y="200"/>
                  </a:lnTo>
                  <a:lnTo>
                    <a:pt x="366" y="186"/>
                  </a:lnTo>
                  <a:lnTo>
                    <a:pt x="368" y="171"/>
                  </a:lnTo>
                  <a:lnTo>
                    <a:pt x="369" y="154"/>
                  </a:lnTo>
                  <a:lnTo>
                    <a:pt x="368" y="137"/>
                  </a:lnTo>
                  <a:lnTo>
                    <a:pt x="368" y="137"/>
                  </a:lnTo>
                  <a:lnTo>
                    <a:pt x="369" y="104"/>
                  </a:lnTo>
                  <a:lnTo>
                    <a:pt x="369" y="87"/>
                  </a:lnTo>
                  <a:lnTo>
                    <a:pt x="368" y="71"/>
                  </a:lnTo>
                  <a:lnTo>
                    <a:pt x="368" y="71"/>
                  </a:lnTo>
                  <a:lnTo>
                    <a:pt x="361" y="53"/>
                  </a:lnTo>
                  <a:lnTo>
                    <a:pt x="357" y="45"/>
                  </a:lnTo>
                  <a:lnTo>
                    <a:pt x="351" y="38"/>
                  </a:lnTo>
                  <a:lnTo>
                    <a:pt x="347" y="31"/>
                  </a:lnTo>
                  <a:lnTo>
                    <a:pt x="341" y="25"/>
                  </a:lnTo>
                  <a:lnTo>
                    <a:pt x="329" y="15"/>
                  </a:lnTo>
                  <a:lnTo>
                    <a:pt x="315" y="8"/>
                  </a:lnTo>
                  <a:lnTo>
                    <a:pt x="299" y="4"/>
                  </a:lnTo>
                  <a:lnTo>
                    <a:pt x="282" y="1"/>
                  </a:lnTo>
                  <a:lnTo>
                    <a:pt x="266" y="0"/>
                  </a:lnTo>
                  <a:lnTo>
                    <a:pt x="266" y="0"/>
                  </a:lnTo>
                  <a:lnTo>
                    <a:pt x="249" y="1"/>
                  </a:lnTo>
                  <a:lnTo>
                    <a:pt x="232" y="4"/>
                  </a:lnTo>
                  <a:lnTo>
                    <a:pt x="218" y="8"/>
                  </a:lnTo>
                  <a:lnTo>
                    <a:pt x="204" y="15"/>
                  </a:lnTo>
                  <a:lnTo>
                    <a:pt x="191" y="25"/>
                  </a:lnTo>
                  <a:lnTo>
                    <a:pt x="186" y="31"/>
                  </a:lnTo>
                  <a:lnTo>
                    <a:pt x="180" y="38"/>
                  </a:lnTo>
                  <a:lnTo>
                    <a:pt x="176" y="45"/>
                  </a:lnTo>
                  <a:lnTo>
                    <a:pt x="172" y="53"/>
                  </a:lnTo>
                  <a:lnTo>
                    <a:pt x="165" y="71"/>
                  </a:lnTo>
                  <a:lnTo>
                    <a:pt x="165" y="71"/>
                  </a:lnTo>
                  <a:lnTo>
                    <a:pt x="162" y="87"/>
                  </a:lnTo>
                  <a:lnTo>
                    <a:pt x="162" y="104"/>
                  </a:lnTo>
                  <a:lnTo>
                    <a:pt x="163" y="137"/>
                  </a:lnTo>
                  <a:lnTo>
                    <a:pt x="163" y="137"/>
                  </a:lnTo>
                  <a:lnTo>
                    <a:pt x="163" y="154"/>
                  </a:lnTo>
                  <a:lnTo>
                    <a:pt x="163" y="171"/>
                  </a:lnTo>
                  <a:lnTo>
                    <a:pt x="166" y="186"/>
                  </a:lnTo>
                  <a:lnTo>
                    <a:pt x="170" y="202"/>
                  </a:lnTo>
                  <a:lnTo>
                    <a:pt x="170" y="202"/>
                  </a:lnTo>
                  <a:lnTo>
                    <a:pt x="180" y="227"/>
                  </a:lnTo>
                  <a:lnTo>
                    <a:pt x="191" y="251"/>
                  </a:lnTo>
                  <a:lnTo>
                    <a:pt x="203" y="270"/>
                  </a:lnTo>
                  <a:lnTo>
                    <a:pt x="210" y="279"/>
                  </a:lnTo>
                  <a:lnTo>
                    <a:pt x="215" y="287"/>
                  </a:lnTo>
                  <a:lnTo>
                    <a:pt x="215" y="287"/>
                  </a:lnTo>
                  <a:lnTo>
                    <a:pt x="190" y="293"/>
                  </a:lnTo>
                  <a:lnTo>
                    <a:pt x="168" y="300"/>
                  </a:lnTo>
                  <a:lnTo>
                    <a:pt x="147" y="310"/>
                  </a:lnTo>
                  <a:lnTo>
                    <a:pt x="127" y="318"/>
                  </a:lnTo>
                  <a:lnTo>
                    <a:pt x="94" y="336"/>
                  </a:lnTo>
                  <a:lnTo>
                    <a:pt x="66" y="350"/>
                  </a:lnTo>
                  <a:lnTo>
                    <a:pt x="66" y="350"/>
                  </a:lnTo>
                  <a:lnTo>
                    <a:pt x="45" y="362"/>
                  </a:lnTo>
                  <a:lnTo>
                    <a:pt x="28" y="373"/>
                  </a:lnTo>
                  <a:lnTo>
                    <a:pt x="15" y="384"/>
                  </a:lnTo>
                  <a:lnTo>
                    <a:pt x="8" y="394"/>
                  </a:lnTo>
                  <a:lnTo>
                    <a:pt x="3" y="401"/>
                  </a:lnTo>
                  <a:lnTo>
                    <a:pt x="1" y="408"/>
                  </a:lnTo>
                  <a:lnTo>
                    <a:pt x="0" y="413"/>
                  </a:lnTo>
                  <a:lnTo>
                    <a:pt x="0" y="468"/>
                  </a:lnTo>
                  <a:lnTo>
                    <a:pt x="534" y="468"/>
                  </a:lnTo>
                  <a:lnTo>
                    <a:pt x="534" y="413"/>
                  </a:lnTo>
                  <a:lnTo>
                    <a:pt x="534" y="413"/>
                  </a:lnTo>
                  <a:lnTo>
                    <a:pt x="533" y="408"/>
                  </a:lnTo>
                  <a:lnTo>
                    <a:pt x="530" y="401"/>
                  </a:lnTo>
                  <a:lnTo>
                    <a:pt x="524" y="394"/>
                  </a:lnTo>
                  <a:lnTo>
                    <a:pt x="517" y="384"/>
                  </a:lnTo>
                  <a:lnTo>
                    <a:pt x="505" y="373"/>
                  </a:lnTo>
                  <a:lnTo>
                    <a:pt x="488" y="362"/>
                  </a:lnTo>
                  <a:lnTo>
                    <a:pt x="467" y="350"/>
                  </a:lnTo>
                  <a:lnTo>
                    <a:pt x="467"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grpSp>
        <p:nvGrpSpPr>
          <p:cNvPr id="20" name="Group 89"/>
          <p:cNvGrpSpPr/>
          <p:nvPr/>
        </p:nvGrpSpPr>
        <p:grpSpPr>
          <a:xfrm>
            <a:off x="7096983" y="2593589"/>
            <a:ext cx="1033120" cy="778426"/>
            <a:chOff x="6135688" y="3384550"/>
            <a:chExt cx="914400" cy="688975"/>
          </a:xfrm>
          <a:solidFill>
            <a:schemeClr val="bg1"/>
          </a:solidFill>
        </p:grpSpPr>
        <p:sp>
          <p:nvSpPr>
            <p:cNvPr id="21" name="Freeform 138"/>
            <p:cNvSpPr/>
            <p:nvPr/>
          </p:nvSpPr>
          <p:spPr bwMode="auto">
            <a:xfrm>
              <a:off x="6135688" y="3486150"/>
              <a:ext cx="314325" cy="190500"/>
            </a:xfrm>
            <a:custGeom>
              <a:avLst/>
              <a:gdLst>
                <a:gd name="T0" fmla="*/ 198 w 198"/>
                <a:gd name="T1" fmla="*/ 64 h 120"/>
                <a:gd name="T2" fmla="*/ 198 w 198"/>
                <a:gd name="T3" fmla="*/ 64 h 120"/>
                <a:gd name="T4" fmla="*/ 174 w 198"/>
                <a:gd name="T5" fmla="*/ 44 h 120"/>
                <a:gd name="T6" fmla="*/ 152 w 198"/>
                <a:gd name="T7" fmla="*/ 26 h 120"/>
                <a:gd name="T8" fmla="*/ 152 w 198"/>
                <a:gd name="T9" fmla="*/ 26 h 120"/>
                <a:gd name="T10" fmla="*/ 134 w 198"/>
                <a:gd name="T11" fmla="*/ 16 h 120"/>
                <a:gd name="T12" fmla="*/ 114 w 198"/>
                <a:gd name="T13" fmla="*/ 8 h 120"/>
                <a:gd name="T14" fmla="*/ 92 w 198"/>
                <a:gd name="T15" fmla="*/ 2 h 120"/>
                <a:gd name="T16" fmla="*/ 70 w 198"/>
                <a:gd name="T17" fmla="*/ 0 h 120"/>
                <a:gd name="T18" fmla="*/ 70 w 198"/>
                <a:gd name="T19" fmla="*/ 0 h 120"/>
                <a:gd name="T20" fmla="*/ 0 w 198"/>
                <a:gd name="T21" fmla="*/ 0 h 120"/>
                <a:gd name="T22" fmla="*/ 0 w 198"/>
                <a:gd name="T23" fmla="*/ 76 h 120"/>
                <a:gd name="T24" fmla="*/ 0 w 198"/>
                <a:gd name="T25" fmla="*/ 76 h 120"/>
                <a:gd name="T26" fmla="*/ 70 w 198"/>
                <a:gd name="T27" fmla="*/ 76 h 120"/>
                <a:gd name="T28" fmla="*/ 70 w 198"/>
                <a:gd name="T29" fmla="*/ 76 h 120"/>
                <a:gd name="T30" fmla="*/ 80 w 198"/>
                <a:gd name="T31" fmla="*/ 78 h 120"/>
                <a:gd name="T32" fmla="*/ 94 w 198"/>
                <a:gd name="T33" fmla="*/ 82 h 120"/>
                <a:gd name="T34" fmla="*/ 110 w 198"/>
                <a:gd name="T35" fmla="*/ 92 h 120"/>
                <a:gd name="T36" fmla="*/ 126 w 198"/>
                <a:gd name="T37" fmla="*/ 104 h 120"/>
                <a:gd name="T38" fmla="*/ 126 w 198"/>
                <a:gd name="T39" fmla="*/ 104 h 120"/>
                <a:gd name="T40" fmla="*/ 144 w 198"/>
                <a:gd name="T41" fmla="*/ 120 h 120"/>
                <a:gd name="T42" fmla="*/ 144 w 198"/>
                <a:gd name="T43" fmla="*/ 120 h 120"/>
                <a:gd name="T44" fmla="*/ 168 w 198"/>
                <a:gd name="T45" fmla="*/ 94 h 120"/>
                <a:gd name="T46" fmla="*/ 168 w 198"/>
                <a:gd name="T47" fmla="*/ 94 h 120"/>
                <a:gd name="T48" fmla="*/ 198 w 198"/>
                <a:gd name="T49" fmla="*/ 64 h 120"/>
                <a:gd name="T50" fmla="*/ 198 w 198"/>
                <a:gd name="T51"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20">
                  <a:moveTo>
                    <a:pt x="198" y="64"/>
                  </a:moveTo>
                  <a:lnTo>
                    <a:pt x="198" y="64"/>
                  </a:lnTo>
                  <a:lnTo>
                    <a:pt x="174" y="44"/>
                  </a:lnTo>
                  <a:lnTo>
                    <a:pt x="152" y="26"/>
                  </a:lnTo>
                  <a:lnTo>
                    <a:pt x="152" y="26"/>
                  </a:lnTo>
                  <a:lnTo>
                    <a:pt x="134" y="16"/>
                  </a:lnTo>
                  <a:lnTo>
                    <a:pt x="114" y="8"/>
                  </a:lnTo>
                  <a:lnTo>
                    <a:pt x="92" y="2"/>
                  </a:lnTo>
                  <a:lnTo>
                    <a:pt x="70" y="0"/>
                  </a:lnTo>
                  <a:lnTo>
                    <a:pt x="70" y="0"/>
                  </a:lnTo>
                  <a:lnTo>
                    <a:pt x="0" y="0"/>
                  </a:lnTo>
                  <a:lnTo>
                    <a:pt x="0" y="76"/>
                  </a:lnTo>
                  <a:lnTo>
                    <a:pt x="0" y="76"/>
                  </a:lnTo>
                  <a:lnTo>
                    <a:pt x="70" y="76"/>
                  </a:lnTo>
                  <a:lnTo>
                    <a:pt x="70" y="76"/>
                  </a:lnTo>
                  <a:lnTo>
                    <a:pt x="80" y="78"/>
                  </a:lnTo>
                  <a:lnTo>
                    <a:pt x="94" y="82"/>
                  </a:lnTo>
                  <a:lnTo>
                    <a:pt x="110" y="92"/>
                  </a:lnTo>
                  <a:lnTo>
                    <a:pt x="126" y="104"/>
                  </a:lnTo>
                  <a:lnTo>
                    <a:pt x="126" y="104"/>
                  </a:lnTo>
                  <a:lnTo>
                    <a:pt x="144" y="120"/>
                  </a:lnTo>
                  <a:lnTo>
                    <a:pt x="144" y="120"/>
                  </a:lnTo>
                  <a:lnTo>
                    <a:pt x="168" y="94"/>
                  </a:lnTo>
                  <a:lnTo>
                    <a:pt x="168" y="94"/>
                  </a:lnTo>
                  <a:lnTo>
                    <a:pt x="198" y="64"/>
                  </a:lnTo>
                  <a:lnTo>
                    <a:pt x="198"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2" name="Freeform 139"/>
            <p:cNvSpPr/>
            <p:nvPr/>
          </p:nvSpPr>
          <p:spPr bwMode="auto">
            <a:xfrm>
              <a:off x="6557963" y="3749675"/>
              <a:ext cx="492125" cy="323850"/>
            </a:xfrm>
            <a:custGeom>
              <a:avLst/>
              <a:gdLst>
                <a:gd name="T0" fmla="*/ 0 w 310"/>
                <a:gd name="T1" fmla="*/ 78 h 204"/>
                <a:gd name="T2" fmla="*/ 0 w 310"/>
                <a:gd name="T3" fmla="*/ 78 h 204"/>
                <a:gd name="T4" fmla="*/ 22 w 310"/>
                <a:gd name="T5" fmla="*/ 98 h 204"/>
                <a:gd name="T6" fmla="*/ 46 w 310"/>
                <a:gd name="T7" fmla="*/ 116 h 204"/>
                <a:gd name="T8" fmla="*/ 46 w 310"/>
                <a:gd name="T9" fmla="*/ 116 h 204"/>
                <a:gd name="T10" fmla="*/ 64 w 310"/>
                <a:gd name="T11" fmla="*/ 126 h 204"/>
                <a:gd name="T12" fmla="*/ 84 w 310"/>
                <a:gd name="T13" fmla="*/ 136 h 204"/>
                <a:gd name="T14" fmla="*/ 106 w 310"/>
                <a:gd name="T15" fmla="*/ 142 h 204"/>
                <a:gd name="T16" fmla="*/ 128 w 310"/>
                <a:gd name="T17" fmla="*/ 144 h 204"/>
                <a:gd name="T18" fmla="*/ 128 w 310"/>
                <a:gd name="T19" fmla="*/ 144 h 204"/>
                <a:gd name="T20" fmla="*/ 188 w 310"/>
                <a:gd name="T21" fmla="*/ 144 h 204"/>
                <a:gd name="T22" fmla="*/ 188 w 310"/>
                <a:gd name="T23" fmla="*/ 204 h 204"/>
                <a:gd name="T24" fmla="*/ 310 w 310"/>
                <a:gd name="T25" fmla="*/ 102 h 204"/>
                <a:gd name="T26" fmla="*/ 188 w 310"/>
                <a:gd name="T27" fmla="*/ 0 h 204"/>
                <a:gd name="T28" fmla="*/ 188 w 310"/>
                <a:gd name="T29" fmla="*/ 66 h 204"/>
                <a:gd name="T30" fmla="*/ 188 w 310"/>
                <a:gd name="T31" fmla="*/ 66 h 204"/>
                <a:gd name="T32" fmla="*/ 128 w 310"/>
                <a:gd name="T33" fmla="*/ 66 h 204"/>
                <a:gd name="T34" fmla="*/ 128 w 310"/>
                <a:gd name="T35" fmla="*/ 66 h 204"/>
                <a:gd name="T36" fmla="*/ 118 w 310"/>
                <a:gd name="T37" fmla="*/ 64 h 204"/>
                <a:gd name="T38" fmla="*/ 104 w 310"/>
                <a:gd name="T39" fmla="*/ 60 h 204"/>
                <a:gd name="T40" fmla="*/ 88 w 310"/>
                <a:gd name="T41" fmla="*/ 50 h 204"/>
                <a:gd name="T42" fmla="*/ 70 w 310"/>
                <a:gd name="T43" fmla="*/ 38 h 204"/>
                <a:gd name="T44" fmla="*/ 70 w 310"/>
                <a:gd name="T45" fmla="*/ 38 h 204"/>
                <a:gd name="T46" fmla="*/ 52 w 310"/>
                <a:gd name="T47" fmla="*/ 22 h 204"/>
                <a:gd name="T48" fmla="*/ 52 w 310"/>
                <a:gd name="T49" fmla="*/ 22 h 204"/>
                <a:gd name="T50" fmla="*/ 32 w 310"/>
                <a:gd name="T51" fmla="*/ 46 h 204"/>
                <a:gd name="T52" fmla="*/ 32 w 310"/>
                <a:gd name="T53" fmla="*/ 46 h 204"/>
                <a:gd name="T54" fmla="*/ 0 w 310"/>
                <a:gd name="T55" fmla="*/ 78 h 204"/>
                <a:gd name="T56" fmla="*/ 0 w 310"/>
                <a:gd name="T57" fmla="*/ 7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0" h="204">
                  <a:moveTo>
                    <a:pt x="0" y="78"/>
                  </a:moveTo>
                  <a:lnTo>
                    <a:pt x="0" y="78"/>
                  </a:lnTo>
                  <a:lnTo>
                    <a:pt x="22" y="98"/>
                  </a:lnTo>
                  <a:lnTo>
                    <a:pt x="46" y="116"/>
                  </a:lnTo>
                  <a:lnTo>
                    <a:pt x="46" y="116"/>
                  </a:lnTo>
                  <a:lnTo>
                    <a:pt x="64" y="126"/>
                  </a:lnTo>
                  <a:lnTo>
                    <a:pt x="84" y="136"/>
                  </a:lnTo>
                  <a:lnTo>
                    <a:pt x="106" y="142"/>
                  </a:lnTo>
                  <a:lnTo>
                    <a:pt x="128" y="144"/>
                  </a:lnTo>
                  <a:lnTo>
                    <a:pt x="128" y="144"/>
                  </a:lnTo>
                  <a:lnTo>
                    <a:pt x="188" y="144"/>
                  </a:lnTo>
                  <a:lnTo>
                    <a:pt x="188" y="204"/>
                  </a:lnTo>
                  <a:lnTo>
                    <a:pt x="310" y="102"/>
                  </a:lnTo>
                  <a:lnTo>
                    <a:pt x="188" y="0"/>
                  </a:lnTo>
                  <a:lnTo>
                    <a:pt x="188" y="66"/>
                  </a:lnTo>
                  <a:lnTo>
                    <a:pt x="188" y="66"/>
                  </a:lnTo>
                  <a:lnTo>
                    <a:pt x="128" y="66"/>
                  </a:lnTo>
                  <a:lnTo>
                    <a:pt x="128" y="66"/>
                  </a:lnTo>
                  <a:lnTo>
                    <a:pt x="118" y="64"/>
                  </a:lnTo>
                  <a:lnTo>
                    <a:pt x="104" y="60"/>
                  </a:lnTo>
                  <a:lnTo>
                    <a:pt x="88" y="50"/>
                  </a:lnTo>
                  <a:lnTo>
                    <a:pt x="70" y="38"/>
                  </a:lnTo>
                  <a:lnTo>
                    <a:pt x="70" y="38"/>
                  </a:lnTo>
                  <a:lnTo>
                    <a:pt x="52" y="22"/>
                  </a:lnTo>
                  <a:lnTo>
                    <a:pt x="52" y="22"/>
                  </a:lnTo>
                  <a:lnTo>
                    <a:pt x="32" y="46"/>
                  </a:lnTo>
                  <a:lnTo>
                    <a:pt x="32" y="46"/>
                  </a:lnTo>
                  <a:lnTo>
                    <a:pt x="0" y="78"/>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sp>
          <p:nvSpPr>
            <p:cNvPr id="23" name="Freeform 140"/>
            <p:cNvSpPr/>
            <p:nvPr/>
          </p:nvSpPr>
          <p:spPr bwMode="auto">
            <a:xfrm>
              <a:off x="6135688" y="3384550"/>
              <a:ext cx="914400" cy="593725"/>
            </a:xfrm>
            <a:custGeom>
              <a:avLst/>
              <a:gdLst>
                <a:gd name="T0" fmla="*/ 394 w 576"/>
                <a:gd name="T1" fmla="*/ 140 h 374"/>
                <a:gd name="T2" fmla="*/ 394 w 576"/>
                <a:gd name="T3" fmla="*/ 140 h 374"/>
                <a:gd name="T4" fmla="*/ 394 w 576"/>
                <a:gd name="T5" fmla="*/ 140 h 374"/>
                <a:gd name="T6" fmla="*/ 394 w 576"/>
                <a:gd name="T7" fmla="*/ 140 h 374"/>
                <a:gd name="T8" fmla="*/ 454 w 576"/>
                <a:gd name="T9" fmla="*/ 140 h 374"/>
                <a:gd name="T10" fmla="*/ 454 w 576"/>
                <a:gd name="T11" fmla="*/ 202 h 374"/>
                <a:gd name="T12" fmla="*/ 576 w 576"/>
                <a:gd name="T13" fmla="*/ 100 h 374"/>
                <a:gd name="T14" fmla="*/ 454 w 576"/>
                <a:gd name="T15" fmla="*/ 0 h 374"/>
                <a:gd name="T16" fmla="*/ 454 w 576"/>
                <a:gd name="T17" fmla="*/ 64 h 374"/>
                <a:gd name="T18" fmla="*/ 454 w 576"/>
                <a:gd name="T19" fmla="*/ 64 h 374"/>
                <a:gd name="T20" fmla="*/ 394 w 576"/>
                <a:gd name="T21" fmla="*/ 64 h 374"/>
                <a:gd name="T22" fmla="*/ 394 w 576"/>
                <a:gd name="T23" fmla="*/ 64 h 374"/>
                <a:gd name="T24" fmla="*/ 378 w 576"/>
                <a:gd name="T25" fmla="*/ 64 h 374"/>
                <a:gd name="T26" fmla="*/ 364 w 576"/>
                <a:gd name="T27" fmla="*/ 66 h 374"/>
                <a:gd name="T28" fmla="*/ 350 w 576"/>
                <a:gd name="T29" fmla="*/ 72 h 374"/>
                <a:gd name="T30" fmla="*/ 336 w 576"/>
                <a:gd name="T31" fmla="*/ 76 h 374"/>
                <a:gd name="T32" fmla="*/ 312 w 576"/>
                <a:gd name="T33" fmla="*/ 90 h 374"/>
                <a:gd name="T34" fmla="*/ 288 w 576"/>
                <a:gd name="T35" fmla="*/ 108 h 374"/>
                <a:gd name="T36" fmla="*/ 288 w 576"/>
                <a:gd name="T37" fmla="*/ 108 h 374"/>
                <a:gd name="T38" fmla="*/ 256 w 576"/>
                <a:gd name="T39" fmla="*/ 138 h 374"/>
                <a:gd name="T40" fmla="*/ 224 w 576"/>
                <a:gd name="T41" fmla="*/ 170 h 374"/>
                <a:gd name="T42" fmla="*/ 164 w 576"/>
                <a:gd name="T43" fmla="*/ 234 h 374"/>
                <a:gd name="T44" fmla="*/ 164 w 576"/>
                <a:gd name="T45" fmla="*/ 234 h 374"/>
                <a:gd name="T46" fmla="*/ 136 w 576"/>
                <a:gd name="T47" fmla="*/ 260 h 374"/>
                <a:gd name="T48" fmla="*/ 110 w 576"/>
                <a:gd name="T49" fmla="*/ 280 h 374"/>
                <a:gd name="T50" fmla="*/ 110 w 576"/>
                <a:gd name="T51" fmla="*/ 280 h 374"/>
                <a:gd name="T52" fmla="*/ 98 w 576"/>
                <a:gd name="T53" fmla="*/ 288 h 374"/>
                <a:gd name="T54" fmla="*/ 86 w 576"/>
                <a:gd name="T55" fmla="*/ 292 h 374"/>
                <a:gd name="T56" fmla="*/ 78 w 576"/>
                <a:gd name="T57" fmla="*/ 296 h 374"/>
                <a:gd name="T58" fmla="*/ 68 w 576"/>
                <a:gd name="T59" fmla="*/ 296 h 374"/>
                <a:gd name="T60" fmla="*/ 68 w 576"/>
                <a:gd name="T61" fmla="*/ 296 h 374"/>
                <a:gd name="T62" fmla="*/ 68 w 576"/>
                <a:gd name="T63" fmla="*/ 296 h 374"/>
                <a:gd name="T64" fmla="*/ 68 w 576"/>
                <a:gd name="T65" fmla="*/ 296 h 374"/>
                <a:gd name="T66" fmla="*/ 0 w 576"/>
                <a:gd name="T67" fmla="*/ 296 h 374"/>
                <a:gd name="T68" fmla="*/ 0 w 576"/>
                <a:gd name="T69" fmla="*/ 374 h 374"/>
                <a:gd name="T70" fmla="*/ 0 w 576"/>
                <a:gd name="T71" fmla="*/ 374 h 374"/>
                <a:gd name="T72" fmla="*/ 68 w 576"/>
                <a:gd name="T73" fmla="*/ 374 h 374"/>
                <a:gd name="T74" fmla="*/ 68 w 576"/>
                <a:gd name="T75" fmla="*/ 374 h 374"/>
                <a:gd name="T76" fmla="*/ 84 w 576"/>
                <a:gd name="T77" fmla="*/ 372 h 374"/>
                <a:gd name="T78" fmla="*/ 98 w 576"/>
                <a:gd name="T79" fmla="*/ 370 h 374"/>
                <a:gd name="T80" fmla="*/ 112 w 576"/>
                <a:gd name="T81" fmla="*/ 366 h 374"/>
                <a:gd name="T82" fmla="*/ 126 w 576"/>
                <a:gd name="T83" fmla="*/ 360 h 374"/>
                <a:gd name="T84" fmla="*/ 152 w 576"/>
                <a:gd name="T85" fmla="*/ 346 h 374"/>
                <a:gd name="T86" fmla="*/ 174 w 576"/>
                <a:gd name="T87" fmla="*/ 328 h 374"/>
                <a:gd name="T88" fmla="*/ 174 w 576"/>
                <a:gd name="T89" fmla="*/ 328 h 374"/>
                <a:gd name="T90" fmla="*/ 208 w 576"/>
                <a:gd name="T91" fmla="*/ 298 h 374"/>
                <a:gd name="T92" fmla="*/ 240 w 576"/>
                <a:gd name="T93" fmla="*/ 266 h 374"/>
                <a:gd name="T94" fmla="*/ 300 w 576"/>
                <a:gd name="T95" fmla="*/ 202 h 374"/>
                <a:gd name="T96" fmla="*/ 300 w 576"/>
                <a:gd name="T97" fmla="*/ 202 h 374"/>
                <a:gd name="T98" fmla="*/ 328 w 576"/>
                <a:gd name="T99" fmla="*/ 176 h 374"/>
                <a:gd name="T100" fmla="*/ 354 w 576"/>
                <a:gd name="T101" fmla="*/ 156 h 374"/>
                <a:gd name="T102" fmla="*/ 354 w 576"/>
                <a:gd name="T103" fmla="*/ 156 h 374"/>
                <a:gd name="T104" fmla="*/ 366 w 576"/>
                <a:gd name="T105" fmla="*/ 148 h 374"/>
                <a:gd name="T106" fmla="*/ 376 w 576"/>
                <a:gd name="T107" fmla="*/ 144 h 374"/>
                <a:gd name="T108" fmla="*/ 386 w 576"/>
                <a:gd name="T109" fmla="*/ 142 h 374"/>
                <a:gd name="T110" fmla="*/ 394 w 576"/>
                <a:gd name="T111" fmla="*/ 140 h 374"/>
                <a:gd name="T112" fmla="*/ 394 w 576"/>
                <a:gd name="T113" fmla="*/ 14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374">
                  <a:moveTo>
                    <a:pt x="394" y="140"/>
                  </a:moveTo>
                  <a:lnTo>
                    <a:pt x="394" y="140"/>
                  </a:lnTo>
                  <a:lnTo>
                    <a:pt x="394" y="140"/>
                  </a:lnTo>
                  <a:lnTo>
                    <a:pt x="394" y="140"/>
                  </a:lnTo>
                  <a:lnTo>
                    <a:pt x="454" y="140"/>
                  </a:lnTo>
                  <a:lnTo>
                    <a:pt x="454" y="202"/>
                  </a:lnTo>
                  <a:lnTo>
                    <a:pt x="576" y="100"/>
                  </a:lnTo>
                  <a:lnTo>
                    <a:pt x="454" y="0"/>
                  </a:lnTo>
                  <a:lnTo>
                    <a:pt x="454" y="64"/>
                  </a:lnTo>
                  <a:lnTo>
                    <a:pt x="454" y="64"/>
                  </a:lnTo>
                  <a:lnTo>
                    <a:pt x="394" y="64"/>
                  </a:lnTo>
                  <a:lnTo>
                    <a:pt x="394" y="64"/>
                  </a:lnTo>
                  <a:lnTo>
                    <a:pt x="378" y="64"/>
                  </a:lnTo>
                  <a:lnTo>
                    <a:pt x="364" y="66"/>
                  </a:lnTo>
                  <a:lnTo>
                    <a:pt x="350" y="72"/>
                  </a:lnTo>
                  <a:lnTo>
                    <a:pt x="336" y="76"/>
                  </a:lnTo>
                  <a:lnTo>
                    <a:pt x="312" y="90"/>
                  </a:lnTo>
                  <a:lnTo>
                    <a:pt x="288" y="108"/>
                  </a:lnTo>
                  <a:lnTo>
                    <a:pt x="288" y="108"/>
                  </a:lnTo>
                  <a:lnTo>
                    <a:pt x="256" y="138"/>
                  </a:lnTo>
                  <a:lnTo>
                    <a:pt x="224" y="170"/>
                  </a:lnTo>
                  <a:lnTo>
                    <a:pt x="164" y="234"/>
                  </a:lnTo>
                  <a:lnTo>
                    <a:pt x="164" y="234"/>
                  </a:lnTo>
                  <a:lnTo>
                    <a:pt x="136" y="260"/>
                  </a:lnTo>
                  <a:lnTo>
                    <a:pt x="110" y="280"/>
                  </a:lnTo>
                  <a:lnTo>
                    <a:pt x="110" y="280"/>
                  </a:lnTo>
                  <a:lnTo>
                    <a:pt x="98" y="288"/>
                  </a:lnTo>
                  <a:lnTo>
                    <a:pt x="86" y="292"/>
                  </a:lnTo>
                  <a:lnTo>
                    <a:pt x="78" y="296"/>
                  </a:lnTo>
                  <a:lnTo>
                    <a:pt x="68" y="296"/>
                  </a:lnTo>
                  <a:lnTo>
                    <a:pt x="68" y="296"/>
                  </a:lnTo>
                  <a:lnTo>
                    <a:pt x="68" y="296"/>
                  </a:lnTo>
                  <a:lnTo>
                    <a:pt x="68" y="296"/>
                  </a:lnTo>
                  <a:lnTo>
                    <a:pt x="0" y="296"/>
                  </a:lnTo>
                  <a:lnTo>
                    <a:pt x="0" y="374"/>
                  </a:lnTo>
                  <a:lnTo>
                    <a:pt x="0" y="374"/>
                  </a:lnTo>
                  <a:lnTo>
                    <a:pt x="68" y="374"/>
                  </a:lnTo>
                  <a:lnTo>
                    <a:pt x="68" y="374"/>
                  </a:lnTo>
                  <a:lnTo>
                    <a:pt x="84" y="372"/>
                  </a:lnTo>
                  <a:lnTo>
                    <a:pt x="98" y="370"/>
                  </a:lnTo>
                  <a:lnTo>
                    <a:pt x="112" y="366"/>
                  </a:lnTo>
                  <a:lnTo>
                    <a:pt x="126" y="360"/>
                  </a:lnTo>
                  <a:lnTo>
                    <a:pt x="152" y="346"/>
                  </a:lnTo>
                  <a:lnTo>
                    <a:pt x="174" y="328"/>
                  </a:lnTo>
                  <a:lnTo>
                    <a:pt x="174" y="328"/>
                  </a:lnTo>
                  <a:lnTo>
                    <a:pt x="208" y="298"/>
                  </a:lnTo>
                  <a:lnTo>
                    <a:pt x="240" y="266"/>
                  </a:lnTo>
                  <a:lnTo>
                    <a:pt x="300" y="202"/>
                  </a:lnTo>
                  <a:lnTo>
                    <a:pt x="300" y="202"/>
                  </a:lnTo>
                  <a:lnTo>
                    <a:pt x="328" y="176"/>
                  </a:lnTo>
                  <a:lnTo>
                    <a:pt x="354" y="156"/>
                  </a:lnTo>
                  <a:lnTo>
                    <a:pt x="354" y="156"/>
                  </a:lnTo>
                  <a:lnTo>
                    <a:pt x="366" y="148"/>
                  </a:lnTo>
                  <a:lnTo>
                    <a:pt x="376" y="144"/>
                  </a:lnTo>
                  <a:lnTo>
                    <a:pt x="386" y="142"/>
                  </a:lnTo>
                  <a:lnTo>
                    <a:pt x="394" y="140"/>
                  </a:lnTo>
                  <a:lnTo>
                    <a:pt x="394"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n-ea"/>
              </a:endParaRPr>
            </a:p>
          </p:txBody>
        </p:sp>
      </p:grpSp>
      <p:sp>
        <p:nvSpPr>
          <p:cNvPr id="24" name="Freeform 19"/>
          <p:cNvSpPr>
            <a:spLocks noChangeArrowheads="1"/>
          </p:cNvSpPr>
          <p:nvPr/>
        </p:nvSpPr>
        <p:spPr bwMode="auto">
          <a:xfrm rot="5400000">
            <a:off x="9672337" y="2356367"/>
            <a:ext cx="1077004" cy="1130094"/>
          </a:xfrm>
          <a:custGeom>
            <a:avLst/>
            <a:gdLst>
              <a:gd name="T0" fmla="*/ 312 w 626"/>
              <a:gd name="T1" fmla="*/ 0 h 657"/>
              <a:gd name="T2" fmla="*/ 312 w 626"/>
              <a:gd name="T3" fmla="*/ 0 h 657"/>
              <a:gd name="T4" fmla="*/ 250 w 626"/>
              <a:gd name="T5" fmla="*/ 125 h 657"/>
              <a:gd name="T6" fmla="*/ 250 w 626"/>
              <a:gd name="T7" fmla="*/ 250 h 657"/>
              <a:gd name="T8" fmla="*/ 0 w 626"/>
              <a:gd name="T9" fmla="*/ 344 h 657"/>
              <a:gd name="T10" fmla="*/ 0 w 626"/>
              <a:gd name="T11" fmla="*/ 406 h 657"/>
              <a:gd name="T12" fmla="*/ 250 w 626"/>
              <a:gd name="T13" fmla="*/ 375 h 657"/>
              <a:gd name="T14" fmla="*/ 250 w 626"/>
              <a:gd name="T15" fmla="*/ 500 h 657"/>
              <a:gd name="T16" fmla="*/ 125 w 626"/>
              <a:gd name="T17" fmla="*/ 594 h 657"/>
              <a:gd name="T18" fmla="*/ 125 w 626"/>
              <a:gd name="T19" fmla="*/ 656 h 657"/>
              <a:gd name="T20" fmla="*/ 312 w 626"/>
              <a:gd name="T21" fmla="*/ 594 h 657"/>
              <a:gd name="T22" fmla="*/ 468 w 626"/>
              <a:gd name="T23" fmla="*/ 656 h 657"/>
              <a:gd name="T24" fmla="*/ 468 w 626"/>
              <a:gd name="T25" fmla="*/ 594 h 657"/>
              <a:gd name="T26" fmla="*/ 375 w 626"/>
              <a:gd name="T27" fmla="*/ 500 h 657"/>
              <a:gd name="T28" fmla="*/ 375 w 626"/>
              <a:gd name="T29" fmla="*/ 375 h 657"/>
              <a:gd name="T30" fmla="*/ 625 w 626"/>
              <a:gd name="T31" fmla="*/ 406 h 657"/>
              <a:gd name="T32" fmla="*/ 625 w 626"/>
              <a:gd name="T33" fmla="*/ 344 h 657"/>
              <a:gd name="T34" fmla="*/ 375 w 626"/>
              <a:gd name="T35" fmla="*/ 250 h 657"/>
              <a:gd name="T36" fmla="*/ 375 w 626"/>
              <a:gd name="T37" fmla="*/ 125 h 657"/>
              <a:gd name="T38" fmla="*/ 312 w 626"/>
              <a:gd name="T3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6" h="657">
                <a:moveTo>
                  <a:pt x="312" y="0"/>
                </a:moveTo>
                <a:lnTo>
                  <a:pt x="312" y="0"/>
                </a:lnTo>
                <a:cubicBezTo>
                  <a:pt x="281" y="0"/>
                  <a:pt x="250" y="94"/>
                  <a:pt x="250" y="125"/>
                </a:cubicBezTo>
                <a:cubicBezTo>
                  <a:pt x="250" y="250"/>
                  <a:pt x="250" y="250"/>
                  <a:pt x="250" y="250"/>
                </a:cubicBezTo>
                <a:cubicBezTo>
                  <a:pt x="0" y="344"/>
                  <a:pt x="0" y="344"/>
                  <a:pt x="0" y="344"/>
                </a:cubicBezTo>
                <a:cubicBezTo>
                  <a:pt x="0" y="406"/>
                  <a:pt x="0" y="406"/>
                  <a:pt x="0" y="406"/>
                </a:cubicBezTo>
                <a:cubicBezTo>
                  <a:pt x="250" y="375"/>
                  <a:pt x="250" y="375"/>
                  <a:pt x="250" y="375"/>
                </a:cubicBezTo>
                <a:cubicBezTo>
                  <a:pt x="250" y="500"/>
                  <a:pt x="250" y="500"/>
                  <a:pt x="250" y="500"/>
                </a:cubicBezTo>
                <a:cubicBezTo>
                  <a:pt x="125" y="594"/>
                  <a:pt x="125" y="594"/>
                  <a:pt x="125" y="594"/>
                </a:cubicBezTo>
                <a:cubicBezTo>
                  <a:pt x="125" y="656"/>
                  <a:pt x="125" y="656"/>
                  <a:pt x="125" y="656"/>
                </a:cubicBezTo>
                <a:cubicBezTo>
                  <a:pt x="312" y="594"/>
                  <a:pt x="312" y="594"/>
                  <a:pt x="312" y="594"/>
                </a:cubicBezTo>
                <a:cubicBezTo>
                  <a:pt x="468" y="656"/>
                  <a:pt x="468" y="656"/>
                  <a:pt x="468" y="656"/>
                </a:cubicBezTo>
                <a:cubicBezTo>
                  <a:pt x="468" y="594"/>
                  <a:pt x="468" y="594"/>
                  <a:pt x="468" y="594"/>
                </a:cubicBezTo>
                <a:cubicBezTo>
                  <a:pt x="375" y="500"/>
                  <a:pt x="375" y="500"/>
                  <a:pt x="375" y="500"/>
                </a:cubicBezTo>
                <a:cubicBezTo>
                  <a:pt x="375" y="375"/>
                  <a:pt x="375" y="375"/>
                  <a:pt x="375" y="375"/>
                </a:cubicBezTo>
                <a:cubicBezTo>
                  <a:pt x="625" y="406"/>
                  <a:pt x="625" y="406"/>
                  <a:pt x="625" y="406"/>
                </a:cubicBezTo>
                <a:cubicBezTo>
                  <a:pt x="625" y="344"/>
                  <a:pt x="625" y="344"/>
                  <a:pt x="625" y="344"/>
                </a:cubicBezTo>
                <a:cubicBezTo>
                  <a:pt x="375" y="250"/>
                  <a:pt x="375" y="250"/>
                  <a:pt x="375" y="250"/>
                </a:cubicBezTo>
                <a:cubicBezTo>
                  <a:pt x="375" y="125"/>
                  <a:pt x="375" y="125"/>
                  <a:pt x="375" y="125"/>
                </a:cubicBezTo>
                <a:cubicBezTo>
                  <a:pt x="375" y="94"/>
                  <a:pt x="343" y="0"/>
                  <a:pt x="312" y="0"/>
                </a:cubicBezTo>
              </a:path>
            </a:pathLst>
          </a:custGeom>
          <a:solidFill>
            <a:srgbClr val="FFFFFF"/>
          </a:solid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9"/>
          <p:cNvSpPr>
            <a:spLocks noChangeArrowheads="1"/>
          </p:cNvSpPr>
          <p:nvPr/>
        </p:nvSpPr>
        <p:spPr bwMode="auto">
          <a:xfrm>
            <a:off x="3515341" y="302929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18989"/>
                </a:solidFill>
                <a:latin typeface="微软雅黑" panose="020B0503020204020204" pitchFamily="34" charset="-122"/>
                <a:ea typeface="微软雅黑" panose="020B0503020204020204" pitchFamily="34" charset="-122"/>
                <a:sym typeface="微软雅黑" panose="020B0503020204020204" pitchFamily="34" charset="-122"/>
              </a:rPr>
              <a:t>点击加入标题</a:t>
            </a:r>
            <a:endParaRPr lang="en-US" altLang="zh-CN" sz="4800" b="1" dirty="0">
              <a:solidFill>
                <a:srgbClr val="01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298667" y="3958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在此处添加</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50738" y="3602187"/>
            <a:ext cx="1456264" cy="1"/>
          </a:xfrm>
          <a:prstGeom prst="line">
            <a:avLst/>
          </a:prstGeom>
          <a:ln w="9525">
            <a:solidFill>
              <a:srgbClr val="01898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13838" y="3602187"/>
            <a:ext cx="1379619" cy="1"/>
          </a:xfrm>
          <a:prstGeom prst="line">
            <a:avLst/>
          </a:prstGeom>
          <a:ln w="9525">
            <a:solidFill>
              <a:srgbClr val="018989"/>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923819" y="592184"/>
            <a:ext cx="4326048" cy="2606580"/>
            <a:chOff x="3923819" y="592184"/>
            <a:chExt cx="4326048" cy="2606580"/>
          </a:xfrm>
        </p:grpSpPr>
        <p:sp>
          <p:nvSpPr>
            <p:cNvPr id="34" name="等腰三角形 33"/>
            <p:cNvSpPr/>
            <p:nvPr/>
          </p:nvSpPr>
          <p:spPr>
            <a:xfrm rot="2484028">
              <a:off x="4705566" y="592184"/>
              <a:ext cx="2729112" cy="2606580"/>
            </a:xfrm>
            <a:custGeom>
              <a:avLst/>
              <a:gdLst/>
              <a:ahLst/>
              <a:cxnLst/>
              <a:rect l="l" t="t" r="r" b="b"/>
              <a:pathLst>
                <a:path w="2729112" h="2606580">
                  <a:moveTo>
                    <a:pt x="0" y="1706340"/>
                  </a:moveTo>
                  <a:lnTo>
                    <a:pt x="1935431" y="0"/>
                  </a:lnTo>
                  <a:lnTo>
                    <a:pt x="2729112" y="900240"/>
                  </a:lnTo>
                  <a:lnTo>
                    <a:pt x="2531475" y="1074484"/>
                  </a:lnTo>
                  <a:lnTo>
                    <a:pt x="2658139" y="1269688"/>
                  </a:lnTo>
                  <a:lnTo>
                    <a:pt x="2310063" y="1269688"/>
                  </a:lnTo>
                  <a:lnTo>
                    <a:pt x="793681" y="2606580"/>
                  </a:lnTo>
                  <a:close/>
                </a:path>
              </a:pathLst>
            </a:cu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4"/>
            <p:cNvSpPr txBox="1"/>
            <p:nvPr/>
          </p:nvSpPr>
          <p:spPr>
            <a:xfrm>
              <a:off x="3923819" y="1579128"/>
              <a:ext cx="4326048" cy="623248"/>
            </a:xfrm>
            <a:prstGeom prst="rect">
              <a:avLst/>
            </a:prstGeom>
            <a:noFill/>
          </p:spPr>
          <p:txBody>
            <a:bodyPr wrap="square" lIns="68580" tIns="34290" rIns="68580" bIns="34290"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 04</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5181600"/>
            <a:ext cx="12190413" cy="1677988"/>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750"/>
                                        <p:tgtEl>
                                          <p:spTgt spid="3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750"/>
                                        <p:tgtEl>
                                          <p:spTgt spid="38"/>
                                        </p:tgtEl>
                                      </p:cBhvr>
                                    </p:animEffect>
                                    <p:anim calcmode="lin" valueType="num">
                                      <p:cBhvr>
                                        <p:cTn id="12" dur="750" fill="hold"/>
                                        <p:tgtEl>
                                          <p:spTgt spid="38"/>
                                        </p:tgtEl>
                                        <p:attrNameLst>
                                          <p:attrName>ppt_x</p:attrName>
                                        </p:attrNameLst>
                                      </p:cBhvr>
                                      <p:tavLst>
                                        <p:tav tm="0">
                                          <p:val>
                                            <p:strVal val="#ppt_x"/>
                                          </p:val>
                                        </p:tav>
                                        <p:tav tm="100000">
                                          <p:val>
                                            <p:strVal val="#ppt_x"/>
                                          </p:val>
                                        </p:tav>
                                      </p:tavLst>
                                    </p:anim>
                                    <p:anim calcmode="lin" valueType="num">
                                      <p:cBhvr>
                                        <p:cTn id="13" dur="75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3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TextBox 29"/>
          <p:cNvSpPr txBox="1"/>
          <p:nvPr/>
        </p:nvSpPr>
        <p:spPr>
          <a:xfrm>
            <a:off x="7575254" y="2694594"/>
            <a:ext cx="4604046" cy="166370"/>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淘宝店chenying0907出品 34"/>
          <p:cNvGrpSpPr/>
          <p:nvPr/>
        </p:nvGrpSpPr>
        <p:grpSpPr>
          <a:xfrm>
            <a:off x="4257296" y="2538908"/>
            <a:ext cx="3193124" cy="470440"/>
            <a:chOff x="4017302" y="1887432"/>
            <a:chExt cx="3850349" cy="567270"/>
          </a:xfrm>
          <a:solidFill>
            <a:srgbClr val="018989"/>
          </a:solidFill>
        </p:grpSpPr>
        <p:sp>
          <p:nvSpPr>
            <p:cNvPr id="9" name="淘宝店chenying0907出品 29"/>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0" name="TextBox 30"/>
            <p:cNvSpPr txBox="1"/>
            <p:nvPr/>
          </p:nvSpPr>
          <p:spPr>
            <a:xfrm>
              <a:off x="5085111" y="1955624"/>
              <a:ext cx="2366890" cy="389682"/>
            </a:xfrm>
            <a:prstGeom prst="rect">
              <a:avLst/>
            </a:prstGeom>
            <a:grpFill/>
          </p:spPr>
          <p:txBody>
            <a:bodyPr wrap="square" lIns="0" tIns="0" rIns="0" bIns="0" rtlCol="0">
              <a:spAutoFit/>
            </a:bodyPr>
            <a:lstStyle/>
            <a:p>
              <a:pPr algn="ctr"/>
              <a:r>
                <a:rPr lang="zh-CN" altLang="en-US" sz="2100" dirty="0" smtClean="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1" name="淘宝店chenying0907出品 35"/>
          <p:cNvGrpSpPr/>
          <p:nvPr/>
        </p:nvGrpSpPr>
        <p:grpSpPr>
          <a:xfrm>
            <a:off x="4840662" y="3135411"/>
            <a:ext cx="2580462" cy="470440"/>
            <a:chOff x="4756064" y="2682769"/>
            <a:chExt cx="3111586" cy="567270"/>
          </a:xfrm>
          <a:solidFill>
            <a:srgbClr val="F04E3F"/>
          </a:solidFill>
        </p:grpSpPr>
        <p:sp>
          <p:nvSpPr>
            <p:cNvPr id="12" name="淘宝店chenying0907出品 30"/>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3" name="TextBox 30"/>
            <p:cNvSpPr txBox="1"/>
            <p:nvPr/>
          </p:nvSpPr>
          <p:spPr>
            <a:xfrm>
              <a:off x="5085111" y="2750961"/>
              <a:ext cx="2366890"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4" name="淘宝店chenying0907出品 36"/>
          <p:cNvGrpSpPr/>
          <p:nvPr/>
        </p:nvGrpSpPr>
        <p:grpSpPr>
          <a:xfrm>
            <a:off x="5043936" y="3731913"/>
            <a:ext cx="2366982" cy="470440"/>
            <a:chOff x="5013486" y="3478106"/>
            <a:chExt cx="2854165" cy="567270"/>
          </a:xfrm>
          <a:solidFill>
            <a:srgbClr val="018989"/>
          </a:solidFill>
        </p:grpSpPr>
        <p:sp>
          <p:nvSpPr>
            <p:cNvPr id="15" name="淘宝店chenying0907出品 31"/>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6" name="TextBox 30"/>
            <p:cNvSpPr txBox="1"/>
            <p:nvPr/>
          </p:nvSpPr>
          <p:spPr>
            <a:xfrm>
              <a:off x="5116428" y="3546298"/>
              <a:ext cx="2304256"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7" name="淘宝店chenying0907出品 37"/>
          <p:cNvGrpSpPr/>
          <p:nvPr/>
        </p:nvGrpSpPr>
        <p:grpSpPr>
          <a:xfrm>
            <a:off x="4840664" y="4328416"/>
            <a:ext cx="2580460" cy="470440"/>
            <a:chOff x="4756066" y="4273443"/>
            <a:chExt cx="3111584" cy="567270"/>
          </a:xfrm>
          <a:solidFill>
            <a:srgbClr val="F04E3F"/>
          </a:solidFill>
        </p:grpSpPr>
        <p:sp>
          <p:nvSpPr>
            <p:cNvPr id="18" name="淘宝店chenying0907出品 32"/>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19" name="TextBox 30"/>
            <p:cNvSpPr txBox="1"/>
            <p:nvPr/>
          </p:nvSpPr>
          <p:spPr>
            <a:xfrm>
              <a:off x="5085110" y="4341635"/>
              <a:ext cx="2366890"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20" name="淘宝店chenying0907出品 38"/>
          <p:cNvGrpSpPr/>
          <p:nvPr/>
        </p:nvGrpSpPr>
        <p:grpSpPr>
          <a:xfrm>
            <a:off x="4257296" y="4924920"/>
            <a:ext cx="3193124" cy="470440"/>
            <a:chOff x="4017302" y="5068782"/>
            <a:chExt cx="3850349" cy="567270"/>
          </a:xfrm>
          <a:solidFill>
            <a:srgbClr val="018989"/>
          </a:solidFill>
        </p:grpSpPr>
        <p:sp>
          <p:nvSpPr>
            <p:cNvPr id="21" name="淘宝店chenying0907出品 33"/>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
          <p:nvSpPr>
            <p:cNvPr id="22" name="TextBox 30"/>
            <p:cNvSpPr txBox="1"/>
            <p:nvPr/>
          </p:nvSpPr>
          <p:spPr>
            <a:xfrm>
              <a:off x="5085111" y="5136974"/>
              <a:ext cx="2366890" cy="389682"/>
            </a:xfrm>
            <a:prstGeom prst="rect">
              <a:avLst/>
            </a:prstGeom>
            <a:grpFill/>
          </p:spPr>
          <p:txBody>
            <a:bodyPr wrap="square" lIns="0" tIns="0" rIns="0" bIns="0"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加入你的标题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sp>
        <p:nvSpPr>
          <p:cNvPr id="23" name="TextBox 29"/>
          <p:cNvSpPr txBox="1"/>
          <p:nvPr/>
        </p:nvSpPr>
        <p:spPr>
          <a:xfrm>
            <a:off x="7575254" y="3291096"/>
            <a:ext cx="4604046" cy="166370"/>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9"/>
          <p:cNvSpPr txBox="1"/>
          <p:nvPr/>
        </p:nvSpPr>
        <p:spPr>
          <a:xfrm>
            <a:off x="7575254" y="3887599"/>
            <a:ext cx="4604046" cy="166370"/>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9"/>
          <p:cNvSpPr txBox="1"/>
          <p:nvPr/>
        </p:nvSpPr>
        <p:spPr>
          <a:xfrm>
            <a:off x="7575254" y="4484102"/>
            <a:ext cx="4604046" cy="166370"/>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9"/>
          <p:cNvSpPr txBox="1"/>
          <p:nvPr/>
        </p:nvSpPr>
        <p:spPr>
          <a:xfrm>
            <a:off x="7575254" y="5080606"/>
            <a:ext cx="4604046" cy="166370"/>
          </a:xfrm>
          <a:prstGeom prst="rect">
            <a:avLst/>
          </a:prstGeom>
          <a:noFill/>
        </p:spPr>
        <p:txBody>
          <a:bodyPr wrap="square" lIns="0" tIns="0" rIns="0" bIns="0" rtlCol="0">
            <a:spAutoFit/>
          </a:bodyPr>
          <a:lstStyle/>
          <a:p>
            <a:pPr algn="just">
              <a:lnSpc>
                <a:spcPts val="13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淘宝店chenying0907出品 16"/>
          <p:cNvSpPr/>
          <p:nvPr/>
        </p:nvSpPr>
        <p:spPr>
          <a:xfrm>
            <a:off x="1322335" y="2228630"/>
            <a:ext cx="3477008" cy="3477008"/>
          </a:xfrm>
          <a:prstGeom prst="ellipse">
            <a:avLst/>
          </a:prstGeom>
          <a:blipFill dpi="0" rotWithShape="1">
            <a:blip r:embed="rId1" cstate="print">
              <a:extLst>
                <a:ext uri="{28A0092B-C50C-407E-A947-70E740481C1C}">
                  <a14:useLocalDpi xmlns:a14="http://schemas.microsoft.com/office/drawing/2010/main" val="0"/>
                </a:ext>
              </a:extLst>
            </a:blip>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4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8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2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4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1+#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8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Rectangle 74"/>
          <p:cNvSpPr/>
          <p:nvPr/>
        </p:nvSpPr>
        <p:spPr>
          <a:xfrm>
            <a:off x="1045887" y="3027285"/>
            <a:ext cx="2414488" cy="3151104"/>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n-ea"/>
            </a:endParaRPr>
          </a:p>
        </p:txBody>
      </p:sp>
      <p:cxnSp>
        <p:nvCxnSpPr>
          <p:cNvPr id="8" name="Straight Connector 7"/>
          <p:cNvCxnSpPr/>
          <p:nvPr/>
        </p:nvCxnSpPr>
        <p:spPr>
          <a:xfrm>
            <a:off x="1294669" y="3775093"/>
            <a:ext cx="1962509" cy="2"/>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03945" y="3334104"/>
            <a:ext cx="2414484" cy="307777"/>
          </a:xfrm>
          <a:prstGeom prst="rect">
            <a:avLst/>
          </a:prstGeom>
          <a:noFill/>
        </p:spPr>
        <p:txBody>
          <a:bodyPr wrap="square" lIns="0" tIns="0" rIns="91420" bIns="0" rtlCol="0">
            <a:spAutoFit/>
          </a:bodyPr>
          <a:lstStyle/>
          <a:p>
            <a:pPr algn="ctr"/>
            <a:r>
              <a:rPr lang="zh-CN" altLang="en-US" sz="2000" b="1" dirty="0" smtClean="0">
                <a:solidFill>
                  <a:schemeClr val="bg1"/>
                </a:solidFill>
                <a:latin typeface="+mn-ea"/>
                <a:cs typeface="Helvetica Neue"/>
              </a:rPr>
              <a:t>加入标题</a:t>
            </a:r>
            <a:endParaRPr lang="en-US" sz="2000" b="1" dirty="0">
              <a:solidFill>
                <a:schemeClr val="bg1"/>
              </a:solidFill>
              <a:latin typeface="+mn-ea"/>
              <a:cs typeface="Helvetica Neue"/>
            </a:endParaRPr>
          </a:p>
        </p:txBody>
      </p:sp>
      <p:sp>
        <p:nvSpPr>
          <p:cNvPr id="10" name="TextBox 9"/>
          <p:cNvSpPr txBox="1"/>
          <p:nvPr/>
        </p:nvSpPr>
        <p:spPr>
          <a:xfrm>
            <a:off x="1045889" y="4325284"/>
            <a:ext cx="2414484" cy="1292662"/>
          </a:xfrm>
          <a:prstGeom prst="rect">
            <a:avLst/>
          </a:prstGeom>
          <a:noFill/>
        </p:spPr>
        <p:txBody>
          <a:bodyPr wrap="square" lIns="91440" tIns="0" rIns="91420" bIns="0" rtlCol="0">
            <a:spAutoFit/>
          </a:bodyPr>
          <a:lstStyle/>
          <a:p>
            <a:pPr algn="ctr">
              <a:lnSpc>
                <a:spcPct val="120000"/>
              </a:lnSpc>
            </a:pPr>
            <a:r>
              <a:rPr lang="zh-CN" altLang="en-US" sz="1400" dirty="0">
                <a:solidFill>
                  <a:schemeClr val="bg1"/>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solidFill>
                <a:latin typeface="+mn-ea"/>
                <a:cs typeface="Calibri" panose="020F0502020204030204"/>
              </a:rPr>
              <a:t>200</a:t>
            </a:r>
            <a:r>
              <a:rPr lang="zh-CN" altLang="en-US" sz="1400" dirty="0">
                <a:solidFill>
                  <a:schemeClr val="bg1"/>
                </a:solidFill>
                <a:latin typeface="+mn-ea"/>
                <a:cs typeface="Calibri" panose="020F0502020204030204"/>
              </a:rPr>
              <a:t>字</a:t>
            </a:r>
            <a:r>
              <a:rPr lang="zh-CN" altLang="en-US" sz="1400" dirty="0" smtClean="0">
                <a:solidFill>
                  <a:schemeClr val="bg1"/>
                </a:solidFill>
                <a:latin typeface="+mn-ea"/>
                <a:cs typeface="Calibri" panose="020F0502020204030204"/>
              </a:rPr>
              <a:t>以内。</a:t>
            </a:r>
            <a:endParaRPr lang="en-US" sz="1400" dirty="0">
              <a:solidFill>
                <a:schemeClr val="bg1"/>
              </a:solidFill>
              <a:latin typeface="+mn-ea"/>
              <a:cs typeface="Calibri" panose="020F0502020204030204"/>
            </a:endParaRPr>
          </a:p>
        </p:txBody>
      </p:sp>
      <p:sp>
        <p:nvSpPr>
          <p:cNvPr id="11" name="Rectangle 90"/>
          <p:cNvSpPr/>
          <p:nvPr/>
        </p:nvSpPr>
        <p:spPr>
          <a:xfrm>
            <a:off x="3617345" y="3027285"/>
            <a:ext cx="2414488" cy="3151104"/>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n-ea"/>
            </a:endParaRPr>
          </a:p>
        </p:txBody>
      </p:sp>
      <p:cxnSp>
        <p:nvCxnSpPr>
          <p:cNvPr id="12" name="Straight Connector 97"/>
          <p:cNvCxnSpPr/>
          <p:nvPr/>
        </p:nvCxnSpPr>
        <p:spPr>
          <a:xfrm>
            <a:off x="3866127" y="3775093"/>
            <a:ext cx="1962509" cy="2"/>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75403" y="3334104"/>
            <a:ext cx="2414484" cy="307777"/>
          </a:xfrm>
          <a:prstGeom prst="rect">
            <a:avLst/>
          </a:prstGeom>
          <a:noFill/>
        </p:spPr>
        <p:txBody>
          <a:bodyPr wrap="square" lIns="0" tIns="0" rIns="91420" bIns="0" rtlCol="0">
            <a:spAutoFit/>
          </a:bodyPr>
          <a:lstStyle/>
          <a:p>
            <a:pPr algn="ctr"/>
            <a:r>
              <a:rPr lang="zh-CN" altLang="en-US" sz="2000" b="1" dirty="0">
                <a:solidFill>
                  <a:schemeClr val="bg1"/>
                </a:solidFill>
                <a:latin typeface="+mn-ea"/>
                <a:cs typeface="Helvetica Neue"/>
              </a:rPr>
              <a:t>加入标题</a:t>
            </a:r>
            <a:endParaRPr lang="en-US" altLang="zh-CN" sz="2000" b="1" dirty="0">
              <a:solidFill>
                <a:schemeClr val="bg1"/>
              </a:solidFill>
              <a:latin typeface="+mn-ea"/>
              <a:cs typeface="Helvetica Neue"/>
            </a:endParaRPr>
          </a:p>
        </p:txBody>
      </p:sp>
      <p:sp>
        <p:nvSpPr>
          <p:cNvPr id="14" name="TextBox 13"/>
          <p:cNvSpPr txBox="1"/>
          <p:nvPr/>
        </p:nvSpPr>
        <p:spPr>
          <a:xfrm>
            <a:off x="3617347" y="4325284"/>
            <a:ext cx="2414484" cy="1258358"/>
          </a:xfrm>
          <a:prstGeom prst="rect">
            <a:avLst/>
          </a:prstGeom>
          <a:noFill/>
        </p:spPr>
        <p:txBody>
          <a:bodyPr wrap="square" lIns="91440" tIns="0" rIns="91420" bIns="0" rtlCol="0">
            <a:spAutoFit/>
          </a:bodyPr>
          <a:lstStyle/>
          <a:p>
            <a:pPr algn="ctr">
              <a:lnSpc>
                <a:spcPct val="120000"/>
              </a:lnSpc>
            </a:pPr>
            <a:r>
              <a:rPr lang="zh-CN" altLang="en-US" sz="1400" dirty="0">
                <a:solidFill>
                  <a:schemeClr val="bg1"/>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solidFill>
                <a:latin typeface="+mn-ea"/>
                <a:cs typeface="Calibri" panose="020F0502020204030204"/>
              </a:rPr>
              <a:t>200</a:t>
            </a:r>
            <a:r>
              <a:rPr lang="zh-CN" altLang="en-US" sz="1400" dirty="0">
                <a:solidFill>
                  <a:schemeClr val="bg1"/>
                </a:solidFill>
                <a:latin typeface="+mn-ea"/>
                <a:cs typeface="Calibri" panose="020F0502020204030204"/>
              </a:rPr>
              <a:t>字以内。</a:t>
            </a:r>
            <a:endParaRPr lang="en-US" altLang="zh-CN" sz="1400" dirty="0">
              <a:solidFill>
                <a:schemeClr val="bg1"/>
              </a:solidFill>
              <a:latin typeface="+mn-ea"/>
              <a:cs typeface="Calibri" panose="020F0502020204030204"/>
            </a:endParaRPr>
          </a:p>
        </p:txBody>
      </p:sp>
      <p:sp>
        <p:nvSpPr>
          <p:cNvPr id="15" name="Rectangle 127"/>
          <p:cNvSpPr/>
          <p:nvPr/>
        </p:nvSpPr>
        <p:spPr>
          <a:xfrm>
            <a:off x="6200378" y="3021602"/>
            <a:ext cx="2414488" cy="3151104"/>
          </a:xfrm>
          <a:prstGeom prst="rect">
            <a:avLst/>
          </a:prstGeom>
          <a:solidFill>
            <a:srgbClr val="0189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n-ea"/>
            </a:endParaRPr>
          </a:p>
        </p:txBody>
      </p:sp>
      <p:cxnSp>
        <p:nvCxnSpPr>
          <p:cNvPr id="16" name="Straight Connector 130"/>
          <p:cNvCxnSpPr/>
          <p:nvPr/>
        </p:nvCxnSpPr>
        <p:spPr>
          <a:xfrm>
            <a:off x="6449160" y="3769410"/>
            <a:ext cx="1962509" cy="2"/>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58436" y="3328421"/>
            <a:ext cx="2414484" cy="307777"/>
          </a:xfrm>
          <a:prstGeom prst="rect">
            <a:avLst/>
          </a:prstGeom>
          <a:noFill/>
        </p:spPr>
        <p:txBody>
          <a:bodyPr wrap="square" lIns="0" tIns="0" rIns="91420" bIns="0" rtlCol="0">
            <a:spAutoFit/>
          </a:bodyPr>
          <a:lstStyle/>
          <a:p>
            <a:pPr algn="ctr"/>
            <a:r>
              <a:rPr lang="zh-CN" altLang="en-US" sz="2000" b="1" dirty="0">
                <a:solidFill>
                  <a:schemeClr val="bg1"/>
                </a:solidFill>
                <a:latin typeface="+mn-ea"/>
                <a:cs typeface="Helvetica Neue"/>
              </a:rPr>
              <a:t>加入标题</a:t>
            </a:r>
            <a:endParaRPr lang="en-US" altLang="zh-CN" sz="2000" b="1" dirty="0">
              <a:solidFill>
                <a:schemeClr val="bg1"/>
              </a:solidFill>
              <a:latin typeface="+mn-ea"/>
              <a:cs typeface="Helvetica Neue"/>
            </a:endParaRPr>
          </a:p>
        </p:txBody>
      </p:sp>
      <p:sp>
        <p:nvSpPr>
          <p:cNvPr id="18" name="TextBox 17"/>
          <p:cNvSpPr txBox="1"/>
          <p:nvPr/>
        </p:nvSpPr>
        <p:spPr>
          <a:xfrm>
            <a:off x="6200380" y="4319601"/>
            <a:ext cx="2414484" cy="1258358"/>
          </a:xfrm>
          <a:prstGeom prst="rect">
            <a:avLst/>
          </a:prstGeom>
          <a:noFill/>
        </p:spPr>
        <p:txBody>
          <a:bodyPr wrap="square" lIns="91440" tIns="0" rIns="91420" bIns="0" rtlCol="0">
            <a:spAutoFit/>
          </a:bodyPr>
          <a:lstStyle/>
          <a:p>
            <a:pPr algn="ctr">
              <a:lnSpc>
                <a:spcPct val="120000"/>
              </a:lnSpc>
            </a:pPr>
            <a:r>
              <a:rPr lang="zh-CN" altLang="en-US" sz="1400" dirty="0">
                <a:solidFill>
                  <a:schemeClr val="bg1"/>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solidFill>
                <a:latin typeface="+mn-ea"/>
                <a:cs typeface="Calibri" panose="020F0502020204030204"/>
              </a:rPr>
              <a:t>200</a:t>
            </a:r>
            <a:r>
              <a:rPr lang="zh-CN" altLang="en-US" sz="1400" dirty="0">
                <a:solidFill>
                  <a:schemeClr val="bg1"/>
                </a:solidFill>
                <a:latin typeface="+mn-ea"/>
                <a:cs typeface="Calibri" panose="020F0502020204030204"/>
              </a:rPr>
              <a:t>字以内。</a:t>
            </a:r>
            <a:endParaRPr lang="en-US" altLang="zh-CN" sz="1400" dirty="0">
              <a:solidFill>
                <a:schemeClr val="bg1"/>
              </a:solidFill>
              <a:latin typeface="+mn-ea"/>
              <a:cs typeface="Calibri" panose="020F0502020204030204"/>
            </a:endParaRPr>
          </a:p>
        </p:txBody>
      </p:sp>
      <p:sp>
        <p:nvSpPr>
          <p:cNvPr id="19" name="Rectangle 159"/>
          <p:cNvSpPr/>
          <p:nvPr/>
        </p:nvSpPr>
        <p:spPr>
          <a:xfrm>
            <a:off x="8766795" y="3016077"/>
            <a:ext cx="2414488" cy="3151104"/>
          </a:xfrm>
          <a:prstGeom prst="rect">
            <a:avLst/>
          </a:prstGeom>
          <a:solidFill>
            <a:srgbClr val="F0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atin typeface="+mn-ea"/>
            </a:endParaRPr>
          </a:p>
        </p:txBody>
      </p:sp>
      <p:cxnSp>
        <p:nvCxnSpPr>
          <p:cNvPr id="20" name="Straight Connector 161"/>
          <p:cNvCxnSpPr/>
          <p:nvPr/>
        </p:nvCxnSpPr>
        <p:spPr>
          <a:xfrm>
            <a:off x="9015577" y="3763885"/>
            <a:ext cx="1962509" cy="2"/>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824853" y="3322896"/>
            <a:ext cx="2414484" cy="307777"/>
          </a:xfrm>
          <a:prstGeom prst="rect">
            <a:avLst/>
          </a:prstGeom>
          <a:noFill/>
        </p:spPr>
        <p:txBody>
          <a:bodyPr wrap="square" lIns="0" tIns="0" rIns="91420" bIns="0" rtlCol="0">
            <a:spAutoFit/>
          </a:bodyPr>
          <a:lstStyle/>
          <a:p>
            <a:pPr algn="ctr"/>
            <a:r>
              <a:rPr lang="zh-CN" altLang="en-US" sz="2000" b="1" dirty="0">
                <a:solidFill>
                  <a:schemeClr val="bg1"/>
                </a:solidFill>
                <a:latin typeface="+mn-ea"/>
                <a:cs typeface="Helvetica Neue"/>
              </a:rPr>
              <a:t>加入标题</a:t>
            </a:r>
            <a:endParaRPr lang="en-US" altLang="zh-CN" sz="2000" b="1" dirty="0">
              <a:solidFill>
                <a:schemeClr val="bg1"/>
              </a:solidFill>
              <a:latin typeface="+mn-ea"/>
              <a:cs typeface="Helvetica Neue"/>
            </a:endParaRPr>
          </a:p>
        </p:txBody>
      </p:sp>
      <p:sp>
        <p:nvSpPr>
          <p:cNvPr id="22" name="TextBox 21"/>
          <p:cNvSpPr txBox="1"/>
          <p:nvPr/>
        </p:nvSpPr>
        <p:spPr>
          <a:xfrm>
            <a:off x="8766797" y="4314076"/>
            <a:ext cx="2414484" cy="1258358"/>
          </a:xfrm>
          <a:prstGeom prst="rect">
            <a:avLst/>
          </a:prstGeom>
          <a:noFill/>
        </p:spPr>
        <p:txBody>
          <a:bodyPr wrap="square" lIns="91440" tIns="0" rIns="91420" bIns="0" rtlCol="0">
            <a:spAutoFit/>
          </a:bodyPr>
          <a:lstStyle/>
          <a:p>
            <a:pPr algn="ctr">
              <a:lnSpc>
                <a:spcPct val="120000"/>
              </a:lnSpc>
            </a:pPr>
            <a:r>
              <a:rPr lang="zh-CN" altLang="en-US" sz="1400" dirty="0">
                <a:solidFill>
                  <a:schemeClr val="bg1"/>
                </a:solidFill>
                <a:latin typeface="+mn-ea"/>
                <a:cs typeface="Calibri" panose="020F0502020204030204"/>
              </a:rPr>
              <a:t>此处添加详细文本描述，建议与标题相关并符合整体语言风格，语言描述尽量简洁生动。尽量将每页幻灯片的字数控制在</a:t>
            </a:r>
            <a:r>
              <a:rPr lang="en-US" altLang="zh-CN" sz="1400" dirty="0">
                <a:solidFill>
                  <a:schemeClr val="bg1"/>
                </a:solidFill>
                <a:latin typeface="+mn-ea"/>
                <a:cs typeface="Calibri" panose="020F0502020204030204"/>
              </a:rPr>
              <a:t>200</a:t>
            </a:r>
            <a:r>
              <a:rPr lang="zh-CN" altLang="en-US" sz="1400" dirty="0">
                <a:solidFill>
                  <a:schemeClr val="bg1"/>
                </a:solidFill>
                <a:latin typeface="+mn-ea"/>
                <a:cs typeface="Calibri" panose="020F0502020204030204"/>
              </a:rPr>
              <a:t>字以内。</a:t>
            </a:r>
            <a:endParaRPr lang="en-US" altLang="zh-CN" sz="1400" dirty="0">
              <a:solidFill>
                <a:schemeClr val="bg1"/>
              </a:solidFill>
              <a:latin typeface="+mn-ea"/>
              <a:cs typeface="Calibri" panose="020F0502020204030204"/>
            </a:endParaRPr>
          </a:p>
        </p:txBody>
      </p:sp>
      <p:grpSp>
        <p:nvGrpSpPr>
          <p:cNvPr id="23" name="组合 22"/>
          <p:cNvGrpSpPr/>
          <p:nvPr/>
        </p:nvGrpSpPr>
        <p:grpSpPr>
          <a:xfrm>
            <a:off x="4418644" y="2000765"/>
            <a:ext cx="814544" cy="725728"/>
            <a:chOff x="3332164" y="207963"/>
            <a:chExt cx="509588" cy="454025"/>
          </a:xfrm>
          <a:solidFill>
            <a:srgbClr val="F04E3F"/>
          </a:solidFill>
        </p:grpSpPr>
        <p:sp>
          <p:nvSpPr>
            <p:cNvPr id="24" name="Freeform 41"/>
            <p:cNvSpPr>
              <a:spLocks noEditPoints="1"/>
            </p:cNvSpPr>
            <p:nvPr/>
          </p:nvSpPr>
          <p:spPr bwMode="auto">
            <a:xfrm>
              <a:off x="3332164" y="207963"/>
              <a:ext cx="509588" cy="454025"/>
            </a:xfrm>
            <a:custGeom>
              <a:avLst/>
              <a:gdLst>
                <a:gd name="T0" fmla="*/ 229 w 236"/>
                <a:gd name="T1" fmla="*/ 0 h 210"/>
                <a:gd name="T2" fmla="*/ 7 w 236"/>
                <a:gd name="T3" fmla="*/ 0 h 210"/>
                <a:gd name="T4" fmla="*/ 0 w 236"/>
                <a:gd name="T5" fmla="*/ 7 h 210"/>
                <a:gd name="T6" fmla="*/ 0 w 236"/>
                <a:gd name="T7" fmla="*/ 202 h 210"/>
                <a:gd name="T8" fmla="*/ 7 w 236"/>
                <a:gd name="T9" fmla="*/ 210 h 210"/>
                <a:gd name="T10" fmla="*/ 229 w 236"/>
                <a:gd name="T11" fmla="*/ 210 h 210"/>
                <a:gd name="T12" fmla="*/ 236 w 236"/>
                <a:gd name="T13" fmla="*/ 202 h 210"/>
                <a:gd name="T14" fmla="*/ 236 w 236"/>
                <a:gd name="T15" fmla="*/ 7 h 210"/>
                <a:gd name="T16" fmla="*/ 229 w 236"/>
                <a:gd name="T17" fmla="*/ 0 h 210"/>
                <a:gd name="T18" fmla="*/ 182 w 236"/>
                <a:gd name="T19" fmla="*/ 16 h 210"/>
                <a:gd name="T20" fmla="*/ 192 w 236"/>
                <a:gd name="T21" fmla="*/ 26 h 210"/>
                <a:gd name="T22" fmla="*/ 182 w 236"/>
                <a:gd name="T23" fmla="*/ 36 h 210"/>
                <a:gd name="T24" fmla="*/ 172 w 236"/>
                <a:gd name="T25" fmla="*/ 26 h 210"/>
                <a:gd name="T26" fmla="*/ 182 w 236"/>
                <a:gd name="T27" fmla="*/ 16 h 210"/>
                <a:gd name="T28" fmla="*/ 153 w 236"/>
                <a:gd name="T29" fmla="*/ 16 h 210"/>
                <a:gd name="T30" fmla="*/ 163 w 236"/>
                <a:gd name="T31" fmla="*/ 26 h 210"/>
                <a:gd name="T32" fmla="*/ 153 w 236"/>
                <a:gd name="T33" fmla="*/ 36 h 210"/>
                <a:gd name="T34" fmla="*/ 143 w 236"/>
                <a:gd name="T35" fmla="*/ 26 h 210"/>
                <a:gd name="T36" fmla="*/ 153 w 236"/>
                <a:gd name="T37" fmla="*/ 16 h 210"/>
                <a:gd name="T38" fmla="*/ 221 w 236"/>
                <a:gd name="T39" fmla="*/ 195 h 210"/>
                <a:gd name="T40" fmla="*/ 15 w 236"/>
                <a:gd name="T41" fmla="*/ 195 h 210"/>
                <a:gd name="T42" fmla="*/ 15 w 236"/>
                <a:gd name="T43" fmla="*/ 52 h 210"/>
                <a:gd name="T44" fmla="*/ 221 w 236"/>
                <a:gd name="T45" fmla="*/ 52 h 210"/>
                <a:gd name="T46" fmla="*/ 221 w 236"/>
                <a:gd name="T47" fmla="*/ 195 h 210"/>
                <a:gd name="T48" fmla="*/ 211 w 236"/>
                <a:gd name="T49" fmla="*/ 36 h 210"/>
                <a:gd name="T50" fmla="*/ 201 w 236"/>
                <a:gd name="T51" fmla="*/ 26 h 210"/>
                <a:gd name="T52" fmla="*/ 211 w 236"/>
                <a:gd name="T53" fmla="*/ 16 h 210"/>
                <a:gd name="T54" fmla="*/ 221 w 236"/>
                <a:gd name="T55" fmla="*/ 26 h 210"/>
                <a:gd name="T56" fmla="*/ 211 w 236"/>
                <a:gd name="T57" fmla="*/ 3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10">
                  <a:moveTo>
                    <a:pt x="229" y="0"/>
                  </a:moveTo>
                  <a:cubicBezTo>
                    <a:pt x="7" y="0"/>
                    <a:pt x="7" y="0"/>
                    <a:pt x="7" y="0"/>
                  </a:cubicBezTo>
                  <a:cubicBezTo>
                    <a:pt x="3" y="0"/>
                    <a:pt x="0" y="3"/>
                    <a:pt x="0" y="7"/>
                  </a:cubicBezTo>
                  <a:cubicBezTo>
                    <a:pt x="0" y="202"/>
                    <a:pt x="0" y="202"/>
                    <a:pt x="0" y="202"/>
                  </a:cubicBezTo>
                  <a:cubicBezTo>
                    <a:pt x="0" y="206"/>
                    <a:pt x="3" y="210"/>
                    <a:pt x="7" y="210"/>
                  </a:cubicBezTo>
                  <a:cubicBezTo>
                    <a:pt x="229" y="210"/>
                    <a:pt x="229" y="210"/>
                    <a:pt x="229" y="210"/>
                  </a:cubicBezTo>
                  <a:cubicBezTo>
                    <a:pt x="233" y="210"/>
                    <a:pt x="236" y="206"/>
                    <a:pt x="236" y="202"/>
                  </a:cubicBezTo>
                  <a:cubicBezTo>
                    <a:pt x="236" y="7"/>
                    <a:pt x="236" y="7"/>
                    <a:pt x="236" y="7"/>
                  </a:cubicBezTo>
                  <a:cubicBezTo>
                    <a:pt x="236" y="3"/>
                    <a:pt x="233" y="0"/>
                    <a:pt x="229" y="0"/>
                  </a:cubicBezTo>
                  <a:close/>
                  <a:moveTo>
                    <a:pt x="182" y="16"/>
                  </a:moveTo>
                  <a:cubicBezTo>
                    <a:pt x="187" y="16"/>
                    <a:pt x="192" y="21"/>
                    <a:pt x="192" y="26"/>
                  </a:cubicBezTo>
                  <a:cubicBezTo>
                    <a:pt x="192" y="32"/>
                    <a:pt x="187" y="36"/>
                    <a:pt x="182" y="36"/>
                  </a:cubicBezTo>
                  <a:cubicBezTo>
                    <a:pt x="176" y="36"/>
                    <a:pt x="172" y="32"/>
                    <a:pt x="172" y="26"/>
                  </a:cubicBezTo>
                  <a:cubicBezTo>
                    <a:pt x="172" y="21"/>
                    <a:pt x="176" y="16"/>
                    <a:pt x="182" y="16"/>
                  </a:cubicBezTo>
                  <a:close/>
                  <a:moveTo>
                    <a:pt x="153" y="16"/>
                  </a:moveTo>
                  <a:cubicBezTo>
                    <a:pt x="158" y="16"/>
                    <a:pt x="163" y="21"/>
                    <a:pt x="163" y="26"/>
                  </a:cubicBezTo>
                  <a:cubicBezTo>
                    <a:pt x="163" y="32"/>
                    <a:pt x="158" y="36"/>
                    <a:pt x="153" y="36"/>
                  </a:cubicBezTo>
                  <a:cubicBezTo>
                    <a:pt x="147" y="36"/>
                    <a:pt x="143" y="32"/>
                    <a:pt x="143" y="26"/>
                  </a:cubicBezTo>
                  <a:cubicBezTo>
                    <a:pt x="143" y="21"/>
                    <a:pt x="147" y="16"/>
                    <a:pt x="153" y="16"/>
                  </a:cubicBezTo>
                  <a:close/>
                  <a:moveTo>
                    <a:pt x="221" y="195"/>
                  </a:moveTo>
                  <a:cubicBezTo>
                    <a:pt x="15" y="195"/>
                    <a:pt x="15" y="195"/>
                    <a:pt x="15" y="195"/>
                  </a:cubicBezTo>
                  <a:cubicBezTo>
                    <a:pt x="15" y="52"/>
                    <a:pt x="15" y="52"/>
                    <a:pt x="15" y="52"/>
                  </a:cubicBezTo>
                  <a:cubicBezTo>
                    <a:pt x="221" y="52"/>
                    <a:pt x="221" y="52"/>
                    <a:pt x="221" y="52"/>
                  </a:cubicBezTo>
                  <a:lnTo>
                    <a:pt x="221" y="195"/>
                  </a:lnTo>
                  <a:close/>
                  <a:moveTo>
                    <a:pt x="211" y="36"/>
                  </a:moveTo>
                  <a:cubicBezTo>
                    <a:pt x="206" y="36"/>
                    <a:pt x="201" y="32"/>
                    <a:pt x="201" y="26"/>
                  </a:cubicBezTo>
                  <a:cubicBezTo>
                    <a:pt x="201" y="21"/>
                    <a:pt x="206" y="16"/>
                    <a:pt x="211" y="16"/>
                  </a:cubicBezTo>
                  <a:cubicBezTo>
                    <a:pt x="217" y="16"/>
                    <a:pt x="221" y="21"/>
                    <a:pt x="221" y="26"/>
                  </a:cubicBezTo>
                  <a:cubicBezTo>
                    <a:pt x="221" y="32"/>
                    <a:pt x="217" y="36"/>
                    <a:pt x="21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25" name="Freeform 42"/>
            <p:cNvSpPr/>
            <p:nvPr/>
          </p:nvSpPr>
          <p:spPr bwMode="auto">
            <a:xfrm>
              <a:off x="3405189" y="400051"/>
              <a:ext cx="120650" cy="153988"/>
            </a:xfrm>
            <a:custGeom>
              <a:avLst/>
              <a:gdLst>
                <a:gd name="T0" fmla="*/ 47 w 56"/>
                <a:gd name="T1" fmla="*/ 71 h 71"/>
                <a:gd name="T2" fmla="*/ 42 w 56"/>
                <a:gd name="T3" fmla="*/ 70 h 71"/>
                <a:gd name="T4" fmla="*/ 4 w 56"/>
                <a:gd name="T5" fmla="*/ 43 h 71"/>
                <a:gd name="T6" fmla="*/ 0 w 56"/>
                <a:gd name="T7" fmla="*/ 36 h 71"/>
                <a:gd name="T8" fmla="*/ 4 w 56"/>
                <a:gd name="T9" fmla="*/ 29 h 71"/>
                <a:gd name="T10" fmla="*/ 42 w 56"/>
                <a:gd name="T11" fmla="*/ 2 h 71"/>
                <a:gd name="T12" fmla="*/ 54 w 56"/>
                <a:gd name="T13" fmla="*/ 4 h 71"/>
                <a:gd name="T14" fmla="*/ 51 w 56"/>
                <a:gd name="T15" fmla="*/ 16 h 71"/>
                <a:gd name="T16" fmla="*/ 23 w 56"/>
                <a:gd name="T17" fmla="*/ 36 h 71"/>
                <a:gd name="T18" fmla="*/ 51 w 56"/>
                <a:gd name="T19" fmla="*/ 56 h 71"/>
                <a:gd name="T20" fmla="*/ 54 w 56"/>
                <a:gd name="T21" fmla="*/ 67 h 71"/>
                <a:gd name="T22" fmla="*/ 47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47" y="71"/>
                  </a:moveTo>
                  <a:cubicBezTo>
                    <a:pt x="45" y="71"/>
                    <a:pt x="43" y="71"/>
                    <a:pt x="42" y="70"/>
                  </a:cubicBezTo>
                  <a:cubicBezTo>
                    <a:pt x="4" y="43"/>
                    <a:pt x="4" y="43"/>
                    <a:pt x="4" y="43"/>
                  </a:cubicBezTo>
                  <a:cubicBezTo>
                    <a:pt x="1" y="41"/>
                    <a:pt x="0" y="39"/>
                    <a:pt x="0" y="36"/>
                  </a:cubicBezTo>
                  <a:cubicBezTo>
                    <a:pt x="0" y="33"/>
                    <a:pt x="1" y="31"/>
                    <a:pt x="4" y="29"/>
                  </a:cubicBezTo>
                  <a:cubicBezTo>
                    <a:pt x="42" y="2"/>
                    <a:pt x="42" y="2"/>
                    <a:pt x="42" y="2"/>
                  </a:cubicBezTo>
                  <a:cubicBezTo>
                    <a:pt x="45" y="0"/>
                    <a:pt x="51" y="1"/>
                    <a:pt x="54" y="4"/>
                  </a:cubicBezTo>
                  <a:cubicBezTo>
                    <a:pt x="56" y="8"/>
                    <a:pt x="55" y="14"/>
                    <a:pt x="51" y="16"/>
                  </a:cubicBezTo>
                  <a:cubicBezTo>
                    <a:pt x="23" y="36"/>
                    <a:pt x="23" y="36"/>
                    <a:pt x="23" y="36"/>
                  </a:cubicBezTo>
                  <a:cubicBezTo>
                    <a:pt x="51" y="56"/>
                    <a:pt x="51" y="56"/>
                    <a:pt x="51" y="56"/>
                  </a:cubicBezTo>
                  <a:cubicBezTo>
                    <a:pt x="55" y="58"/>
                    <a:pt x="56" y="64"/>
                    <a:pt x="54" y="67"/>
                  </a:cubicBezTo>
                  <a:cubicBezTo>
                    <a:pt x="52" y="70"/>
                    <a:pt x="49" y="71"/>
                    <a:pt x="4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26" name="Freeform 43"/>
            <p:cNvSpPr/>
            <p:nvPr/>
          </p:nvSpPr>
          <p:spPr bwMode="auto">
            <a:xfrm>
              <a:off x="3646489" y="400051"/>
              <a:ext cx="122238" cy="153988"/>
            </a:xfrm>
            <a:custGeom>
              <a:avLst/>
              <a:gdLst>
                <a:gd name="T0" fmla="*/ 9 w 56"/>
                <a:gd name="T1" fmla="*/ 71 h 71"/>
                <a:gd name="T2" fmla="*/ 2 w 56"/>
                <a:gd name="T3" fmla="*/ 67 h 71"/>
                <a:gd name="T4" fmla="*/ 4 w 56"/>
                <a:gd name="T5" fmla="*/ 56 h 71"/>
                <a:gd name="T6" fmla="*/ 33 w 56"/>
                <a:gd name="T7" fmla="*/ 36 h 71"/>
                <a:gd name="T8" fmla="*/ 4 w 56"/>
                <a:gd name="T9" fmla="*/ 16 h 71"/>
                <a:gd name="T10" fmla="*/ 2 w 56"/>
                <a:gd name="T11" fmla="*/ 4 h 71"/>
                <a:gd name="T12" fmla="*/ 14 w 56"/>
                <a:gd name="T13" fmla="*/ 2 h 71"/>
                <a:gd name="T14" fmla="*/ 52 w 56"/>
                <a:gd name="T15" fmla="*/ 29 h 71"/>
                <a:gd name="T16" fmla="*/ 56 w 56"/>
                <a:gd name="T17" fmla="*/ 36 h 71"/>
                <a:gd name="T18" fmla="*/ 52 w 56"/>
                <a:gd name="T19" fmla="*/ 43 h 71"/>
                <a:gd name="T20" fmla="*/ 14 w 56"/>
                <a:gd name="T21" fmla="*/ 70 h 71"/>
                <a:gd name="T22" fmla="*/ 9 w 56"/>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71">
                  <a:moveTo>
                    <a:pt x="9" y="71"/>
                  </a:moveTo>
                  <a:cubicBezTo>
                    <a:pt x="7" y="71"/>
                    <a:pt x="4" y="70"/>
                    <a:pt x="2" y="67"/>
                  </a:cubicBezTo>
                  <a:cubicBezTo>
                    <a:pt x="0" y="64"/>
                    <a:pt x="1" y="58"/>
                    <a:pt x="4" y="56"/>
                  </a:cubicBezTo>
                  <a:cubicBezTo>
                    <a:pt x="33" y="36"/>
                    <a:pt x="33" y="36"/>
                    <a:pt x="33" y="36"/>
                  </a:cubicBezTo>
                  <a:cubicBezTo>
                    <a:pt x="4" y="16"/>
                    <a:pt x="4" y="16"/>
                    <a:pt x="4" y="16"/>
                  </a:cubicBezTo>
                  <a:cubicBezTo>
                    <a:pt x="1" y="14"/>
                    <a:pt x="0" y="8"/>
                    <a:pt x="2" y="4"/>
                  </a:cubicBezTo>
                  <a:cubicBezTo>
                    <a:pt x="5" y="1"/>
                    <a:pt x="10" y="0"/>
                    <a:pt x="14" y="2"/>
                  </a:cubicBezTo>
                  <a:cubicBezTo>
                    <a:pt x="52" y="29"/>
                    <a:pt x="52" y="29"/>
                    <a:pt x="52" y="29"/>
                  </a:cubicBezTo>
                  <a:cubicBezTo>
                    <a:pt x="55" y="31"/>
                    <a:pt x="56" y="33"/>
                    <a:pt x="56" y="36"/>
                  </a:cubicBezTo>
                  <a:cubicBezTo>
                    <a:pt x="56" y="39"/>
                    <a:pt x="55" y="41"/>
                    <a:pt x="52" y="43"/>
                  </a:cubicBezTo>
                  <a:cubicBezTo>
                    <a:pt x="14" y="70"/>
                    <a:pt x="14" y="70"/>
                    <a:pt x="14" y="70"/>
                  </a:cubicBezTo>
                  <a:cubicBezTo>
                    <a:pt x="13" y="71"/>
                    <a:pt x="11" y="71"/>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27" name="Freeform 44"/>
            <p:cNvSpPr/>
            <p:nvPr/>
          </p:nvSpPr>
          <p:spPr bwMode="auto">
            <a:xfrm>
              <a:off x="3536951" y="384176"/>
              <a:ext cx="100013" cy="184150"/>
            </a:xfrm>
            <a:custGeom>
              <a:avLst/>
              <a:gdLst>
                <a:gd name="T0" fmla="*/ 9 w 46"/>
                <a:gd name="T1" fmla="*/ 85 h 85"/>
                <a:gd name="T2" fmla="*/ 6 w 46"/>
                <a:gd name="T3" fmla="*/ 84 h 85"/>
                <a:gd name="T4" fmla="*/ 1 w 46"/>
                <a:gd name="T5" fmla="*/ 73 h 85"/>
                <a:gd name="T6" fmla="*/ 29 w 46"/>
                <a:gd name="T7" fmla="*/ 7 h 85"/>
                <a:gd name="T8" fmla="*/ 40 w 46"/>
                <a:gd name="T9" fmla="*/ 2 h 85"/>
                <a:gd name="T10" fmla="*/ 44 w 46"/>
                <a:gd name="T11" fmla="*/ 13 h 85"/>
                <a:gd name="T12" fmla="*/ 17 w 46"/>
                <a:gd name="T13" fmla="*/ 79 h 85"/>
                <a:gd name="T14" fmla="*/ 9 w 4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85">
                  <a:moveTo>
                    <a:pt x="9" y="85"/>
                  </a:moveTo>
                  <a:cubicBezTo>
                    <a:pt x="8" y="85"/>
                    <a:pt x="7" y="84"/>
                    <a:pt x="6" y="84"/>
                  </a:cubicBezTo>
                  <a:cubicBezTo>
                    <a:pt x="2" y="82"/>
                    <a:pt x="0" y="77"/>
                    <a:pt x="1" y="73"/>
                  </a:cubicBezTo>
                  <a:cubicBezTo>
                    <a:pt x="29" y="7"/>
                    <a:pt x="29" y="7"/>
                    <a:pt x="29" y="7"/>
                  </a:cubicBezTo>
                  <a:cubicBezTo>
                    <a:pt x="30" y="2"/>
                    <a:pt x="35" y="0"/>
                    <a:pt x="40" y="2"/>
                  </a:cubicBezTo>
                  <a:cubicBezTo>
                    <a:pt x="44" y="4"/>
                    <a:pt x="46" y="9"/>
                    <a:pt x="44" y="13"/>
                  </a:cubicBezTo>
                  <a:cubicBezTo>
                    <a:pt x="17" y="79"/>
                    <a:pt x="17" y="79"/>
                    <a:pt x="17" y="79"/>
                  </a:cubicBezTo>
                  <a:cubicBezTo>
                    <a:pt x="16" y="83"/>
                    <a:pt x="13" y="85"/>
                    <a:pt x="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grpSp>
      <p:grpSp>
        <p:nvGrpSpPr>
          <p:cNvPr id="28" name="组合 27"/>
          <p:cNvGrpSpPr/>
          <p:nvPr/>
        </p:nvGrpSpPr>
        <p:grpSpPr>
          <a:xfrm>
            <a:off x="9502060" y="1890381"/>
            <a:ext cx="943956" cy="946494"/>
            <a:chOff x="3292476" y="115888"/>
            <a:chExt cx="590550" cy="592138"/>
          </a:xfrm>
          <a:solidFill>
            <a:srgbClr val="F04E3F"/>
          </a:solidFill>
        </p:grpSpPr>
        <p:sp>
          <p:nvSpPr>
            <p:cNvPr id="29" name="Freeform 526"/>
            <p:cNvSpPr>
              <a:spLocks noEditPoints="1"/>
            </p:cNvSpPr>
            <p:nvPr/>
          </p:nvSpPr>
          <p:spPr bwMode="auto">
            <a:xfrm>
              <a:off x="3292476" y="115888"/>
              <a:ext cx="590550" cy="592138"/>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62 h 274"/>
                <a:gd name="T12" fmla="*/ 12 w 274"/>
                <a:gd name="T13" fmla="*/ 137 h 274"/>
                <a:gd name="T14" fmla="*/ 137 w 274"/>
                <a:gd name="T15" fmla="*/ 12 h 274"/>
                <a:gd name="T16" fmla="*/ 262 w 274"/>
                <a:gd name="T17" fmla="*/ 137 h 274"/>
                <a:gd name="T18" fmla="*/ 137 w 274"/>
                <a:gd name="T19" fmla="*/ 2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62"/>
                  </a:moveTo>
                  <a:cubicBezTo>
                    <a:pt x="68" y="262"/>
                    <a:pt x="12" y="206"/>
                    <a:pt x="12" y="137"/>
                  </a:cubicBezTo>
                  <a:cubicBezTo>
                    <a:pt x="12" y="68"/>
                    <a:pt x="68" y="12"/>
                    <a:pt x="137" y="12"/>
                  </a:cubicBezTo>
                  <a:cubicBezTo>
                    <a:pt x="206" y="12"/>
                    <a:pt x="262" y="68"/>
                    <a:pt x="262" y="137"/>
                  </a:cubicBezTo>
                  <a:cubicBezTo>
                    <a:pt x="262" y="206"/>
                    <a:pt x="206" y="262"/>
                    <a:pt x="137" y="2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30" name="Freeform 527"/>
            <p:cNvSpPr/>
            <p:nvPr/>
          </p:nvSpPr>
          <p:spPr bwMode="auto">
            <a:xfrm>
              <a:off x="3490914" y="166688"/>
              <a:ext cx="341313" cy="231775"/>
            </a:xfrm>
            <a:custGeom>
              <a:avLst/>
              <a:gdLst>
                <a:gd name="T0" fmla="*/ 27 w 158"/>
                <a:gd name="T1" fmla="*/ 70 h 108"/>
                <a:gd name="T2" fmla="*/ 45 w 158"/>
                <a:gd name="T3" fmla="*/ 66 h 108"/>
                <a:gd name="T4" fmla="*/ 93 w 158"/>
                <a:gd name="T5" fmla="*/ 108 h 108"/>
                <a:gd name="T6" fmla="*/ 158 w 158"/>
                <a:gd name="T7" fmla="*/ 100 h 108"/>
                <a:gd name="T8" fmla="*/ 45 w 158"/>
                <a:gd name="T9" fmla="*/ 0 h 108"/>
                <a:gd name="T10" fmla="*/ 0 w 158"/>
                <a:gd name="T11" fmla="*/ 9 h 108"/>
                <a:gd name="T12" fmla="*/ 27 w 158"/>
                <a:gd name="T13" fmla="*/ 70 h 108"/>
              </a:gdLst>
              <a:ahLst/>
              <a:cxnLst>
                <a:cxn ang="0">
                  <a:pos x="T0" y="T1"/>
                </a:cxn>
                <a:cxn ang="0">
                  <a:pos x="T2" y="T3"/>
                </a:cxn>
                <a:cxn ang="0">
                  <a:pos x="T4" y="T5"/>
                </a:cxn>
                <a:cxn ang="0">
                  <a:pos x="T6" y="T7"/>
                </a:cxn>
                <a:cxn ang="0">
                  <a:pos x="T8" y="T9"/>
                </a:cxn>
                <a:cxn ang="0">
                  <a:pos x="T10" y="T11"/>
                </a:cxn>
                <a:cxn ang="0">
                  <a:pos x="T12" y="T13"/>
                </a:cxn>
              </a:cxnLst>
              <a:rect l="0" t="0" r="r" b="b"/>
              <a:pathLst>
                <a:path w="158" h="108">
                  <a:moveTo>
                    <a:pt x="27" y="70"/>
                  </a:moveTo>
                  <a:cubicBezTo>
                    <a:pt x="32" y="67"/>
                    <a:pt x="39" y="66"/>
                    <a:pt x="45" y="66"/>
                  </a:cubicBezTo>
                  <a:cubicBezTo>
                    <a:pt x="69" y="66"/>
                    <a:pt x="90" y="84"/>
                    <a:pt x="93" y="108"/>
                  </a:cubicBezTo>
                  <a:cubicBezTo>
                    <a:pt x="158" y="100"/>
                    <a:pt x="158" y="100"/>
                    <a:pt x="158" y="100"/>
                  </a:cubicBezTo>
                  <a:cubicBezTo>
                    <a:pt x="151" y="44"/>
                    <a:pt x="103" y="0"/>
                    <a:pt x="45" y="0"/>
                  </a:cubicBezTo>
                  <a:cubicBezTo>
                    <a:pt x="29" y="0"/>
                    <a:pt x="14" y="3"/>
                    <a:pt x="0" y="9"/>
                  </a:cubicBezTo>
                  <a:lnTo>
                    <a:pt x="27"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32" name="Freeform 528"/>
            <p:cNvSpPr/>
            <p:nvPr/>
          </p:nvSpPr>
          <p:spPr bwMode="auto">
            <a:xfrm>
              <a:off x="3683001" y="425451"/>
              <a:ext cx="149225" cy="84138"/>
            </a:xfrm>
            <a:custGeom>
              <a:avLst/>
              <a:gdLst>
                <a:gd name="T0" fmla="*/ 0 w 69"/>
                <a:gd name="T1" fmla="*/ 13 h 39"/>
                <a:gd name="T2" fmla="*/ 61 w 69"/>
                <a:gd name="T3" fmla="*/ 39 h 39"/>
                <a:gd name="T4" fmla="*/ 69 w 69"/>
                <a:gd name="T5" fmla="*/ 8 h 39"/>
                <a:gd name="T6" fmla="*/ 3 w 69"/>
                <a:gd name="T7" fmla="*/ 0 h 39"/>
                <a:gd name="T8" fmla="*/ 0 w 69"/>
                <a:gd name="T9" fmla="*/ 13 h 39"/>
              </a:gdLst>
              <a:ahLst/>
              <a:cxnLst>
                <a:cxn ang="0">
                  <a:pos x="T0" y="T1"/>
                </a:cxn>
                <a:cxn ang="0">
                  <a:pos x="T2" y="T3"/>
                </a:cxn>
                <a:cxn ang="0">
                  <a:pos x="T4" y="T5"/>
                </a:cxn>
                <a:cxn ang="0">
                  <a:pos x="T6" y="T7"/>
                </a:cxn>
                <a:cxn ang="0">
                  <a:pos x="T8" y="T9"/>
                </a:cxn>
              </a:cxnLst>
              <a:rect l="0" t="0" r="r" b="b"/>
              <a:pathLst>
                <a:path w="69" h="39">
                  <a:moveTo>
                    <a:pt x="0" y="13"/>
                  </a:moveTo>
                  <a:cubicBezTo>
                    <a:pt x="61" y="39"/>
                    <a:pt x="61" y="39"/>
                    <a:pt x="61" y="39"/>
                  </a:cubicBezTo>
                  <a:cubicBezTo>
                    <a:pt x="65" y="29"/>
                    <a:pt x="68" y="19"/>
                    <a:pt x="69" y="8"/>
                  </a:cubicBezTo>
                  <a:cubicBezTo>
                    <a:pt x="3" y="0"/>
                    <a:pt x="3" y="0"/>
                    <a:pt x="3" y="0"/>
                  </a:cubicBezTo>
                  <a:cubicBezTo>
                    <a:pt x="3" y="5"/>
                    <a:pt x="2"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33" name="Freeform 529"/>
            <p:cNvSpPr/>
            <p:nvPr/>
          </p:nvSpPr>
          <p:spPr bwMode="auto">
            <a:xfrm>
              <a:off x="3368676" y="254001"/>
              <a:ext cx="139700" cy="111125"/>
            </a:xfrm>
            <a:custGeom>
              <a:avLst/>
              <a:gdLst>
                <a:gd name="T0" fmla="*/ 65 w 65"/>
                <a:gd name="T1" fmla="*/ 42 h 51"/>
                <a:gd name="T2" fmla="*/ 14 w 65"/>
                <a:gd name="T3" fmla="*/ 0 h 51"/>
                <a:gd name="T4" fmla="*/ 0 w 65"/>
                <a:gd name="T5" fmla="*/ 22 h 51"/>
                <a:gd name="T6" fmla="*/ 60 w 65"/>
                <a:gd name="T7" fmla="*/ 51 h 51"/>
                <a:gd name="T8" fmla="*/ 65 w 65"/>
                <a:gd name="T9" fmla="*/ 42 h 51"/>
              </a:gdLst>
              <a:ahLst/>
              <a:cxnLst>
                <a:cxn ang="0">
                  <a:pos x="T0" y="T1"/>
                </a:cxn>
                <a:cxn ang="0">
                  <a:pos x="T2" y="T3"/>
                </a:cxn>
                <a:cxn ang="0">
                  <a:pos x="T4" y="T5"/>
                </a:cxn>
                <a:cxn ang="0">
                  <a:pos x="T6" y="T7"/>
                </a:cxn>
                <a:cxn ang="0">
                  <a:pos x="T8" y="T9"/>
                </a:cxn>
              </a:cxnLst>
              <a:rect l="0" t="0" r="r" b="b"/>
              <a:pathLst>
                <a:path w="65" h="51">
                  <a:moveTo>
                    <a:pt x="65" y="42"/>
                  </a:moveTo>
                  <a:cubicBezTo>
                    <a:pt x="14" y="0"/>
                    <a:pt x="14" y="0"/>
                    <a:pt x="14" y="0"/>
                  </a:cubicBezTo>
                  <a:cubicBezTo>
                    <a:pt x="9" y="7"/>
                    <a:pt x="4" y="14"/>
                    <a:pt x="0" y="22"/>
                  </a:cubicBezTo>
                  <a:cubicBezTo>
                    <a:pt x="60" y="51"/>
                    <a:pt x="60" y="51"/>
                    <a:pt x="60" y="51"/>
                  </a:cubicBezTo>
                  <a:cubicBezTo>
                    <a:pt x="61" y="48"/>
                    <a:pt x="63" y="45"/>
                    <a:pt x="6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38" name="Freeform 530"/>
            <p:cNvSpPr/>
            <p:nvPr/>
          </p:nvSpPr>
          <p:spPr bwMode="auto">
            <a:xfrm>
              <a:off x="3630614" y="465138"/>
              <a:ext cx="168275" cy="166688"/>
            </a:xfrm>
            <a:custGeom>
              <a:avLst/>
              <a:gdLst>
                <a:gd name="T0" fmla="*/ 21 w 78"/>
                <a:gd name="T1" fmla="*/ 0 h 77"/>
                <a:gd name="T2" fmla="*/ 0 w 78"/>
                <a:gd name="T3" fmla="*/ 18 h 77"/>
                <a:gd name="T4" fmla="*/ 30 w 78"/>
                <a:gd name="T5" fmla="*/ 77 h 77"/>
                <a:gd name="T6" fmla="*/ 78 w 78"/>
                <a:gd name="T7" fmla="*/ 33 h 77"/>
                <a:gd name="T8" fmla="*/ 21 w 78"/>
                <a:gd name="T9" fmla="*/ 0 h 77"/>
              </a:gdLst>
              <a:ahLst/>
              <a:cxnLst>
                <a:cxn ang="0">
                  <a:pos x="T0" y="T1"/>
                </a:cxn>
                <a:cxn ang="0">
                  <a:pos x="T2" y="T3"/>
                </a:cxn>
                <a:cxn ang="0">
                  <a:pos x="T4" y="T5"/>
                </a:cxn>
                <a:cxn ang="0">
                  <a:pos x="T6" y="T7"/>
                </a:cxn>
                <a:cxn ang="0">
                  <a:pos x="T8" y="T9"/>
                </a:cxn>
              </a:cxnLst>
              <a:rect l="0" t="0" r="r" b="b"/>
              <a:pathLst>
                <a:path w="78" h="77">
                  <a:moveTo>
                    <a:pt x="21" y="0"/>
                  </a:moveTo>
                  <a:cubicBezTo>
                    <a:pt x="16" y="8"/>
                    <a:pt x="9" y="14"/>
                    <a:pt x="0" y="18"/>
                  </a:cubicBezTo>
                  <a:cubicBezTo>
                    <a:pt x="30" y="77"/>
                    <a:pt x="30" y="77"/>
                    <a:pt x="30" y="77"/>
                  </a:cubicBezTo>
                  <a:cubicBezTo>
                    <a:pt x="50" y="67"/>
                    <a:pt x="67" y="52"/>
                    <a:pt x="78" y="33"/>
                  </a:cubicBez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39" name="Freeform 531"/>
            <p:cNvSpPr/>
            <p:nvPr/>
          </p:nvSpPr>
          <p:spPr bwMode="auto">
            <a:xfrm>
              <a:off x="3341689" y="414338"/>
              <a:ext cx="244475" cy="242888"/>
            </a:xfrm>
            <a:custGeom>
              <a:avLst/>
              <a:gdLst>
                <a:gd name="T0" fmla="*/ 113 w 113"/>
                <a:gd name="T1" fmla="*/ 47 h 113"/>
                <a:gd name="T2" fmla="*/ 66 w 113"/>
                <a:gd name="T3" fmla="*/ 0 h 113"/>
                <a:gd name="T4" fmla="*/ 0 w 113"/>
                <a:gd name="T5" fmla="*/ 0 h 113"/>
                <a:gd name="T6" fmla="*/ 112 w 113"/>
                <a:gd name="T7" fmla="*/ 113 h 113"/>
                <a:gd name="T8" fmla="*/ 113 w 113"/>
                <a:gd name="T9" fmla="*/ 47 h 113"/>
              </a:gdLst>
              <a:ahLst/>
              <a:cxnLst>
                <a:cxn ang="0">
                  <a:pos x="T0" y="T1"/>
                </a:cxn>
                <a:cxn ang="0">
                  <a:pos x="T2" y="T3"/>
                </a:cxn>
                <a:cxn ang="0">
                  <a:pos x="T4" y="T5"/>
                </a:cxn>
                <a:cxn ang="0">
                  <a:pos x="T6" y="T7"/>
                </a:cxn>
                <a:cxn ang="0">
                  <a:pos x="T8" y="T9"/>
                </a:cxn>
              </a:cxnLst>
              <a:rect l="0" t="0" r="r" b="b"/>
              <a:pathLst>
                <a:path w="113" h="113">
                  <a:moveTo>
                    <a:pt x="113" y="47"/>
                  </a:moveTo>
                  <a:cubicBezTo>
                    <a:pt x="87" y="46"/>
                    <a:pt x="67" y="25"/>
                    <a:pt x="66" y="0"/>
                  </a:cubicBezTo>
                  <a:cubicBezTo>
                    <a:pt x="0" y="0"/>
                    <a:pt x="0" y="0"/>
                    <a:pt x="0" y="0"/>
                  </a:cubicBezTo>
                  <a:cubicBezTo>
                    <a:pt x="1" y="62"/>
                    <a:pt x="51" y="112"/>
                    <a:pt x="112" y="113"/>
                  </a:cubicBezTo>
                  <a:lnTo>
                    <a:pt x="113"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40" name="Freeform 532"/>
            <p:cNvSpPr/>
            <p:nvPr/>
          </p:nvSpPr>
          <p:spPr bwMode="auto">
            <a:xfrm>
              <a:off x="3348039" y="330201"/>
              <a:ext cx="142875" cy="58738"/>
            </a:xfrm>
            <a:custGeom>
              <a:avLst/>
              <a:gdLst>
                <a:gd name="T0" fmla="*/ 64 w 66"/>
                <a:gd name="T1" fmla="*/ 27 h 27"/>
                <a:gd name="T2" fmla="*/ 66 w 66"/>
                <a:gd name="T3" fmla="*/ 21 h 27"/>
                <a:gd name="T4" fmla="*/ 4 w 66"/>
                <a:gd name="T5" fmla="*/ 0 h 27"/>
                <a:gd name="T6" fmla="*/ 0 w 66"/>
                <a:gd name="T7" fmla="*/ 12 h 27"/>
                <a:gd name="T8" fmla="*/ 64 w 66"/>
                <a:gd name="T9" fmla="*/ 27 h 27"/>
              </a:gdLst>
              <a:ahLst/>
              <a:cxnLst>
                <a:cxn ang="0">
                  <a:pos x="T0" y="T1"/>
                </a:cxn>
                <a:cxn ang="0">
                  <a:pos x="T2" y="T3"/>
                </a:cxn>
                <a:cxn ang="0">
                  <a:pos x="T4" y="T5"/>
                </a:cxn>
                <a:cxn ang="0">
                  <a:pos x="T6" y="T7"/>
                </a:cxn>
                <a:cxn ang="0">
                  <a:pos x="T8" y="T9"/>
                </a:cxn>
              </a:cxnLst>
              <a:rect l="0" t="0" r="r" b="b"/>
              <a:pathLst>
                <a:path w="66" h="27">
                  <a:moveTo>
                    <a:pt x="64" y="27"/>
                  </a:moveTo>
                  <a:cubicBezTo>
                    <a:pt x="65" y="25"/>
                    <a:pt x="65" y="23"/>
                    <a:pt x="66" y="21"/>
                  </a:cubicBezTo>
                  <a:cubicBezTo>
                    <a:pt x="4" y="0"/>
                    <a:pt x="4" y="0"/>
                    <a:pt x="4" y="0"/>
                  </a:cubicBezTo>
                  <a:cubicBezTo>
                    <a:pt x="2" y="4"/>
                    <a:pt x="1" y="8"/>
                    <a:pt x="0" y="12"/>
                  </a:cubicBezTo>
                  <a:lnTo>
                    <a:pt x="6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41" name="Freeform 533"/>
            <p:cNvSpPr>
              <a:spLocks noEditPoints="1"/>
            </p:cNvSpPr>
            <p:nvPr/>
          </p:nvSpPr>
          <p:spPr bwMode="auto">
            <a:xfrm>
              <a:off x="3503614" y="328613"/>
              <a:ext cx="168275" cy="165100"/>
            </a:xfrm>
            <a:custGeom>
              <a:avLst/>
              <a:gdLst>
                <a:gd name="T0" fmla="*/ 39 w 78"/>
                <a:gd name="T1" fmla="*/ 0 h 77"/>
                <a:gd name="T2" fmla="*/ 0 w 78"/>
                <a:gd name="T3" fmla="*/ 39 h 77"/>
                <a:gd name="T4" fmla="*/ 39 w 78"/>
                <a:gd name="T5" fmla="*/ 77 h 77"/>
                <a:gd name="T6" fmla="*/ 78 w 78"/>
                <a:gd name="T7" fmla="*/ 39 h 77"/>
                <a:gd name="T8" fmla="*/ 39 w 78"/>
                <a:gd name="T9" fmla="*/ 0 h 77"/>
                <a:gd name="T10" fmla="*/ 39 w 78"/>
                <a:gd name="T11" fmla="*/ 69 h 77"/>
                <a:gd name="T12" fmla="*/ 9 w 78"/>
                <a:gd name="T13" fmla="*/ 39 h 77"/>
                <a:gd name="T14" fmla="*/ 39 w 78"/>
                <a:gd name="T15" fmla="*/ 9 h 77"/>
                <a:gd name="T16" fmla="*/ 69 w 78"/>
                <a:gd name="T17" fmla="*/ 39 h 77"/>
                <a:gd name="T18" fmla="*/ 39 w 78"/>
                <a:gd name="T19"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7">
                  <a:moveTo>
                    <a:pt x="39" y="0"/>
                  </a:moveTo>
                  <a:cubicBezTo>
                    <a:pt x="18" y="0"/>
                    <a:pt x="0" y="17"/>
                    <a:pt x="0" y="39"/>
                  </a:cubicBezTo>
                  <a:cubicBezTo>
                    <a:pt x="0" y="60"/>
                    <a:pt x="18" y="77"/>
                    <a:pt x="39" y="77"/>
                  </a:cubicBezTo>
                  <a:cubicBezTo>
                    <a:pt x="60" y="77"/>
                    <a:pt x="78" y="60"/>
                    <a:pt x="78" y="39"/>
                  </a:cubicBezTo>
                  <a:cubicBezTo>
                    <a:pt x="78" y="17"/>
                    <a:pt x="60" y="0"/>
                    <a:pt x="39" y="0"/>
                  </a:cubicBezTo>
                  <a:close/>
                  <a:moveTo>
                    <a:pt x="39" y="69"/>
                  </a:moveTo>
                  <a:cubicBezTo>
                    <a:pt x="23" y="69"/>
                    <a:pt x="9" y="55"/>
                    <a:pt x="9" y="39"/>
                  </a:cubicBezTo>
                  <a:cubicBezTo>
                    <a:pt x="9" y="22"/>
                    <a:pt x="23" y="9"/>
                    <a:pt x="39" y="9"/>
                  </a:cubicBezTo>
                  <a:cubicBezTo>
                    <a:pt x="55" y="9"/>
                    <a:pt x="69" y="22"/>
                    <a:pt x="69" y="39"/>
                  </a:cubicBezTo>
                  <a:cubicBezTo>
                    <a:pt x="69" y="55"/>
                    <a:pt x="55" y="69"/>
                    <a:pt x="3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grpSp>
      <p:grpSp>
        <p:nvGrpSpPr>
          <p:cNvPr id="42" name="组合 41"/>
          <p:cNvGrpSpPr/>
          <p:nvPr/>
        </p:nvGrpSpPr>
        <p:grpSpPr>
          <a:xfrm>
            <a:off x="1798230" y="1952550"/>
            <a:ext cx="905894" cy="822156"/>
            <a:chOff x="8356601" y="152401"/>
            <a:chExt cx="566738" cy="514350"/>
          </a:xfrm>
          <a:solidFill>
            <a:srgbClr val="018989"/>
          </a:solidFill>
        </p:grpSpPr>
        <p:sp>
          <p:nvSpPr>
            <p:cNvPr id="43" name="Rectangle 541"/>
            <p:cNvSpPr>
              <a:spLocks noChangeArrowheads="1"/>
            </p:cNvSpPr>
            <p:nvPr/>
          </p:nvSpPr>
          <p:spPr bwMode="auto">
            <a:xfrm>
              <a:off x="8564564" y="614363"/>
              <a:ext cx="1492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3600">
                <a:latin typeface="+mn-ea"/>
              </a:endParaRPr>
            </a:p>
          </p:txBody>
        </p:sp>
        <p:sp>
          <p:nvSpPr>
            <p:cNvPr id="44" name="Freeform 542"/>
            <p:cNvSpPr/>
            <p:nvPr/>
          </p:nvSpPr>
          <p:spPr bwMode="auto">
            <a:xfrm>
              <a:off x="8520114" y="654051"/>
              <a:ext cx="241300" cy="12700"/>
            </a:xfrm>
            <a:custGeom>
              <a:avLst/>
              <a:gdLst>
                <a:gd name="T0" fmla="*/ 107 w 112"/>
                <a:gd name="T1" fmla="*/ 0 h 6"/>
                <a:gd name="T2" fmla="*/ 4 w 112"/>
                <a:gd name="T3" fmla="*/ 0 h 6"/>
                <a:gd name="T4" fmla="*/ 0 w 112"/>
                <a:gd name="T5" fmla="*/ 5 h 6"/>
                <a:gd name="T6" fmla="*/ 0 w 112"/>
                <a:gd name="T7" fmla="*/ 6 h 6"/>
                <a:gd name="T8" fmla="*/ 112 w 112"/>
                <a:gd name="T9" fmla="*/ 6 h 6"/>
                <a:gd name="T10" fmla="*/ 112 w 112"/>
                <a:gd name="T11" fmla="*/ 5 h 6"/>
                <a:gd name="T12" fmla="*/ 107 w 1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2" h="6">
                  <a:moveTo>
                    <a:pt x="107" y="0"/>
                  </a:moveTo>
                  <a:cubicBezTo>
                    <a:pt x="4" y="0"/>
                    <a:pt x="4" y="0"/>
                    <a:pt x="4" y="0"/>
                  </a:cubicBezTo>
                  <a:cubicBezTo>
                    <a:pt x="2" y="0"/>
                    <a:pt x="0" y="2"/>
                    <a:pt x="0" y="5"/>
                  </a:cubicBezTo>
                  <a:cubicBezTo>
                    <a:pt x="0" y="6"/>
                    <a:pt x="0" y="6"/>
                    <a:pt x="0" y="6"/>
                  </a:cubicBezTo>
                  <a:cubicBezTo>
                    <a:pt x="112" y="6"/>
                    <a:pt x="112" y="6"/>
                    <a:pt x="112" y="6"/>
                  </a:cubicBezTo>
                  <a:cubicBezTo>
                    <a:pt x="112" y="5"/>
                    <a:pt x="112" y="5"/>
                    <a:pt x="112" y="5"/>
                  </a:cubicBezTo>
                  <a:cubicBezTo>
                    <a:pt x="112" y="2"/>
                    <a:pt x="110" y="0"/>
                    <a:pt x="1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45" name="Freeform 543"/>
            <p:cNvSpPr/>
            <p:nvPr/>
          </p:nvSpPr>
          <p:spPr bwMode="auto">
            <a:xfrm>
              <a:off x="8356601" y="193676"/>
              <a:ext cx="566738" cy="412750"/>
            </a:xfrm>
            <a:custGeom>
              <a:avLst/>
              <a:gdLst>
                <a:gd name="T0" fmla="*/ 257 w 263"/>
                <a:gd name="T1" fmla="*/ 0 h 191"/>
                <a:gd name="T2" fmla="*/ 232 w 263"/>
                <a:gd name="T3" fmla="*/ 0 h 191"/>
                <a:gd name="T4" fmla="*/ 224 w 263"/>
                <a:gd name="T5" fmla="*/ 10 h 191"/>
                <a:gd name="T6" fmla="*/ 219 w 263"/>
                <a:gd name="T7" fmla="*/ 16 h 191"/>
                <a:gd name="T8" fmla="*/ 247 w 263"/>
                <a:gd name="T9" fmla="*/ 16 h 191"/>
                <a:gd name="T10" fmla="*/ 247 w 263"/>
                <a:gd name="T11" fmla="*/ 150 h 191"/>
                <a:gd name="T12" fmla="*/ 16 w 263"/>
                <a:gd name="T13" fmla="*/ 150 h 191"/>
                <a:gd name="T14" fmla="*/ 16 w 263"/>
                <a:gd name="T15" fmla="*/ 16 h 191"/>
                <a:gd name="T16" fmla="*/ 158 w 263"/>
                <a:gd name="T17" fmla="*/ 16 h 191"/>
                <a:gd name="T18" fmla="*/ 181 w 263"/>
                <a:gd name="T19" fmla="*/ 0 h 191"/>
                <a:gd name="T20" fmla="*/ 7 w 263"/>
                <a:gd name="T21" fmla="*/ 0 h 191"/>
                <a:gd name="T22" fmla="*/ 0 w 263"/>
                <a:gd name="T23" fmla="*/ 7 h 191"/>
                <a:gd name="T24" fmla="*/ 0 w 263"/>
                <a:gd name="T25" fmla="*/ 185 h 191"/>
                <a:gd name="T26" fmla="*/ 7 w 263"/>
                <a:gd name="T27" fmla="*/ 191 h 191"/>
                <a:gd name="T28" fmla="*/ 257 w 263"/>
                <a:gd name="T29" fmla="*/ 191 h 191"/>
                <a:gd name="T30" fmla="*/ 263 w 263"/>
                <a:gd name="T31" fmla="*/ 185 h 191"/>
                <a:gd name="T32" fmla="*/ 263 w 263"/>
                <a:gd name="T33" fmla="*/ 7 h 191"/>
                <a:gd name="T34" fmla="*/ 257 w 263"/>
                <a:gd name="T3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91">
                  <a:moveTo>
                    <a:pt x="257" y="0"/>
                  </a:moveTo>
                  <a:cubicBezTo>
                    <a:pt x="232" y="0"/>
                    <a:pt x="232" y="0"/>
                    <a:pt x="232" y="0"/>
                  </a:cubicBezTo>
                  <a:cubicBezTo>
                    <a:pt x="230" y="3"/>
                    <a:pt x="227" y="6"/>
                    <a:pt x="224" y="10"/>
                  </a:cubicBezTo>
                  <a:cubicBezTo>
                    <a:pt x="219" y="16"/>
                    <a:pt x="219" y="16"/>
                    <a:pt x="219" y="16"/>
                  </a:cubicBezTo>
                  <a:cubicBezTo>
                    <a:pt x="247" y="16"/>
                    <a:pt x="247" y="16"/>
                    <a:pt x="247" y="16"/>
                  </a:cubicBezTo>
                  <a:cubicBezTo>
                    <a:pt x="247" y="150"/>
                    <a:pt x="247" y="150"/>
                    <a:pt x="247" y="150"/>
                  </a:cubicBezTo>
                  <a:cubicBezTo>
                    <a:pt x="16" y="150"/>
                    <a:pt x="16" y="150"/>
                    <a:pt x="16" y="150"/>
                  </a:cubicBezTo>
                  <a:cubicBezTo>
                    <a:pt x="16" y="16"/>
                    <a:pt x="16" y="16"/>
                    <a:pt x="16" y="16"/>
                  </a:cubicBezTo>
                  <a:cubicBezTo>
                    <a:pt x="158" y="16"/>
                    <a:pt x="158" y="16"/>
                    <a:pt x="158" y="16"/>
                  </a:cubicBezTo>
                  <a:cubicBezTo>
                    <a:pt x="181" y="0"/>
                    <a:pt x="181" y="0"/>
                    <a:pt x="181" y="0"/>
                  </a:cubicBezTo>
                  <a:cubicBezTo>
                    <a:pt x="7" y="0"/>
                    <a:pt x="7" y="0"/>
                    <a:pt x="7" y="0"/>
                  </a:cubicBezTo>
                  <a:cubicBezTo>
                    <a:pt x="3" y="0"/>
                    <a:pt x="0" y="3"/>
                    <a:pt x="0" y="7"/>
                  </a:cubicBezTo>
                  <a:cubicBezTo>
                    <a:pt x="0" y="185"/>
                    <a:pt x="0" y="185"/>
                    <a:pt x="0" y="185"/>
                  </a:cubicBezTo>
                  <a:cubicBezTo>
                    <a:pt x="0" y="188"/>
                    <a:pt x="3" y="191"/>
                    <a:pt x="7" y="191"/>
                  </a:cubicBezTo>
                  <a:cubicBezTo>
                    <a:pt x="257" y="191"/>
                    <a:pt x="257" y="191"/>
                    <a:pt x="257" y="191"/>
                  </a:cubicBezTo>
                  <a:cubicBezTo>
                    <a:pt x="260" y="191"/>
                    <a:pt x="263" y="188"/>
                    <a:pt x="263" y="185"/>
                  </a:cubicBezTo>
                  <a:cubicBezTo>
                    <a:pt x="263" y="7"/>
                    <a:pt x="263" y="7"/>
                    <a:pt x="263" y="7"/>
                  </a:cubicBezTo>
                  <a:cubicBezTo>
                    <a:pt x="263" y="3"/>
                    <a:pt x="260" y="0"/>
                    <a:pt x="25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46" name="Freeform 544"/>
            <p:cNvSpPr/>
            <p:nvPr/>
          </p:nvSpPr>
          <p:spPr bwMode="auto">
            <a:xfrm>
              <a:off x="8472489" y="384176"/>
              <a:ext cx="125413" cy="103188"/>
            </a:xfrm>
            <a:custGeom>
              <a:avLst/>
              <a:gdLst>
                <a:gd name="T0" fmla="*/ 18 w 58"/>
                <a:gd name="T1" fmla="*/ 12 h 48"/>
                <a:gd name="T2" fmla="*/ 0 w 58"/>
                <a:gd name="T3" fmla="*/ 44 h 48"/>
                <a:gd name="T4" fmla="*/ 6 w 58"/>
                <a:gd name="T5" fmla="*/ 46 h 48"/>
                <a:gd name="T6" fmla="*/ 19 w 58"/>
                <a:gd name="T7" fmla="*/ 35 h 48"/>
                <a:gd name="T8" fmla="*/ 16 w 58"/>
                <a:gd name="T9" fmla="*/ 47 h 48"/>
                <a:gd name="T10" fmla="*/ 41 w 58"/>
                <a:gd name="T11" fmla="*/ 40 h 48"/>
                <a:gd name="T12" fmla="*/ 58 w 58"/>
                <a:gd name="T13" fmla="*/ 18 h 48"/>
                <a:gd name="T14" fmla="*/ 42 w 58"/>
                <a:gd name="T15" fmla="*/ 0 h 48"/>
                <a:gd name="T16" fmla="*/ 18 w 58"/>
                <a:gd name="T1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8">
                  <a:moveTo>
                    <a:pt x="18" y="12"/>
                  </a:moveTo>
                  <a:cubicBezTo>
                    <a:pt x="8" y="27"/>
                    <a:pt x="17" y="43"/>
                    <a:pt x="0" y="44"/>
                  </a:cubicBezTo>
                  <a:cubicBezTo>
                    <a:pt x="0" y="44"/>
                    <a:pt x="2" y="45"/>
                    <a:pt x="6" y="46"/>
                  </a:cubicBezTo>
                  <a:cubicBezTo>
                    <a:pt x="13" y="47"/>
                    <a:pt x="18" y="44"/>
                    <a:pt x="19" y="35"/>
                  </a:cubicBezTo>
                  <a:cubicBezTo>
                    <a:pt x="19" y="35"/>
                    <a:pt x="21" y="40"/>
                    <a:pt x="16" y="47"/>
                  </a:cubicBezTo>
                  <a:cubicBezTo>
                    <a:pt x="23" y="48"/>
                    <a:pt x="35" y="45"/>
                    <a:pt x="41" y="40"/>
                  </a:cubicBezTo>
                  <a:cubicBezTo>
                    <a:pt x="55" y="29"/>
                    <a:pt x="58" y="18"/>
                    <a:pt x="58" y="18"/>
                  </a:cubicBezTo>
                  <a:cubicBezTo>
                    <a:pt x="42" y="0"/>
                    <a:pt x="42" y="0"/>
                    <a:pt x="42" y="0"/>
                  </a:cubicBezTo>
                  <a:cubicBezTo>
                    <a:pt x="42" y="0"/>
                    <a:pt x="25" y="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47" name="Freeform 545"/>
            <p:cNvSpPr/>
            <p:nvPr/>
          </p:nvSpPr>
          <p:spPr bwMode="auto">
            <a:xfrm>
              <a:off x="8585201" y="152401"/>
              <a:ext cx="271463" cy="250825"/>
            </a:xfrm>
            <a:custGeom>
              <a:avLst/>
              <a:gdLst>
                <a:gd name="T0" fmla="*/ 103 w 126"/>
                <a:gd name="T1" fmla="*/ 14 h 116"/>
                <a:gd name="T2" fmla="*/ 32 w 126"/>
                <a:gd name="T3" fmla="*/ 63 h 116"/>
                <a:gd name="T4" fmla="*/ 3 w 126"/>
                <a:gd name="T5" fmla="*/ 95 h 116"/>
                <a:gd name="T6" fmla="*/ 18 w 126"/>
                <a:gd name="T7" fmla="*/ 111 h 116"/>
                <a:gd name="T8" fmla="*/ 53 w 126"/>
                <a:gd name="T9" fmla="*/ 87 h 116"/>
                <a:gd name="T10" fmla="*/ 110 w 126"/>
                <a:gd name="T11" fmla="*/ 22 h 116"/>
                <a:gd name="T12" fmla="*/ 103 w 126"/>
                <a:gd name="T13" fmla="*/ 14 h 116"/>
              </a:gdLst>
              <a:ahLst/>
              <a:cxnLst>
                <a:cxn ang="0">
                  <a:pos x="T0" y="T1"/>
                </a:cxn>
                <a:cxn ang="0">
                  <a:pos x="T2" y="T3"/>
                </a:cxn>
                <a:cxn ang="0">
                  <a:pos x="T4" y="T5"/>
                </a:cxn>
                <a:cxn ang="0">
                  <a:pos x="T6" y="T7"/>
                </a:cxn>
                <a:cxn ang="0">
                  <a:pos x="T8" y="T9"/>
                </a:cxn>
                <a:cxn ang="0">
                  <a:pos x="T10" y="T11"/>
                </a:cxn>
                <a:cxn ang="0">
                  <a:pos x="T12" y="T13"/>
                </a:cxn>
              </a:cxnLst>
              <a:rect l="0" t="0" r="r" b="b"/>
              <a:pathLst>
                <a:path w="126" h="116">
                  <a:moveTo>
                    <a:pt x="103" y="14"/>
                  </a:moveTo>
                  <a:cubicBezTo>
                    <a:pt x="83" y="27"/>
                    <a:pt x="51" y="49"/>
                    <a:pt x="32" y="63"/>
                  </a:cubicBezTo>
                  <a:cubicBezTo>
                    <a:pt x="12" y="76"/>
                    <a:pt x="0" y="91"/>
                    <a:pt x="3" y="95"/>
                  </a:cubicBezTo>
                  <a:cubicBezTo>
                    <a:pt x="7" y="100"/>
                    <a:pt x="14" y="107"/>
                    <a:pt x="18" y="111"/>
                  </a:cubicBezTo>
                  <a:cubicBezTo>
                    <a:pt x="22" y="116"/>
                    <a:pt x="38" y="105"/>
                    <a:pt x="53" y="87"/>
                  </a:cubicBezTo>
                  <a:cubicBezTo>
                    <a:pt x="69" y="69"/>
                    <a:pt x="94" y="40"/>
                    <a:pt x="110" y="22"/>
                  </a:cubicBezTo>
                  <a:cubicBezTo>
                    <a:pt x="126" y="4"/>
                    <a:pt x="122" y="0"/>
                    <a:pt x="10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sp>
          <p:nvSpPr>
            <p:cNvPr id="48" name="Freeform 546"/>
            <p:cNvSpPr/>
            <p:nvPr/>
          </p:nvSpPr>
          <p:spPr bwMode="auto">
            <a:xfrm>
              <a:off x="8564564" y="358776"/>
              <a:ext cx="58738" cy="60325"/>
            </a:xfrm>
            <a:custGeom>
              <a:avLst/>
              <a:gdLst>
                <a:gd name="T0" fmla="*/ 9 w 27"/>
                <a:gd name="T1" fmla="*/ 1 h 28"/>
                <a:gd name="T2" fmla="*/ 4 w 27"/>
                <a:gd name="T3" fmla="*/ 1 h 28"/>
                <a:gd name="T4" fmla="*/ 3 w 27"/>
                <a:gd name="T5" fmla="*/ 5 h 28"/>
                <a:gd name="T6" fmla="*/ 2 w 27"/>
                <a:gd name="T7" fmla="*/ 6 h 28"/>
                <a:gd name="T8" fmla="*/ 1 w 27"/>
                <a:gd name="T9" fmla="*/ 10 h 28"/>
                <a:gd name="T10" fmla="*/ 16 w 27"/>
                <a:gd name="T11" fmla="*/ 26 h 28"/>
                <a:gd name="T12" fmla="*/ 20 w 27"/>
                <a:gd name="T13" fmla="*/ 26 h 28"/>
                <a:gd name="T14" fmla="*/ 21 w 27"/>
                <a:gd name="T15" fmla="*/ 26 h 28"/>
                <a:gd name="T16" fmla="*/ 25 w 27"/>
                <a:gd name="T17" fmla="*/ 24 h 28"/>
                <a:gd name="T18" fmla="*/ 26 w 27"/>
                <a:gd name="T19" fmla="*/ 19 h 28"/>
                <a:gd name="T20" fmla="*/ 9 w 27"/>
                <a:gd name="T2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8">
                  <a:moveTo>
                    <a:pt x="9" y="1"/>
                  </a:moveTo>
                  <a:cubicBezTo>
                    <a:pt x="8" y="0"/>
                    <a:pt x="6" y="0"/>
                    <a:pt x="4" y="1"/>
                  </a:cubicBezTo>
                  <a:cubicBezTo>
                    <a:pt x="3" y="2"/>
                    <a:pt x="2" y="4"/>
                    <a:pt x="3" y="5"/>
                  </a:cubicBezTo>
                  <a:cubicBezTo>
                    <a:pt x="2" y="5"/>
                    <a:pt x="2" y="5"/>
                    <a:pt x="2" y="6"/>
                  </a:cubicBezTo>
                  <a:cubicBezTo>
                    <a:pt x="0" y="7"/>
                    <a:pt x="0" y="9"/>
                    <a:pt x="1" y="10"/>
                  </a:cubicBezTo>
                  <a:cubicBezTo>
                    <a:pt x="16" y="26"/>
                    <a:pt x="16" y="26"/>
                    <a:pt x="16" y="26"/>
                  </a:cubicBezTo>
                  <a:cubicBezTo>
                    <a:pt x="17" y="28"/>
                    <a:pt x="19" y="28"/>
                    <a:pt x="20" y="26"/>
                  </a:cubicBezTo>
                  <a:cubicBezTo>
                    <a:pt x="21" y="26"/>
                    <a:pt x="21" y="26"/>
                    <a:pt x="21" y="26"/>
                  </a:cubicBezTo>
                  <a:cubicBezTo>
                    <a:pt x="22" y="26"/>
                    <a:pt x="24" y="26"/>
                    <a:pt x="25" y="24"/>
                  </a:cubicBezTo>
                  <a:cubicBezTo>
                    <a:pt x="26" y="23"/>
                    <a:pt x="27" y="21"/>
                    <a:pt x="26" y="19"/>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3600">
                <a:latin typeface="+mn-ea"/>
              </a:endParaRPr>
            </a:p>
          </p:txBody>
        </p:sp>
      </p:grpSp>
      <p:sp>
        <p:nvSpPr>
          <p:cNvPr id="49" name="Freeform 25"/>
          <p:cNvSpPr>
            <a:spLocks noEditPoints="1"/>
          </p:cNvSpPr>
          <p:nvPr/>
        </p:nvSpPr>
        <p:spPr bwMode="auto">
          <a:xfrm>
            <a:off x="6929995" y="1995834"/>
            <a:ext cx="977524" cy="735588"/>
          </a:xfrm>
          <a:custGeom>
            <a:avLst/>
            <a:gdLst>
              <a:gd name="T0" fmla="*/ 679 w 778"/>
              <a:gd name="T1" fmla="*/ 367 h 584"/>
              <a:gd name="T2" fmla="*/ 535 w 778"/>
              <a:gd name="T3" fmla="*/ 146 h 584"/>
              <a:gd name="T4" fmla="*/ 439 w 778"/>
              <a:gd name="T5" fmla="*/ 269 h 584"/>
              <a:gd name="T6" fmla="*/ 391 w 778"/>
              <a:gd name="T7" fmla="*/ 219 h 584"/>
              <a:gd name="T8" fmla="*/ 245 w 778"/>
              <a:gd name="T9" fmla="*/ 389 h 584"/>
              <a:gd name="T10" fmla="*/ 195 w 778"/>
              <a:gd name="T11" fmla="*/ 341 h 584"/>
              <a:gd name="T12" fmla="*/ 97 w 778"/>
              <a:gd name="T13" fmla="*/ 487 h 584"/>
              <a:gd name="T14" fmla="*/ 679 w 778"/>
              <a:gd name="T15" fmla="*/ 487 h 584"/>
              <a:gd name="T16" fmla="*/ 679 w 778"/>
              <a:gd name="T17" fmla="*/ 367 h 584"/>
              <a:gd name="T18" fmla="*/ 730 w 778"/>
              <a:gd name="T19" fmla="*/ 0 h 584"/>
              <a:gd name="T20" fmla="*/ 49 w 778"/>
              <a:gd name="T21" fmla="*/ 0 h 584"/>
              <a:gd name="T22" fmla="*/ 0 w 778"/>
              <a:gd name="T23" fmla="*/ 49 h 584"/>
              <a:gd name="T24" fmla="*/ 0 w 778"/>
              <a:gd name="T25" fmla="*/ 535 h 584"/>
              <a:gd name="T26" fmla="*/ 49 w 778"/>
              <a:gd name="T27" fmla="*/ 584 h 584"/>
              <a:gd name="T28" fmla="*/ 730 w 778"/>
              <a:gd name="T29" fmla="*/ 584 h 584"/>
              <a:gd name="T30" fmla="*/ 778 w 778"/>
              <a:gd name="T31" fmla="*/ 535 h 584"/>
              <a:gd name="T32" fmla="*/ 778 w 778"/>
              <a:gd name="T33" fmla="*/ 49 h 584"/>
              <a:gd name="T34" fmla="*/ 730 w 778"/>
              <a:gd name="T35" fmla="*/ 0 h 584"/>
              <a:gd name="T36" fmla="*/ 706 w 778"/>
              <a:gd name="T37" fmla="*/ 511 h 584"/>
              <a:gd name="T38" fmla="*/ 72 w 778"/>
              <a:gd name="T39" fmla="*/ 511 h 584"/>
              <a:gd name="T40" fmla="*/ 72 w 778"/>
              <a:gd name="T41" fmla="*/ 73 h 584"/>
              <a:gd name="T42" fmla="*/ 706 w 778"/>
              <a:gd name="T43" fmla="*/ 73 h 584"/>
              <a:gd name="T44" fmla="*/ 706 w 778"/>
              <a:gd name="T45" fmla="*/ 511 h 584"/>
              <a:gd name="T46" fmla="*/ 218 w 778"/>
              <a:gd name="T47" fmla="*/ 267 h 584"/>
              <a:gd name="T48" fmla="*/ 291 w 778"/>
              <a:gd name="T49" fmla="*/ 195 h 584"/>
              <a:gd name="T50" fmla="*/ 218 w 778"/>
              <a:gd name="T51" fmla="*/ 122 h 584"/>
              <a:gd name="T52" fmla="*/ 147 w 778"/>
              <a:gd name="T53" fmla="*/ 195 h 584"/>
              <a:gd name="T54" fmla="*/ 218 w 778"/>
              <a:gd name="T55" fmla="*/ 26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8" h="584">
                <a:moveTo>
                  <a:pt x="679" y="367"/>
                </a:moveTo>
                <a:cubicBezTo>
                  <a:pt x="535" y="146"/>
                  <a:pt x="535" y="146"/>
                  <a:pt x="535" y="146"/>
                </a:cubicBezTo>
                <a:cubicBezTo>
                  <a:pt x="439" y="269"/>
                  <a:pt x="439" y="269"/>
                  <a:pt x="439" y="269"/>
                </a:cubicBezTo>
                <a:cubicBezTo>
                  <a:pt x="391" y="219"/>
                  <a:pt x="391" y="219"/>
                  <a:pt x="391" y="219"/>
                </a:cubicBezTo>
                <a:cubicBezTo>
                  <a:pt x="245" y="389"/>
                  <a:pt x="245" y="389"/>
                  <a:pt x="245" y="389"/>
                </a:cubicBezTo>
                <a:cubicBezTo>
                  <a:pt x="195" y="341"/>
                  <a:pt x="195" y="341"/>
                  <a:pt x="195" y="341"/>
                </a:cubicBezTo>
                <a:cubicBezTo>
                  <a:pt x="97" y="487"/>
                  <a:pt x="97" y="487"/>
                  <a:pt x="97" y="487"/>
                </a:cubicBezTo>
                <a:cubicBezTo>
                  <a:pt x="679" y="487"/>
                  <a:pt x="679" y="487"/>
                  <a:pt x="679" y="487"/>
                </a:cubicBezTo>
                <a:lnTo>
                  <a:pt x="679" y="367"/>
                </a:lnTo>
                <a:close/>
                <a:moveTo>
                  <a:pt x="730" y="0"/>
                </a:moveTo>
                <a:cubicBezTo>
                  <a:pt x="49" y="0"/>
                  <a:pt x="49" y="0"/>
                  <a:pt x="49" y="0"/>
                </a:cubicBezTo>
                <a:cubicBezTo>
                  <a:pt x="19" y="0"/>
                  <a:pt x="0" y="19"/>
                  <a:pt x="0" y="49"/>
                </a:cubicBezTo>
                <a:cubicBezTo>
                  <a:pt x="0" y="535"/>
                  <a:pt x="0" y="535"/>
                  <a:pt x="0" y="535"/>
                </a:cubicBezTo>
                <a:cubicBezTo>
                  <a:pt x="0" y="560"/>
                  <a:pt x="24" y="584"/>
                  <a:pt x="49" y="584"/>
                </a:cubicBezTo>
                <a:cubicBezTo>
                  <a:pt x="730" y="584"/>
                  <a:pt x="730" y="584"/>
                  <a:pt x="730" y="584"/>
                </a:cubicBezTo>
                <a:cubicBezTo>
                  <a:pt x="754" y="584"/>
                  <a:pt x="778" y="558"/>
                  <a:pt x="778" y="535"/>
                </a:cubicBezTo>
                <a:cubicBezTo>
                  <a:pt x="778" y="49"/>
                  <a:pt x="778" y="49"/>
                  <a:pt x="778" y="49"/>
                </a:cubicBezTo>
                <a:cubicBezTo>
                  <a:pt x="778" y="24"/>
                  <a:pt x="753" y="0"/>
                  <a:pt x="730" y="0"/>
                </a:cubicBezTo>
                <a:close/>
                <a:moveTo>
                  <a:pt x="706" y="511"/>
                </a:moveTo>
                <a:cubicBezTo>
                  <a:pt x="72" y="511"/>
                  <a:pt x="72" y="511"/>
                  <a:pt x="72" y="511"/>
                </a:cubicBezTo>
                <a:cubicBezTo>
                  <a:pt x="72" y="73"/>
                  <a:pt x="72" y="73"/>
                  <a:pt x="72" y="73"/>
                </a:cubicBezTo>
                <a:cubicBezTo>
                  <a:pt x="706" y="73"/>
                  <a:pt x="706" y="73"/>
                  <a:pt x="706" y="73"/>
                </a:cubicBezTo>
                <a:lnTo>
                  <a:pt x="706" y="511"/>
                </a:lnTo>
                <a:close/>
                <a:moveTo>
                  <a:pt x="218" y="267"/>
                </a:moveTo>
                <a:cubicBezTo>
                  <a:pt x="258" y="267"/>
                  <a:pt x="291" y="235"/>
                  <a:pt x="291" y="195"/>
                </a:cubicBezTo>
                <a:cubicBezTo>
                  <a:pt x="291" y="156"/>
                  <a:pt x="258" y="122"/>
                  <a:pt x="218" y="122"/>
                </a:cubicBezTo>
                <a:cubicBezTo>
                  <a:pt x="179" y="122"/>
                  <a:pt x="147" y="156"/>
                  <a:pt x="147" y="195"/>
                </a:cubicBezTo>
                <a:cubicBezTo>
                  <a:pt x="147" y="235"/>
                  <a:pt x="179" y="267"/>
                  <a:pt x="218" y="267"/>
                </a:cubicBezTo>
                <a:close/>
              </a:path>
            </a:pathLst>
          </a:custGeom>
          <a:solidFill>
            <a:srgbClr val="018989"/>
          </a:solidFill>
          <a:ln>
            <a:noFill/>
          </a:ln>
        </p:spPr>
        <p:txBody>
          <a:bodyPr vert="horz" wrap="square" lIns="91440" tIns="45720" rIns="91440" bIns="45720" numCol="1" anchor="t" anchorCtr="0" compatLnSpc="1"/>
          <a:lstStyle/>
          <a:p>
            <a:endParaRPr lang="en-US" sz="360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53" presetClass="entr" presetSubtype="16"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2500"/>
                            </p:stCondLst>
                            <p:childTnLst>
                              <p:par>
                                <p:cTn id="34" presetID="2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childTnLst>
                                </p:cTn>
                              </p:par>
                              <p:par>
                                <p:cTn id="38" presetID="53"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3000"/>
                            </p:stCondLst>
                            <p:childTnLst>
                              <p:par>
                                <p:cTn id="44" presetID="23" presetClass="entr" presetSubtype="16"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4000"/>
                            </p:stCondLst>
                            <p:childTnLst>
                              <p:par>
                                <p:cTn id="55" presetID="9"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par>
                          <p:cTn id="58" fill="hold">
                            <p:stCondLst>
                              <p:cond delay="4500"/>
                            </p:stCondLst>
                            <p:childTnLst>
                              <p:par>
                                <p:cTn id="59" presetID="2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animEffect transition="in" filter="fade">
                                      <p:cBhvr>
                                        <p:cTn id="67" dur="500"/>
                                        <p:tgtEl>
                                          <p:spTgt spid="49"/>
                                        </p:tgtEl>
                                      </p:cBhvr>
                                    </p:animEffect>
                                  </p:childTnLst>
                                </p:cTn>
                              </p:par>
                            </p:childTnLst>
                          </p:cTn>
                        </p:par>
                        <p:par>
                          <p:cTn id="68" fill="hold">
                            <p:stCondLst>
                              <p:cond delay="5000"/>
                            </p:stCondLst>
                            <p:childTnLst>
                              <p:par>
                                <p:cTn id="69" presetID="2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6000"/>
                            </p:stCondLst>
                            <p:childTnLst>
                              <p:par>
                                <p:cTn id="80" presetID="9" presetClass="entr" presetSubtype="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dissolve">
                                      <p:cBhvr>
                                        <p:cTn id="82" dur="500"/>
                                        <p:tgtEl>
                                          <p:spTgt spid="18"/>
                                        </p:tgtEl>
                                      </p:cBhvr>
                                    </p:animEffect>
                                  </p:childTnLst>
                                </p:cTn>
                              </p:par>
                            </p:childTnLst>
                          </p:cTn>
                        </p:par>
                        <p:par>
                          <p:cTn id="83" fill="hold">
                            <p:stCondLst>
                              <p:cond delay="6500"/>
                            </p:stCondLst>
                            <p:childTnLst>
                              <p:par>
                                <p:cTn id="84" presetID="23" presetClass="entr" presetSubtype="16"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childTnLst>
                                </p:cTn>
                              </p:par>
                              <p:par>
                                <p:cTn id="88" presetID="53" presetClass="entr" presetSubtype="16"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500" fill="hold"/>
                                        <p:tgtEl>
                                          <p:spTgt spid="28"/>
                                        </p:tgtEl>
                                        <p:attrNameLst>
                                          <p:attrName>ppt_w</p:attrName>
                                        </p:attrNameLst>
                                      </p:cBhvr>
                                      <p:tavLst>
                                        <p:tav tm="0">
                                          <p:val>
                                            <p:fltVal val="0"/>
                                          </p:val>
                                        </p:tav>
                                        <p:tav tm="100000">
                                          <p:val>
                                            <p:strVal val="#ppt_w"/>
                                          </p:val>
                                        </p:tav>
                                      </p:tavLst>
                                    </p:anim>
                                    <p:anim calcmode="lin" valueType="num">
                                      <p:cBhvr>
                                        <p:cTn id="91" dur="500" fill="hold"/>
                                        <p:tgtEl>
                                          <p:spTgt spid="28"/>
                                        </p:tgtEl>
                                        <p:attrNameLst>
                                          <p:attrName>ppt_h</p:attrName>
                                        </p:attrNameLst>
                                      </p:cBhvr>
                                      <p:tavLst>
                                        <p:tav tm="0">
                                          <p:val>
                                            <p:fltVal val="0"/>
                                          </p:val>
                                        </p:tav>
                                        <p:tav tm="100000">
                                          <p:val>
                                            <p:strVal val="#ppt_h"/>
                                          </p:val>
                                        </p:tav>
                                      </p:tavLst>
                                    </p:anim>
                                    <p:animEffect transition="in" filter="fade">
                                      <p:cBhvr>
                                        <p:cTn id="92" dur="500"/>
                                        <p:tgtEl>
                                          <p:spTgt spid="28"/>
                                        </p:tgtEl>
                                      </p:cBhvr>
                                    </p:animEffect>
                                  </p:childTnLst>
                                </p:cTn>
                              </p:par>
                            </p:childTnLst>
                          </p:cTn>
                        </p:par>
                        <p:par>
                          <p:cTn id="93" fill="hold">
                            <p:stCondLst>
                              <p:cond delay="7000"/>
                            </p:stCondLst>
                            <p:childTnLst>
                              <p:par>
                                <p:cTn id="94" presetID="23" presetClass="entr" presetSubtype="16"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8000"/>
                            </p:stCondLst>
                            <p:childTnLst>
                              <p:par>
                                <p:cTn id="105" presetID="9" presetClass="entr" presetSubtype="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dissolve">
                                      <p:cBhvr>
                                        <p:cTn id="10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animBg="1"/>
      <p:bldP spid="13" grpId="0"/>
      <p:bldP spid="14" grpId="0"/>
      <p:bldP spid="15" grpId="0" animBg="1"/>
      <p:bldP spid="17" grpId="0"/>
      <p:bldP spid="18" grpId="0"/>
      <p:bldP spid="19" grpId="0" animBg="1"/>
      <p:bldP spid="21" grpId="0"/>
      <p:bldP spid="22" grpId="0"/>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18"/>
          <p:cNvGrpSpPr/>
          <p:nvPr/>
        </p:nvGrpSpPr>
        <p:grpSpPr bwMode="auto">
          <a:xfrm>
            <a:off x="1544854" y="1776182"/>
            <a:ext cx="2659063" cy="2660650"/>
            <a:chOff x="0" y="0"/>
            <a:chExt cx="2016000" cy="2016000"/>
          </a:xfrm>
        </p:grpSpPr>
        <p:sp>
          <p:nvSpPr>
            <p:cNvPr id="8" name="灰色圆形背景"/>
            <p:cNvSpPr>
              <a:spLocks noChangeArrowheads="1"/>
            </p:cNvSpPr>
            <p:nvPr/>
          </p:nvSpPr>
          <p:spPr bwMode="auto">
            <a:xfrm>
              <a:off x="0" y="0"/>
              <a:ext cx="2016000" cy="2016000"/>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4800">
                <a:solidFill>
                  <a:schemeClr val="bg1">
                    <a:lumMod val="50000"/>
                  </a:schemeClr>
                </a:solidFill>
              </a:endParaRPr>
            </a:p>
          </p:txBody>
        </p:sp>
        <p:sp>
          <p:nvSpPr>
            <p:cNvPr id="9" name="空心弧 20"/>
            <p:cNvSpPr/>
            <p:nvPr/>
          </p:nvSpPr>
          <p:spPr bwMode="auto">
            <a:xfrm>
              <a:off x="77539" y="77539"/>
              <a:ext cx="1860923" cy="1860923"/>
            </a:xfrm>
            <a:custGeom>
              <a:avLst/>
              <a:gdLst>
                <a:gd name="T0" fmla="*/ 936455 w 1860923"/>
                <a:gd name="T1" fmla="*/ 1860904 h 1860923"/>
                <a:gd name="T2" fmla="*/ 39 w 1860923"/>
                <a:gd name="T3" fmla="*/ 939031 h 1860923"/>
                <a:gd name="T4" fmla="*/ 919315 w 1860923"/>
                <a:gd name="T5" fmla="*/ 66 h 1860923"/>
                <a:gd name="T6" fmla="*/ 923667 w 1860923"/>
                <a:gd name="T7" fmla="*/ 363349 h 1860923"/>
                <a:gd name="T8" fmla="*/ 363332 w 1860923"/>
                <a:gd name="T9" fmla="*/ 935686 h 1860923"/>
                <a:gd name="T10" fmla="*/ 934115 w 1860923"/>
                <a:gd name="T11" fmla="*/ 1497604 h 1860923"/>
                <a:gd name="T12" fmla="*/ 936455 w 1860923"/>
                <a:gd name="T13" fmla="*/ 1860904 h 18609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923" h="1860923">
                  <a:moveTo>
                    <a:pt x="936455" y="1860904"/>
                  </a:moveTo>
                  <a:cubicBezTo>
                    <a:pt x="423592" y="1864208"/>
                    <a:pt x="4763" y="1451884"/>
                    <a:pt x="39" y="939031"/>
                  </a:cubicBezTo>
                  <a:cubicBezTo>
                    <a:pt x="-4685" y="426179"/>
                    <a:pt x="406478" y="6210"/>
                    <a:pt x="919315" y="66"/>
                  </a:cubicBezTo>
                  <a:cubicBezTo>
                    <a:pt x="920766" y="121160"/>
                    <a:pt x="922216" y="242255"/>
                    <a:pt x="923667" y="363349"/>
                  </a:cubicBezTo>
                  <a:cubicBezTo>
                    <a:pt x="611072" y="367094"/>
                    <a:pt x="360452" y="623082"/>
                    <a:pt x="363332" y="935686"/>
                  </a:cubicBezTo>
                  <a:cubicBezTo>
                    <a:pt x="366211" y="1248290"/>
                    <a:pt x="621504" y="1499618"/>
                    <a:pt x="934115" y="1497604"/>
                  </a:cubicBezTo>
                  <a:lnTo>
                    <a:pt x="936455" y="1860904"/>
                  </a:lnTo>
                  <a:close/>
                </a:path>
              </a:pathLst>
            </a:custGeom>
            <a:solidFill>
              <a:srgbClr val="01898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endParaRPr>
            </a:p>
          </p:txBody>
        </p:sp>
        <p:sp>
          <p:nvSpPr>
            <p:cNvPr id="10" name="椭圆 46"/>
            <p:cNvSpPr/>
            <p:nvPr/>
          </p:nvSpPr>
          <p:spPr bwMode="auto">
            <a:xfrm>
              <a:off x="279139" y="279139"/>
              <a:ext cx="1457723" cy="1457723"/>
            </a:xfrm>
            <a:custGeom>
              <a:avLst/>
              <a:gdLst>
                <a:gd name="T0" fmla="*/ 298053 w 1692000"/>
                <a:gd name="T1" fmla="*/ 38339 h 1692000"/>
                <a:gd name="T2" fmla="*/ 557766 w 1692000"/>
                <a:gd name="T3" fmla="*/ 298053 h 1692000"/>
                <a:gd name="T4" fmla="*/ 298053 w 1692000"/>
                <a:gd name="T5" fmla="*/ 557766 h 1692000"/>
                <a:gd name="T6" fmla="*/ 38339 w 1692000"/>
                <a:gd name="T7" fmla="*/ 298053 h 1692000"/>
                <a:gd name="T8" fmla="*/ 298053 w 1692000"/>
                <a:gd name="T9" fmla="*/ 38339 h 1692000"/>
                <a:gd name="T10" fmla="*/ 298053 w 1692000"/>
                <a:gd name="T11" fmla="*/ 19024 h 1692000"/>
                <a:gd name="T12" fmla="*/ 19024 w 1692000"/>
                <a:gd name="T13" fmla="*/ 298053 h 1692000"/>
                <a:gd name="T14" fmla="*/ 298053 w 1692000"/>
                <a:gd name="T15" fmla="*/ 577080 h 1692000"/>
                <a:gd name="T16" fmla="*/ 577080 w 1692000"/>
                <a:gd name="T17" fmla="*/ 298053 h 1692000"/>
                <a:gd name="T18" fmla="*/ 298053 w 1692000"/>
                <a:gd name="T19" fmla="*/ 19024 h 1692000"/>
                <a:gd name="T20" fmla="*/ 298053 w 1692000"/>
                <a:gd name="T21" fmla="*/ 0 h 1692000"/>
                <a:gd name="T22" fmla="*/ 596105 w 1692000"/>
                <a:gd name="T23" fmla="*/ 298053 h 1692000"/>
                <a:gd name="T24" fmla="*/ 298053 w 1692000"/>
                <a:gd name="T25" fmla="*/ 596105 h 1692000"/>
                <a:gd name="T26" fmla="*/ 0 w 1692000"/>
                <a:gd name="T27" fmla="*/ 298053 h 1692000"/>
                <a:gd name="T28" fmla="*/ 298053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endParaRPr>
            </a:p>
          </p:txBody>
        </p:sp>
        <p:pic>
          <p:nvPicPr>
            <p:cNvPr id="11" name="TextBox 50"/>
            <p:cNvPicPr>
              <a:picLocks noChangeArrowheads="1"/>
            </p:cNvPicPr>
            <p:nvPr/>
          </p:nvPicPr>
          <p:blipFill>
            <a:blip r:embed="rId1" cstate="print">
              <a:lum bright="70000" contrast="-70000"/>
              <a:extLst>
                <a:ext uri="{28A0092B-C50C-407E-A947-70E740481C1C}">
                  <a14:useLocalDpi xmlns:a14="http://schemas.microsoft.com/office/drawing/2010/main" val="0"/>
                </a:ext>
              </a:extLst>
            </a:blip>
            <a:srcRect/>
            <a:stretch>
              <a:fillRect/>
            </a:stretch>
          </p:blipFill>
          <p:spPr bwMode="auto">
            <a:xfrm>
              <a:off x="454191" y="695181"/>
              <a:ext cx="1150447" cy="6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3"/>
          <p:cNvGrpSpPr/>
          <p:nvPr/>
        </p:nvGrpSpPr>
        <p:grpSpPr bwMode="auto">
          <a:xfrm>
            <a:off x="4988827" y="1776182"/>
            <a:ext cx="2660650" cy="2660650"/>
            <a:chOff x="0" y="0"/>
            <a:chExt cx="2016000" cy="2016000"/>
          </a:xfrm>
        </p:grpSpPr>
        <p:sp>
          <p:nvSpPr>
            <p:cNvPr id="13" name="灰色圆形背景"/>
            <p:cNvSpPr>
              <a:spLocks noChangeArrowheads="1"/>
            </p:cNvSpPr>
            <p:nvPr/>
          </p:nvSpPr>
          <p:spPr bwMode="auto">
            <a:xfrm>
              <a:off x="0" y="0"/>
              <a:ext cx="2016000" cy="2016000"/>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4800">
                <a:solidFill>
                  <a:schemeClr val="bg1">
                    <a:lumMod val="50000"/>
                  </a:schemeClr>
                </a:solidFill>
              </a:endParaRPr>
            </a:p>
          </p:txBody>
        </p:sp>
        <p:sp>
          <p:nvSpPr>
            <p:cNvPr id="14" name="空心弧 25"/>
            <p:cNvSpPr/>
            <p:nvPr/>
          </p:nvSpPr>
          <p:spPr bwMode="auto">
            <a:xfrm>
              <a:off x="77539" y="77539"/>
              <a:ext cx="1860923" cy="1860923"/>
            </a:xfrm>
            <a:custGeom>
              <a:avLst/>
              <a:gdLst>
                <a:gd name="T0" fmla="*/ 1860902 w 1860923"/>
                <a:gd name="T1" fmla="*/ 936719 h 1860923"/>
                <a:gd name="T2" fmla="*/ 930005 w 1860923"/>
                <a:gd name="T3" fmla="*/ 1860924 h 1860923"/>
                <a:gd name="T4" fmla="*/ 14 w 1860923"/>
                <a:gd name="T5" fmla="*/ 935808 h 1860923"/>
                <a:gd name="T6" fmla="*/ 919314 w 1860923"/>
                <a:gd name="T7" fmla="*/ 67 h 1860923"/>
                <a:gd name="T8" fmla="*/ 923667 w 1860923"/>
                <a:gd name="T9" fmla="*/ 363349 h 1860923"/>
                <a:gd name="T10" fmla="*/ 363317 w 1860923"/>
                <a:gd name="T11" fmla="*/ 933721 h 1860923"/>
                <a:gd name="T12" fmla="*/ 930184 w 1860923"/>
                <a:gd name="T13" fmla="*/ 1497616 h 1860923"/>
                <a:gd name="T14" fmla="*/ 1497603 w 1860923"/>
                <a:gd name="T15" fmla="*/ 934276 h 1860923"/>
                <a:gd name="T16" fmla="*/ 1860902 w 1860923"/>
                <a:gd name="T17" fmla="*/ 936719 h 18609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0923" h="1860923">
                  <a:moveTo>
                    <a:pt x="1860902" y="936719"/>
                  </a:moveTo>
                  <a:cubicBezTo>
                    <a:pt x="1857462" y="1448323"/>
                    <a:pt x="1441621" y="1861174"/>
                    <a:pt x="930005" y="1860924"/>
                  </a:cubicBezTo>
                  <a:cubicBezTo>
                    <a:pt x="418389" y="1860673"/>
                    <a:pt x="2953" y="1447415"/>
                    <a:pt x="14" y="935808"/>
                  </a:cubicBezTo>
                  <a:cubicBezTo>
                    <a:pt x="-2925" y="424201"/>
                    <a:pt x="407735" y="6196"/>
                    <a:pt x="919314" y="67"/>
                  </a:cubicBezTo>
                  <a:lnTo>
                    <a:pt x="923667" y="363349"/>
                  </a:lnTo>
                  <a:cubicBezTo>
                    <a:pt x="611839" y="367085"/>
                    <a:pt x="361525" y="621875"/>
                    <a:pt x="363317" y="933721"/>
                  </a:cubicBezTo>
                  <a:cubicBezTo>
                    <a:pt x="365109" y="1245566"/>
                    <a:pt x="618334" y="1497464"/>
                    <a:pt x="930184" y="1497616"/>
                  </a:cubicBezTo>
                  <a:cubicBezTo>
                    <a:pt x="1242034" y="1497769"/>
                    <a:pt x="1495506" y="1246119"/>
                    <a:pt x="1497603" y="934276"/>
                  </a:cubicBezTo>
                  <a:lnTo>
                    <a:pt x="1860902" y="936719"/>
                  </a:lnTo>
                  <a:close/>
                </a:path>
              </a:pathLst>
            </a:custGeom>
            <a:solidFill>
              <a:srgbClr val="F04E3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endParaRPr>
            </a:p>
          </p:txBody>
        </p:sp>
        <p:sp>
          <p:nvSpPr>
            <p:cNvPr id="15" name="椭圆 46"/>
            <p:cNvSpPr/>
            <p:nvPr/>
          </p:nvSpPr>
          <p:spPr bwMode="auto">
            <a:xfrm>
              <a:off x="279139" y="279139"/>
              <a:ext cx="1457723" cy="1457723"/>
            </a:xfrm>
            <a:custGeom>
              <a:avLst/>
              <a:gdLst>
                <a:gd name="T0" fmla="*/ 298053 w 1692000"/>
                <a:gd name="T1" fmla="*/ 38339 h 1692000"/>
                <a:gd name="T2" fmla="*/ 557766 w 1692000"/>
                <a:gd name="T3" fmla="*/ 298053 h 1692000"/>
                <a:gd name="T4" fmla="*/ 298053 w 1692000"/>
                <a:gd name="T5" fmla="*/ 557766 h 1692000"/>
                <a:gd name="T6" fmla="*/ 38339 w 1692000"/>
                <a:gd name="T7" fmla="*/ 298053 h 1692000"/>
                <a:gd name="T8" fmla="*/ 298053 w 1692000"/>
                <a:gd name="T9" fmla="*/ 38339 h 1692000"/>
                <a:gd name="T10" fmla="*/ 298053 w 1692000"/>
                <a:gd name="T11" fmla="*/ 19024 h 1692000"/>
                <a:gd name="T12" fmla="*/ 19024 w 1692000"/>
                <a:gd name="T13" fmla="*/ 298053 h 1692000"/>
                <a:gd name="T14" fmla="*/ 298053 w 1692000"/>
                <a:gd name="T15" fmla="*/ 577080 h 1692000"/>
                <a:gd name="T16" fmla="*/ 577080 w 1692000"/>
                <a:gd name="T17" fmla="*/ 298053 h 1692000"/>
                <a:gd name="T18" fmla="*/ 298053 w 1692000"/>
                <a:gd name="T19" fmla="*/ 19024 h 1692000"/>
                <a:gd name="T20" fmla="*/ 298053 w 1692000"/>
                <a:gd name="T21" fmla="*/ 0 h 1692000"/>
                <a:gd name="T22" fmla="*/ 596105 w 1692000"/>
                <a:gd name="T23" fmla="*/ 298053 h 1692000"/>
                <a:gd name="T24" fmla="*/ 298053 w 1692000"/>
                <a:gd name="T25" fmla="*/ 596105 h 1692000"/>
                <a:gd name="T26" fmla="*/ 0 w 1692000"/>
                <a:gd name="T27" fmla="*/ 298053 h 1692000"/>
                <a:gd name="T28" fmla="*/ 298053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endParaRPr>
            </a:p>
          </p:txBody>
        </p:sp>
        <p:pic>
          <p:nvPicPr>
            <p:cNvPr id="16" name="TextBox 75"/>
            <p:cNvPicPr>
              <a:picLocks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31790" y="690561"/>
              <a:ext cx="1150447" cy="6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28"/>
          <p:cNvGrpSpPr/>
          <p:nvPr/>
        </p:nvGrpSpPr>
        <p:grpSpPr bwMode="auto">
          <a:xfrm>
            <a:off x="8418286" y="1776182"/>
            <a:ext cx="2660650" cy="2660650"/>
            <a:chOff x="0" y="0"/>
            <a:chExt cx="2016000" cy="2016000"/>
          </a:xfrm>
        </p:grpSpPr>
        <p:sp>
          <p:nvSpPr>
            <p:cNvPr id="18" name="灰色圆形背景"/>
            <p:cNvSpPr>
              <a:spLocks noChangeArrowheads="1"/>
            </p:cNvSpPr>
            <p:nvPr/>
          </p:nvSpPr>
          <p:spPr bwMode="auto">
            <a:xfrm>
              <a:off x="0" y="0"/>
              <a:ext cx="2016000" cy="2016000"/>
            </a:xfrm>
            <a:prstGeom prst="ellipse">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sz="4800">
                <a:solidFill>
                  <a:schemeClr val="bg1">
                    <a:lumMod val="50000"/>
                  </a:schemeClr>
                </a:solidFill>
              </a:endParaRPr>
            </a:p>
          </p:txBody>
        </p:sp>
        <p:sp>
          <p:nvSpPr>
            <p:cNvPr id="19" name="空心弧 30"/>
            <p:cNvSpPr/>
            <p:nvPr/>
          </p:nvSpPr>
          <p:spPr bwMode="auto">
            <a:xfrm>
              <a:off x="77539" y="77539"/>
              <a:ext cx="1860923" cy="1860923"/>
            </a:xfrm>
            <a:custGeom>
              <a:avLst/>
              <a:gdLst>
                <a:gd name="T0" fmla="*/ 270419 w 1860923"/>
                <a:gd name="T1" fmla="*/ 1586283 h 1860923"/>
                <a:gd name="T2" fmla="*/ 69274 w 1860923"/>
                <a:gd name="T3" fmla="*/ 578162 h 1860923"/>
                <a:gd name="T4" fmla="*/ 919316 w 1860923"/>
                <a:gd name="T5" fmla="*/ 65 h 1860923"/>
                <a:gd name="T6" fmla="*/ 923667 w 1860923"/>
                <a:gd name="T7" fmla="*/ 363349 h 1860923"/>
                <a:gd name="T8" fmla="*/ 405533 w 1860923"/>
                <a:gd name="T9" fmla="*/ 715722 h 1860923"/>
                <a:gd name="T10" fmla="*/ 528139 w 1860923"/>
                <a:gd name="T11" fmla="*/ 1330212 h 1860923"/>
                <a:gd name="T12" fmla="*/ 270419 w 1860923"/>
                <a:gd name="T13" fmla="*/ 1586283 h 18609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923" h="1860923">
                  <a:moveTo>
                    <a:pt x="270419" y="1586283"/>
                  </a:moveTo>
                  <a:cubicBezTo>
                    <a:pt x="6976" y="1321144"/>
                    <a:pt x="-72244" y="924101"/>
                    <a:pt x="69274" y="578162"/>
                  </a:cubicBezTo>
                  <a:cubicBezTo>
                    <a:pt x="210792" y="232223"/>
                    <a:pt x="545576" y="4543"/>
                    <a:pt x="919316" y="65"/>
                  </a:cubicBezTo>
                  <a:cubicBezTo>
                    <a:pt x="920766" y="121160"/>
                    <a:pt x="922217" y="242254"/>
                    <a:pt x="923667" y="363349"/>
                  </a:cubicBezTo>
                  <a:cubicBezTo>
                    <a:pt x="695858" y="366078"/>
                    <a:pt x="491794" y="504859"/>
                    <a:pt x="405533" y="715722"/>
                  </a:cubicBezTo>
                  <a:cubicBezTo>
                    <a:pt x="319272" y="926586"/>
                    <a:pt x="367560" y="1168599"/>
                    <a:pt x="528139" y="1330212"/>
                  </a:cubicBezTo>
                  <a:lnTo>
                    <a:pt x="270419" y="1586283"/>
                  </a:lnTo>
                  <a:close/>
                </a:path>
              </a:pathLst>
            </a:custGeom>
            <a:solidFill>
              <a:srgbClr val="01898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endParaRPr>
            </a:p>
          </p:txBody>
        </p:sp>
        <p:sp>
          <p:nvSpPr>
            <p:cNvPr id="20" name="椭圆 46"/>
            <p:cNvSpPr/>
            <p:nvPr/>
          </p:nvSpPr>
          <p:spPr bwMode="auto">
            <a:xfrm>
              <a:off x="279139" y="279139"/>
              <a:ext cx="1457723" cy="1457723"/>
            </a:xfrm>
            <a:custGeom>
              <a:avLst/>
              <a:gdLst>
                <a:gd name="T0" fmla="*/ 298053 w 1692000"/>
                <a:gd name="T1" fmla="*/ 38339 h 1692000"/>
                <a:gd name="T2" fmla="*/ 557766 w 1692000"/>
                <a:gd name="T3" fmla="*/ 298053 h 1692000"/>
                <a:gd name="T4" fmla="*/ 298053 w 1692000"/>
                <a:gd name="T5" fmla="*/ 557766 h 1692000"/>
                <a:gd name="T6" fmla="*/ 38339 w 1692000"/>
                <a:gd name="T7" fmla="*/ 298053 h 1692000"/>
                <a:gd name="T8" fmla="*/ 298053 w 1692000"/>
                <a:gd name="T9" fmla="*/ 38339 h 1692000"/>
                <a:gd name="T10" fmla="*/ 298053 w 1692000"/>
                <a:gd name="T11" fmla="*/ 19024 h 1692000"/>
                <a:gd name="T12" fmla="*/ 19024 w 1692000"/>
                <a:gd name="T13" fmla="*/ 298053 h 1692000"/>
                <a:gd name="T14" fmla="*/ 298053 w 1692000"/>
                <a:gd name="T15" fmla="*/ 577080 h 1692000"/>
                <a:gd name="T16" fmla="*/ 577080 w 1692000"/>
                <a:gd name="T17" fmla="*/ 298053 h 1692000"/>
                <a:gd name="T18" fmla="*/ 298053 w 1692000"/>
                <a:gd name="T19" fmla="*/ 19024 h 1692000"/>
                <a:gd name="T20" fmla="*/ 298053 w 1692000"/>
                <a:gd name="T21" fmla="*/ 0 h 1692000"/>
                <a:gd name="T22" fmla="*/ 596105 w 1692000"/>
                <a:gd name="T23" fmla="*/ 298053 h 1692000"/>
                <a:gd name="T24" fmla="*/ 298053 w 1692000"/>
                <a:gd name="T25" fmla="*/ 596105 h 1692000"/>
                <a:gd name="T26" fmla="*/ 0 w 1692000"/>
                <a:gd name="T27" fmla="*/ 298053 h 1692000"/>
                <a:gd name="T28" fmla="*/ 298053 w 1692000"/>
                <a:gd name="T29" fmla="*/ 0 h 169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000" h="1692000">
                  <a:moveTo>
                    <a:pt x="846000" y="108822"/>
                  </a:moveTo>
                  <a:cubicBezTo>
                    <a:pt x="1253132" y="108822"/>
                    <a:pt x="1583178" y="438868"/>
                    <a:pt x="1583178" y="846000"/>
                  </a:cubicBezTo>
                  <a:cubicBezTo>
                    <a:pt x="1583178" y="1253132"/>
                    <a:pt x="1253132" y="1583178"/>
                    <a:pt x="846000" y="1583178"/>
                  </a:cubicBezTo>
                  <a:cubicBezTo>
                    <a:pt x="438868" y="1583178"/>
                    <a:pt x="108822" y="1253132"/>
                    <a:pt x="108822" y="846000"/>
                  </a:cubicBezTo>
                  <a:cubicBezTo>
                    <a:pt x="108822" y="438868"/>
                    <a:pt x="438868" y="108822"/>
                    <a:pt x="846000" y="108822"/>
                  </a:cubicBezTo>
                  <a:close/>
                  <a:moveTo>
                    <a:pt x="846000" y="54000"/>
                  </a:moveTo>
                  <a:cubicBezTo>
                    <a:pt x="408590" y="54000"/>
                    <a:pt x="54000" y="408590"/>
                    <a:pt x="54000" y="846000"/>
                  </a:cubicBezTo>
                  <a:cubicBezTo>
                    <a:pt x="54000" y="1283410"/>
                    <a:pt x="408590" y="1638000"/>
                    <a:pt x="846000" y="1638000"/>
                  </a:cubicBezTo>
                  <a:cubicBezTo>
                    <a:pt x="1283410" y="1638000"/>
                    <a:pt x="1638000" y="1283410"/>
                    <a:pt x="1638000" y="846000"/>
                  </a:cubicBezTo>
                  <a:cubicBezTo>
                    <a:pt x="1638000" y="408590"/>
                    <a:pt x="1283410" y="54000"/>
                    <a:pt x="846000" y="54000"/>
                  </a:cubicBezTo>
                  <a:close/>
                  <a:moveTo>
                    <a:pt x="846000" y="0"/>
                  </a:moveTo>
                  <a:cubicBezTo>
                    <a:pt x="1313233" y="0"/>
                    <a:pt x="1692000" y="378767"/>
                    <a:pt x="1692000" y="846000"/>
                  </a:cubicBezTo>
                  <a:cubicBezTo>
                    <a:pt x="1692000" y="1313233"/>
                    <a:pt x="1313233" y="1692000"/>
                    <a:pt x="846000" y="1692000"/>
                  </a:cubicBezTo>
                  <a:cubicBezTo>
                    <a:pt x="378767" y="1692000"/>
                    <a:pt x="0" y="1313233"/>
                    <a:pt x="0" y="846000"/>
                  </a:cubicBezTo>
                  <a:cubicBezTo>
                    <a:pt x="0" y="378767"/>
                    <a:pt x="378767" y="0"/>
                    <a:pt x="84600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chemeClr val="bg1">
                    <a:lumMod val="50000"/>
                  </a:schemeClr>
                </a:solidFill>
              </a:endParaRPr>
            </a:p>
          </p:txBody>
        </p:sp>
        <p:pic>
          <p:nvPicPr>
            <p:cNvPr id="21" name="TextBox 80"/>
            <p:cNvPicPr>
              <a:picLocks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32490" y="690561"/>
              <a:ext cx="1150447" cy="62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文本框 33"/>
          <p:cNvSpPr txBox="1">
            <a:spLocks noChangeArrowheads="1"/>
          </p:cNvSpPr>
          <p:nvPr/>
        </p:nvSpPr>
        <p:spPr bwMode="auto">
          <a:xfrm>
            <a:off x="1613117" y="4635045"/>
            <a:ext cx="252253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sz="1200" dirty="0" smtClean="0">
                <a:solidFill>
                  <a:schemeClr val="bg1">
                    <a:lumMod val="50000"/>
                  </a:schemeClr>
                </a:solidFill>
                <a:latin typeface="微软雅黑" panose="020B0503020204020204" pitchFamily="34" charset="-122"/>
                <a:ea typeface="微软雅黑" panose="020B0503020204020204" pitchFamily="34" charset="-122"/>
              </a:rPr>
              <a:t>请在此添加内容</a:t>
            </a:r>
            <a:r>
              <a:rPr lang="zh-CN" sz="1200" dirty="0" smtClean="0">
                <a:solidFill>
                  <a:schemeClr val="bg1">
                    <a:lumMod val="50000"/>
                  </a:schemeClr>
                </a:solidFill>
                <a:latin typeface="微软雅黑" panose="020B0503020204020204" pitchFamily="34" charset="-122"/>
                <a:ea typeface="微软雅黑" panose="020B0503020204020204" pitchFamily="34" charset="-122"/>
                <a:sym typeface="+mn-ea"/>
              </a:rPr>
              <a:t>请在此添加内容请在此添加内容请在此添加内容请在此添加内容请在此添加内容请在此添加内容请在此添加内容</a:t>
            </a:r>
            <a:endParaRPr 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4"/>
          <p:cNvSpPr txBox="1">
            <a:spLocks noChangeArrowheads="1"/>
          </p:cNvSpPr>
          <p:nvPr/>
        </p:nvSpPr>
        <p:spPr bwMode="auto">
          <a:xfrm>
            <a:off x="5057090" y="4635045"/>
            <a:ext cx="2522537"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sz="1200" dirty="0" smtClean="0">
                <a:solidFill>
                  <a:schemeClr val="bg1">
                    <a:lumMod val="50000"/>
                  </a:schemeClr>
                </a:solidFill>
                <a:latin typeface="微软雅黑" panose="020B0503020204020204" pitchFamily="34" charset="-122"/>
                <a:ea typeface="微软雅黑" panose="020B0503020204020204" pitchFamily="34" charset="-122"/>
                <a:sym typeface="+mn-ea"/>
              </a:rPr>
              <a:t>请在此添加内容请在此添加内容请在此添加内容请在此添加内容请在此添加内容请在此添加内容请在此添加内容请在此添加内容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35"/>
          <p:cNvSpPr txBox="1">
            <a:spLocks noChangeArrowheads="1"/>
          </p:cNvSpPr>
          <p:nvPr/>
        </p:nvSpPr>
        <p:spPr bwMode="auto">
          <a:xfrm>
            <a:off x="8486549" y="4635045"/>
            <a:ext cx="2524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sz="1200" dirty="0" smtClean="0">
                <a:solidFill>
                  <a:schemeClr val="bg1">
                    <a:lumMod val="50000"/>
                  </a:schemeClr>
                </a:solidFill>
                <a:latin typeface="微软雅黑" panose="020B0503020204020204" pitchFamily="34" charset="-122"/>
                <a:ea typeface="微软雅黑" panose="020B0503020204020204" pitchFamily="34" charset="-122"/>
                <a:sym typeface="+mn-ea"/>
              </a:rPr>
              <a:t>请在此添加内容请在此添加内容请在此添加内容请在此添加内容请在此添加内容请在此添加内容请在此添加内容请在此添加内容</a:t>
            </a:r>
            <a:endParaRPr lang="zh-CN" sz="1200" dirty="0">
              <a:solidFill>
                <a:schemeClr val="bg1">
                  <a:lumMod val="50000"/>
                </a:schemeClr>
              </a:solidFill>
              <a:latin typeface="微软雅黑" panose="020B0503020204020204" pitchFamily="34" charset="-122"/>
              <a:ea typeface="微软雅黑" panose="020B0503020204020204" pitchFamily="34" charset="-122"/>
            </a:endParaRPr>
          </a:p>
          <a:p>
            <a:pPr algn="just" eaLnBrk="1" hangingPunct="1">
              <a:lnSpc>
                <a:spcPct val="150000"/>
              </a:lnSpc>
              <a:buFont typeface="Arial" panose="020B0604020202020204" pitchFamily="34" charset="0"/>
              <a:buNone/>
            </a:pP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305" name="文本框 37"/>
          <p:cNvSpPr txBox="1"/>
          <p:nvPr/>
        </p:nvSpPr>
        <p:spPr bwMode="auto">
          <a:xfrm>
            <a:off x="917143" y="5737649"/>
            <a:ext cx="10847498" cy="715581"/>
          </a:xfrm>
          <a:prstGeom prst="rect">
            <a:avLst/>
          </a:prstGeom>
          <a:noFill/>
        </p:spPr>
        <p:txBody>
          <a:bodyPr wrap="square" lIns="68580" tIns="34290" rIns="68580" bIns="34290">
            <a:spAutoFit/>
          </a:bodyPr>
          <a:lstStyle/>
          <a:p>
            <a:pPr>
              <a:lnSpc>
                <a:spcPct val="150000"/>
              </a:lnSpc>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400" spc="75" dirty="0">
              <a:solidFill>
                <a:schemeClr val="bg1">
                  <a:lumMod val="50000"/>
                </a:schemeClr>
              </a:solidFill>
              <a:latin typeface="+mn-ea"/>
            </a:endParaRPr>
          </a:p>
        </p:txBody>
      </p:sp>
      <p:sp>
        <p:nvSpPr>
          <p:cNvPr id="306" name="圆角矩形 305"/>
          <p:cNvSpPr/>
          <p:nvPr/>
        </p:nvSpPr>
        <p:spPr>
          <a:xfrm>
            <a:off x="3891385" y="1374551"/>
            <a:ext cx="2046376" cy="3834706"/>
          </a:xfrm>
          <a:prstGeom prst="roundRect">
            <a:avLst>
              <a:gd name="adj" fmla="val 50000"/>
            </a:avLst>
          </a:prstGeom>
          <a:solidFill>
            <a:srgbClr val="018989"/>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11" name="椭圆 310"/>
          <p:cNvSpPr/>
          <p:nvPr/>
        </p:nvSpPr>
        <p:spPr>
          <a:xfrm>
            <a:off x="4305199" y="3273254"/>
            <a:ext cx="1218751" cy="1218751"/>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12" name="组合 311"/>
          <p:cNvGrpSpPr/>
          <p:nvPr/>
        </p:nvGrpSpPr>
        <p:grpSpPr>
          <a:xfrm>
            <a:off x="3905173" y="2234425"/>
            <a:ext cx="2018796" cy="901914"/>
            <a:chOff x="2017590" y="4995621"/>
            <a:chExt cx="2349784" cy="1049786"/>
          </a:xfrm>
        </p:grpSpPr>
        <p:sp>
          <p:nvSpPr>
            <p:cNvPr id="313" name="文本框 10"/>
            <p:cNvSpPr txBox="1"/>
            <p:nvPr/>
          </p:nvSpPr>
          <p:spPr bwMode="auto">
            <a:xfrm>
              <a:off x="2143824" y="5436402"/>
              <a:ext cx="2186005" cy="609005"/>
            </a:xfrm>
            <a:prstGeom prst="rect">
              <a:avLst/>
            </a:prstGeom>
            <a:noFill/>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点击输入本栏的具体文字根据您</a:t>
              </a:r>
              <a:r>
                <a:rPr lang="zh-CN" altLang="en-US" sz="1400" dirty="0" smtClean="0">
                  <a:solidFill>
                    <a:schemeClr val="bg1"/>
                  </a:solidFill>
                  <a:latin typeface="微软雅黑" panose="020B0503020204020204" pitchFamily="34" charset="-122"/>
                  <a:ea typeface="微软雅黑" panose="020B0503020204020204" pitchFamily="34" charset="-122"/>
                </a:rPr>
                <a:t>内容修改</a:t>
              </a:r>
              <a:endParaRPr lang="zh-CN" altLang="en-US" sz="1400" dirty="0">
                <a:solidFill>
                  <a:schemeClr val="bg1"/>
                </a:solidFill>
                <a:latin typeface="+mn-ea"/>
              </a:endParaRPr>
            </a:p>
          </p:txBody>
        </p:sp>
        <p:sp>
          <p:nvSpPr>
            <p:cNvPr id="314" name="文本框 11"/>
            <p:cNvSpPr txBox="1"/>
            <p:nvPr/>
          </p:nvSpPr>
          <p:spPr bwMode="auto">
            <a:xfrm>
              <a:off x="2017590" y="4995621"/>
              <a:ext cx="2349784" cy="465709"/>
            </a:xfrm>
            <a:prstGeom prst="rect">
              <a:avLst/>
            </a:prstGeom>
            <a:noFill/>
          </p:spPr>
          <p:txBody>
            <a:bodyPr wrap="square">
              <a:spAutoFit/>
            </a:bodyPr>
            <a:lstStyle/>
            <a:p>
              <a:pPr algn="ctr">
                <a:defRPr/>
              </a:pPr>
              <a:r>
                <a:rPr lang="zh-CN" altLang="en-US" sz="2000" b="1" spc="75" dirty="0">
                  <a:solidFill>
                    <a:schemeClr val="bg1"/>
                  </a:solidFill>
                  <a:latin typeface="+mn-ea"/>
                </a:rPr>
                <a:t>在此添加标题</a:t>
              </a:r>
              <a:endParaRPr lang="zh-CN" altLang="en-US" sz="2000" b="1" spc="75" dirty="0">
                <a:solidFill>
                  <a:schemeClr val="bg1"/>
                </a:solidFill>
                <a:latin typeface="+mn-ea"/>
              </a:endParaRPr>
            </a:p>
          </p:txBody>
        </p:sp>
      </p:grpSp>
      <p:sp>
        <p:nvSpPr>
          <p:cNvPr id="316" name="圆角矩形 315"/>
          <p:cNvSpPr/>
          <p:nvPr/>
        </p:nvSpPr>
        <p:spPr>
          <a:xfrm>
            <a:off x="6404392" y="1374551"/>
            <a:ext cx="2046376" cy="3834706"/>
          </a:xfrm>
          <a:prstGeom prst="roundRect">
            <a:avLst>
              <a:gd name="adj" fmla="val 50000"/>
            </a:avLst>
          </a:prstGeom>
          <a:solidFill>
            <a:srgbClr val="F04E3F"/>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latin typeface="Calibri" panose="020F0502020204030204"/>
              <a:ea typeface="宋体" panose="02010600030101010101" pitchFamily="2" charset="-122"/>
            </a:endParaRPr>
          </a:p>
        </p:txBody>
      </p:sp>
      <p:sp>
        <p:nvSpPr>
          <p:cNvPr id="321" name="椭圆 320"/>
          <p:cNvSpPr/>
          <p:nvPr/>
        </p:nvSpPr>
        <p:spPr>
          <a:xfrm>
            <a:off x="6818205" y="2094535"/>
            <a:ext cx="1218751" cy="1218751"/>
          </a:xfrm>
          <a:prstGeom prst="ellipse">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322" name="组合 321"/>
          <p:cNvGrpSpPr/>
          <p:nvPr/>
        </p:nvGrpSpPr>
        <p:grpSpPr>
          <a:xfrm>
            <a:off x="6443579" y="3473446"/>
            <a:ext cx="2018796" cy="860672"/>
            <a:chOff x="2017590" y="5137524"/>
            <a:chExt cx="2349784" cy="1001786"/>
          </a:xfrm>
        </p:grpSpPr>
        <p:sp>
          <p:nvSpPr>
            <p:cNvPr id="323" name="文本框 29"/>
            <p:cNvSpPr txBox="1"/>
            <p:nvPr/>
          </p:nvSpPr>
          <p:spPr bwMode="auto">
            <a:xfrm>
              <a:off x="2143824" y="5530304"/>
              <a:ext cx="2186005" cy="609006"/>
            </a:xfrm>
            <a:prstGeom prst="rect">
              <a:avLst/>
            </a:prstGeom>
            <a:noFill/>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点击输入本栏的具体文字根据您</a:t>
              </a:r>
              <a:r>
                <a:rPr lang="zh-CN" altLang="en-US" sz="1400" dirty="0" smtClean="0">
                  <a:solidFill>
                    <a:schemeClr val="bg1"/>
                  </a:solidFill>
                  <a:latin typeface="微软雅黑" panose="020B0503020204020204" pitchFamily="34" charset="-122"/>
                  <a:ea typeface="微软雅黑" panose="020B0503020204020204" pitchFamily="34" charset="-122"/>
                </a:rPr>
                <a:t>内容修改</a:t>
              </a:r>
              <a:endParaRPr lang="zh-CN" altLang="en-US" sz="1400" dirty="0">
                <a:solidFill>
                  <a:schemeClr val="bg1"/>
                </a:solidFill>
                <a:latin typeface="+mn-ea"/>
              </a:endParaRPr>
            </a:p>
          </p:txBody>
        </p:sp>
        <p:sp>
          <p:nvSpPr>
            <p:cNvPr id="324" name="文本框 30"/>
            <p:cNvSpPr txBox="1"/>
            <p:nvPr/>
          </p:nvSpPr>
          <p:spPr bwMode="auto">
            <a:xfrm>
              <a:off x="2017590" y="5137524"/>
              <a:ext cx="2349784" cy="465711"/>
            </a:xfrm>
            <a:prstGeom prst="rect">
              <a:avLst/>
            </a:prstGeom>
            <a:noFill/>
          </p:spPr>
          <p:txBody>
            <a:bodyPr wrap="square">
              <a:spAutoFit/>
            </a:bodyPr>
            <a:lstStyle/>
            <a:p>
              <a:pPr algn="ctr">
                <a:defRPr/>
              </a:pPr>
              <a:r>
                <a:rPr lang="zh-CN" altLang="en-US" sz="2000" b="1" spc="75" dirty="0">
                  <a:solidFill>
                    <a:schemeClr val="bg1"/>
                  </a:solidFill>
                  <a:latin typeface="+mn-ea"/>
                </a:rPr>
                <a:t>在此添加标题</a:t>
              </a:r>
              <a:endParaRPr lang="zh-CN" altLang="en-US" sz="2000" b="1" spc="75" dirty="0">
                <a:solidFill>
                  <a:schemeClr val="bg1"/>
                </a:solidFill>
                <a:latin typeface="+mn-ea"/>
              </a:endParaRPr>
            </a:p>
          </p:txBody>
        </p:sp>
      </p:grpSp>
      <p:grpSp>
        <p:nvGrpSpPr>
          <p:cNvPr id="326" name="组合 325"/>
          <p:cNvGrpSpPr/>
          <p:nvPr/>
        </p:nvGrpSpPr>
        <p:grpSpPr>
          <a:xfrm>
            <a:off x="4236198" y="3420676"/>
            <a:ext cx="1346966" cy="733756"/>
            <a:chOff x="8931338" y="2437732"/>
            <a:chExt cx="1010653" cy="687957"/>
          </a:xfrm>
        </p:grpSpPr>
        <p:sp>
          <p:nvSpPr>
            <p:cNvPr id="327" name="文本框 37"/>
            <p:cNvSpPr txBox="1"/>
            <p:nvPr/>
          </p:nvSpPr>
          <p:spPr>
            <a:xfrm>
              <a:off x="8931338" y="2437732"/>
              <a:ext cx="1010653" cy="476133"/>
            </a:xfrm>
            <a:prstGeom prst="rect">
              <a:avLst/>
            </a:prstGeom>
            <a:noFill/>
          </p:spPr>
          <p:txBody>
            <a:bodyPr wrap="square" rtlCol="0">
              <a:spAutoFit/>
            </a:bodyPr>
            <a:lstStyle/>
            <a:p>
              <a:pPr algn="ctr"/>
              <a:r>
                <a:rPr lang="en-US" altLang="zh-CN" sz="2700" dirty="0">
                  <a:solidFill>
                    <a:srgbClr val="018989"/>
                  </a:solidFill>
                  <a:latin typeface="Impact" panose="020B0806030902050204" pitchFamily="34" charset="0"/>
                </a:rPr>
                <a:t>01</a:t>
              </a:r>
              <a:endParaRPr lang="zh-CN" altLang="en-US" sz="2700" dirty="0">
                <a:solidFill>
                  <a:srgbClr val="018989"/>
                </a:solidFill>
                <a:latin typeface="Impact" panose="020B0806030902050204" pitchFamily="34" charset="0"/>
              </a:endParaRPr>
            </a:p>
          </p:txBody>
        </p:sp>
        <p:sp>
          <p:nvSpPr>
            <p:cNvPr id="328" name="文本框 38"/>
            <p:cNvSpPr txBox="1"/>
            <p:nvPr/>
          </p:nvSpPr>
          <p:spPr>
            <a:xfrm>
              <a:off x="8931338" y="2837123"/>
              <a:ext cx="1010653" cy="288566"/>
            </a:xfrm>
            <a:prstGeom prst="rect">
              <a:avLst/>
            </a:prstGeom>
            <a:noFill/>
          </p:spPr>
          <p:txBody>
            <a:bodyPr wrap="square" rtlCol="0">
              <a:spAutoFit/>
            </a:bodyPr>
            <a:lstStyle/>
            <a:p>
              <a:pPr algn="ctr"/>
              <a:r>
                <a:rPr lang="zh-CN" altLang="en-US" sz="1400" dirty="0" smtClean="0">
                  <a:solidFill>
                    <a:srgbClr val="018989"/>
                  </a:solidFill>
                </a:rPr>
                <a:t>添加文本内容</a:t>
              </a:r>
              <a:endParaRPr lang="zh-CN" altLang="en-US" sz="1400" dirty="0">
                <a:solidFill>
                  <a:srgbClr val="018989"/>
                </a:solidFill>
              </a:endParaRPr>
            </a:p>
          </p:txBody>
        </p:sp>
      </p:grpSp>
      <p:grpSp>
        <p:nvGrpSpPr>
          <p:cNvPr id="329" name="组合 328"/>
          <p:cNvGrpSpPr/>
          <p:nvPr/>
        </p:nvGrpSpPr>
        <p:grpSpPr>
          <a:xfrm>
            <a:off x="6746919" y="2241957"/>
            <a:ext cx="1372366" cy="733756"/>
            <a:chOff x="8931338" y="2437732"/>
            <a:chExt cx="1029711" cy="687957"/>
          </a:xfrm>
        </p:grpSpPr>
        <p:sp>
          <p:nvSpPr>
            <p:cNvPr id="330" name="文本框 41"/>
            <p:cNvSpPr txBox="1"/>
            <p:nvPr/>
          </p:nvSpPr>
          <p:spPr>
            <a:xfrm>
              <a:off x="8931338" y="2437732"/>
              <a:ext cx="1010653" cy="476133"/>
            </a:xfrm>
            <a:prstGeom prst="rect">
              <a:avLst/>
            </a:prstGeom>
            <a:noFill/>
          </p:spPr>
          <p:txBody>
            <a:bodyPr wrap="square" rtlCol="0">
              <a:spAutoFit/>
            </a:bodyPr>
            <a:lstStyle/>
            <a:p>
              <a:pPr algn="ctr"/>
              <a:r>
                <a:rPr lang="en-US" altLang="zh-CN" sz="2700" dirty="0">
                  <a:solidFill>
                    <a:srgbClr val="F04E3F"/>
                  </a:solidFill>
                  <a:latin typeface="Impact" panose="020B0806030902050204" pitchFamily="34" charset="0"/>
                </a:rPr>
                <a:t>02</a:t>
              </a:r>
              <a:endParaRPr lang="zh-CN" altLang="en-US" sz="2700" dirty="0">
                <a:solidFill>
                  <a:srgbClr val="F04E3F"/>
                </a:solidFill>
                <a:latin typeface="Impact" panose="020B0806030902050204" pitchFamily="34" charset="0"/>
              </a:endParaRPr>
            </a:p>
          </p:txBody>
        </p:sp>
        <p:sp>
          <p:nvSpPr>
            <p:cNvPr id="331" name="文本框 42"/>
            <p:cNvSpPr txBox="1"/>
            <p:nvPr/>
          </p:nvSpPr>
          <p:spPr>
            <a:xfrm>
              <a:off x="8950396" y="2837123"/>
              <a:ext cx="1010653" cy="288566"/>
            </a:xfrm>
            <a:prstGeom prst="rect">
              <a:avLst/>
            </a:prstGeom>
            <a:noFill/>
          </p:spPr>
          <p:txBody>
            <a:bodyPr wrap="square" rtlCol="0">
              <a:spAutoFit/>
            </a:bodyPr>
            <a:lstStyle/>
            <a:p>
              <a:pPr algn="ctr"/>
              <a:r>
                <a:rPr lang="zh-CN" altLang="en-US" sz="1400" dirty="0">
                  <a:solidFill>
                    <a:srgbClr val="F04E3F"/>
                  </a:solidFill>
                </a:rPr>
                <a:t>添加文本内容</a:t>
              </a:r>
              <a:endParaRPr lang="zh-CN" altLang="en-US" sz="1400" dirty="0">
                <a:solidFill>
                  <a:srgbClr val="F04E3F"/>
                </a:solidFill>
              </a:endParaRPr>
            </a:p>
          </p:txBody>
        </p:sp>
      </p:grpSp>
      <p:sp>
        <p:nvSpPr>
          <p:cNvPr id="332" name="文本框 43"/>
          <p:cNvSpPr txBox="1"/>
          <p:nvPr/>
        </p:nvSpPr>
        <p:spPr bwMode="auto">
          <a:xfrm>
            <a:off x="8710314" y="2040954"/>
            <a:ext cx="3038678" cy="1361911"/>
          </a:xfrm>
          <a:prstGeom prst="rect">
            <a:avLst/>
          </a:prstGeom>
          <a:noFill/>
        </p:spPr>
        <p:txBody>
          <a:bodyPr wrap="square" lIns="68580" tIns="34290" rIns="68580" bIns="34290">
            <a:spAutoFit/>
          </a:bodyPr>
          <a:lstStyle/>
          <a:p>
            <a:pPr algn="just">
              <a:lnSpc>
                <a:spcPct val="150000"/>
              </a:lnSpc>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400" spc="75" dirty="0">
              <a:solidFill>
                <a:schemeClr val="bg1">
                  <a:lumMod val="50000"/>
                </a:schemeClr>
              </a:solidFill>
              <a:latin typeface="+mn-ea"/>
            </a:endParaRPr>
          </a:p>
        </p:txBody>
      </p:sp>
      <p:sp>
        <p:nvSpPr>
          <p:cNvPr id="333" name="文本框 44"/>
          <p:cNvSpPr txBox="1"/>
          <p:nvPr/>
        </p:nvSpPr>
        <p:spPr bwMode="auto">
          <a:xfrm>
            <a:off x="561298" y="3390225"/>
            <a:ext cx="3038678" cy="1361911"/>
          </a:xfrm>
          <a:prstGeom prst="rect">
            <a:avLst/>
          </a:prstGeom>
          <a:noFill/>
        </p:spPr>
        <p:txBody>
          <a:bodyPr wrap="square" lIns="68580" tIns="34290" rIns="68580" bIns="34290">
            <a:spAutoFit/>
          </a:bodyPr>
          <a:lstStyle/>
          <a:p>
            <a:pPr algn="ctr">
              <a:lnSpc>
                <a:spcPct val="150000"/>
              </a:lnSpc>
              <a:defRPr/>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详</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1400" spc="75" dirty="0">
              <a:solidFill>
                <a:schemeClr val="bg1">
                  <a:lumMod val="50000"/>
                </a:schemeClr>
              </a:solidFill>
              <a:latin typeface="+mn-ea"/>
            </a:endParaRPr>
          </a:p>
        </p:txBody>
      </p:sp>
      <p:sp>
        <p:nvSpPr>
          <p:cNvPr id="5" name="矩形 4"/>
          <p:cNvSpPr/>
          <p:nvPr/>
        </p:nvSpPr>
        <p:spPr>
          <a:xfrm>
            <a:off x="0" y="5450557"/>
            <a:ext cx="12190413" cy="993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 presetClass="entr" presetSubtype="4" accel="62000" fill="hold" grpId="0" nodeType="withEffect" p14:presetBounceEnd="40000">
                                      <p:stCondLst>
                                        <p:cond delay="0"/>
                                      </p:stCondLst>
                                      <p:childTnLst>
                                        <p:set>
                                          <p:cBhvr>
                                            <p:cTn id="9" dur="1" fill="hold">
                                              <p:stCondLst>
                                                <p:cond delay="0"/>
                                              </p:stCondLst>
                                            </p:cTn>
                                            <p:tgtEl>
                                              <p:spTgt spid="306"/>
                                            </p:tgtEl>
                                            <p:attrNameLst>
                                              <p:attrName>style.visibility</p:attrName>
                                            </p:attrNameLst>
                                          </p:cBhvr>
                                          <p:to>
                                            <p:strVal val="visible"/>
                                          </p:to>
                                        </p:set>
                                        <p:anim calcmode="lin" valueType="num" p14:bounceEnd="40000">
                                          <p:cBhvr additive="base">
                                            <p:cTn id="10" dur="500" fill="hold"/>
                                            <p:tgtEl>
                                              <p:spTgt spid="306"/>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306"/>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14:presetBounceEnd="40000">
                                      <p:stCondLst>
                                        <p:cond delay="200"/>
                                      </p:stCondLst>
                                      <p:childTnLst>
                                        <p:set>
                                          <p:cBhvr>
                                            <p:cTn id="13" dur="1" fill="hold">
                                              <p:stCondLst>
                                                <p:cond delay="0"/>
                                              </p:stCondLst>
                                            </p:cTn>
                                            <p:tgtEl>
                                              <p:spTgt spid="316"/>
                                            </p:tgtEl>
                                            <p:attrNameLst>
                                              <p:attrName>style.visibility</p:attrName>
                                            </p:attrNameLst>
                                          </p:cBhvr>
                                          <p:to>
                                            <p:strVal val="visible"/>
                                          </p:to>
                                        </p:set>
                                        <p:anim calcmode="lin" valueType="num" p14:bounceEnd="40000">
                                          <p:cBhvr additive="base">
                                            <p:cTn id="14" dur="500" fill="hold"/>
                                            <p:tgtEl>
                                              <p:spTgt spid="316"/>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316"/>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326"/>
                                            </p:tgtEl>
                                            <p:attrNameLst>
                                              <p:attrName>style.visibility</p:attrName>
                                            </p:attrNameLst>
                                          </p:cBhvr>
                                          <p:to>
                                            <p:strVal val="visible"/>
                                          </p:to>
                                        </p:set>
                                        <p:anim calcmode="lin" valueType="num">
                                          <p:cBhvr>
                                            <p:cTn id="18" dur="500" fill="hold"/>
                                            <p:tgtEl>
                                              <p:spTgt spid="326"/>
                                            </p:tgtEl>
                                            <p:attrNameLst>
                                              <p:attrName>ppt_w</p:attrName>
                                            </p:attrNameLst>
                                          </p:cBhvr>
                                          <p:tavLst>
                                            <p:tav tm="0">
                                              <p:val>
                                                <p:fltVal val="0"/>
                                              </p:val>
                                            </p:tav>
                                            <p:tav tm="100000">
                                              <p:val>
                                                <p:strVal val="#ppt_w"/>
                                              </p:val>
                                            </p:tav>
                                          </p:tavLst>
                                        </p:anim>
                                        <p:anim calcmode="lin" valueType="num">
                                          <p:cBhvr>
                                            <p:cTn id="19" dur="500" fill="hold"/>
                                            <p:tgtEl>
                                              <p:spTgt spid="326"/>
                                            </p:tgtEl>
                                            <p:attrNameLst>
                                              <p:attrName>ppt_h</p:attrName>
                                            </p:attrNameLst>
                                          </p:cBhvr>
                                          <p:tavLst>
                                            <p:tav tm="0">
                                              <p:val>
                                                <p:fltVal val="0"/>
                                              </p:val>
                                            </p:tav>
                                            <p:tav tm="100000">
                                              <p:val>
                                                <p:strVal val="#ppt_h"/>
                                              </p:val>
                                            </p:tav>
                                          </p:tavLst>
                                        </p:anim>
                                        <p:animEffect transition="in" filter="fade">
                                          <p:cBhvr>
                                            <p:cTn id="20" dur="500"/>
                                            <p:tgtEl>
                                              <p:spTgt spid="32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12"/>
                                            </p:tgtEl>
                                            <p:attrNameLst>
                                              <p:attrName>style.visibility</p:attrName>
                                            </p:attrNameLst>
                                          </p:cBhvr>
                                          <p:to>
                                            <p:strVal val="visible"/>
                                          </p:to>
                                        </p:set>
                                        <p:animEffect transition="in" filter="wipe(left)">
                                          <p:cBhvr>
                                            <p:cTn id="24" dur="500"/>
                                            <p:tgtEl>
                                              <p:spTgt spid="312"/>
                                            </p:tgtEl>
                                          </p:cBhvr>
                                        </p:animEffect>
                                      </p:childTnLst>
                                    </p:cTn>
                                  </p:par>
                                  <p:par>
                                    <p:cTn id="25" presetID="53" presetClass="entr" presetSubtype="16" fill="hold" nodeType="withEffect">
                                      <p:stCondLst>
                                        <p:cond delay="0"/>
                                      </p:stCondLst>
                                      <p:childTnLst>
                                        <p:set>
                                          <p:cBhvr>
                                            <p:cTn id="26" dur="1" fill="hold">
                                              <p:stCondLst>
                                                <p:cond delay="0"/>
                                              </p:stCondLst>
                                            </p:cTn>
                                            <p:tgtEl>
                                              <p:spTgt spid="329"/>
                                            </p:tgtEl>
                                            <p:attrNameLst>
                                              <p:attrName>style.visibility</p:attrName>
                                            </p:attrNameLst>
                                          </p:cBhvr>
                                          <p:to>
                                            <p:strVal val="visible"/>
                                          </p:to>
                                        </p:set>
                                        <p:anim calcmode="lin" valueType="num">
                                          <p:cBhvr>
                                            <p:cTn id="27" dur="500" fill="hold"/>
                                            <p:tgtEl>
                                              <p:spTgt spid="329"/>
                                            </p:tgtEl>
                                            <p:attrNameLst>
                                              <p:attrName>ppt_w</p:attrName>
                                            </p:attrNameLst>
                                          </p:cBhvr>
                                          <p:tavLst>
                                            <p:tav tm="0">
                                              <p:val>
                                                <p:fltVal val="0"/>
                                              </p:val>
                                            </p:tav>
                                            <p:tav tm="100000">
                                              <p:val>
                                                <p:strVal val="#ppt_w"/>
                                              </p:val>
                                            </p:tav>
                                          </p:tavLst>
                                        </p:anim>
                                        <p:anim calcmode="lin" valueType="num">
                                          <p:cBhvr>
                                            <p:cTn id="28" dur="500" fill="hold"/>
                                            <p:tgtEl>
                                              <p:spTgt spid="329"/>
                                            </p:tgtEl>
                                            <p:attrNameLst>
                                              <p:attrName>ppt_h</p:attrName>
                                            </p:attrNameLst>
                                          </p:cBhvr>
                                          <p:tavLst>
                                            <p:tav tm="0">
                                              <p:val>
                                                <p:fltVal val="0"/>
                                              </p:val>
                                            </p:tav>
                                            <p:tav tm="100000">
                                              <p:val>
                                                <p:strVal val="#ppt_h"/>
                                              </p:val>
                                            </p:tav>
                                          </p:tavLst>
                                        </p:anim>
                                        <p:animEffect transition="in" filter="fade">
                                          <p:cBhvr>
                                            <p:cTn id="29" dur="500"/>
                                            <p:tgtEl>
                                              <p:spTgt spid="32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22"/>
                                            </p:tgtEl>
                                            <p:attrNameLst>
                                              <p:attrName>style.visibility</p:attrName>
                                            </p:attrNameLst>
                                          </p:cBhvr>
                                          <p:to>
                                            <p:strVal val="visible"/>
                                          </p:to>
                                        </p:set>
                                        <p:animEffect transition="in" filter="wipe(left)">
                                          <p:cBhvr>
                                            <p:cTn id="33" dur="500"/>
                                            <p:tgtEl>
                                              <p:spTgt spid="322"/>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332"/>
                                            </p:tgtEl>
                                            <p:attrNameLst>
                                              <p:attrName>style.visibility</p:attrName>
                                            </p:attrNameLst>
                                          </p:cBhvr>
                                          <p:to>
                                            <p:strVal val="visible"/>
                                          </p:to>
                                        </p:set>
                                        <p:animEffect transition="in" filter="barn(outVertical)">
                                          <p:cBhvr>
                                            <p:cTn id="37" dur="500"/>
                                            <p:tgtEl>
                                              <p:spTgt spid="332"/>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333"/>
                                            </p:tgtEl>
                                            <p:attrNameLst>
                                              <p:attrName>style.visibility</p:attrName>
                                            </p:attrNameLst>
                                          </p:cBhvr>
                                          <p:to>
                                            <p:strVal val="visible"/>
                                          </p:to>
                                        </p:set>
                                        <p:animEffect transition="in" filter="barn(outVertical)">
                                          <p:cBhvr>
                                            <p:cTn id="40" dur="500"/>
                                            <p:tgtEl>
                                              <p:spTgt spid="333"/>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2500"/>
                                </p:stCondLst>
                                <p:childTnLst>
                                  <p:par>
                                    <p:cTn id="46" presetID="16" presetClass="entr" presetSubtype="37" fill="hold" grpId="0" nodeType="after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barn(outVertical)">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P spid="306" grpId="0" animBg="1"/>
          <p:bldP spid="316" grpId="0" animBg="1"/>
          <p:bldP spid="332" grpId="0"/>
          <p:bldP spid="333" grpId="0"/>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 presetClass="entr" presetSubtype="4" accel="62000" fill="hold" grpId="0" nodeType="withEffect">
                                      <p:stCondLst>
                                        <p:cond delay="0"/>
                                      </p:stCondLst>
                                      <p:childTnLst>
                                        <p:set>
                                          <p:cBhvr>
                                            <p:cTn id="9" dur="1" fill="hold">
                                              <p:stCondLst>
                                                <p:cond delay="0"/>
                                              </p:stCondLst>
                                            </p:cTn>
                                            <p:tgtEl>
                                              <p:spTgt spid="306"/>
                                            </p:tgtEl>
                                            <p:attrNameLst>
                                              <p:attrName>style.visibility</p:attrName>
                                            </p:attrNameLst>
                                          </p:cBhvr>
                                          <p:to>
                                            <p:strVal val="visible"/>
                                          </p:to>
                                        </p:set>
                                        <p:anim calcmode="lin" valueType="num">
                                          <p:cBhvr additive="base">
                                            <p:cTn id="10" dur="500" fill="hold"/>
                                            <p:tgtEl>
                                              <p:spTgt spid="306"/>
                                            </p:tgtEl>
                                            <p:attrNameLst>
                                              <p:attrName>ppt_x</p:attrName>
                                            </p:attrNameLst>
                                          </p:cBhvr>
                                          <p:tavLst>
                                            <p:tav tm="0">
                                              <p:val>
                                                <p:strVal val="#ppt_x"/>
                                              </p:val>
                                            </p:tav>
                                            <p:tav tm="100000">
                                              <p:val>
                                                <p:strVal val="#ppt_x"/>
                                              </p:val>
                                            </p:tav>
                                          </p:tavLst>
                                        </p:anim>
                                        <p:anim calcmode="lin" valueType="num">
                                          <p:cBhvr additive="base">
                                            <p:cTn id="11" dur="500" fill="hold"/>
                                            <p:tgtEl>
                                              <p:spTgt spid="306"/>
                                            </p:tgtEl>
                                            <p:attrNameLst>
                                              <p:attrName>ppt_y</p:attrName>
                                            </p:attrNameLst>
                                          </p:cBhvr>
                                          <p:tavLst>
                                            <p:tav tm="0">
                                              <p:val>
                                                <p:strVal val="1+#ppt_h/2"/>
                                              </p:val>
                                            </p:tav>
                                            <p:tav tm="100000">
                                              <p:val>
                                                <p:strVal val="#ppt_y"/>
                                              </p:val>
                                            </p:tav>
                                          </p:tavLst>
                                        </p:anim>
                                      </p:childTnLst>
                                    </p:cTn>
                                  </p:par>
                                  <p:par>
                                    <p:cTn id="12" presetID="2" presetClass="entr" presetSubtype="4" accel="62000" fill="hold" grpId="0" nodeType="withEffect">
                                      <p:stCondLst>
                                        <p:cond delay="200"/>
                                      </p:stCondLst>
                                      <p:childTnLst>
                                        <p:set>
                                          <p:cBhvr>
                                            <p:cTn id="13" dur="1" fill="hold">
                                              <p:stCondLst>
                                                <p:cond delay="0"/>
                                              </p:stCondLst>
                                            </p:cTn>
                                            <p:tgtEl>
                                              <p:spTgt spid="316"/>
                                            </p:tgtEl>
                                            <p:attrNameLst>
                                              <p:attrName>style.visibility</p:attrName>
                                            </p:attrNameLst>
                                          </p:cBhvr>
                                          <p:to>
                                            <p:strVal val="visible"/>
                                          </p:to>
                                        </p:set>
                                        <p:anim calcmode="lin" valueType="num">
                                          <p:cBhvr additive="base">
                                            <p:cTn id="14" dur="500" fill="hold"/>
                                            <p:tgtEl>
                                              <p:spTgt spid="316"/>
                                            </p:tgtEl>
                                            <p:attrNameLst>
                                              <p:attrName>ppt_x</p:attrName>
                                            </p:attrNameLst>
                                          </p:cBhvr>
                                          <p:tavLst>
                                            <p:tav tm="0">
                                              <p:val>
                                                <p:strVal val="#ppt_x"/>
                                              </p:val>
                                            </p:tav>
                                            <p:tav tm="100000">
                                              <p:val>
                                                <p:strVal val="#ppt_x"/>
                                              </p:val>
                                            </p:tav>
                                          </p:tavLst>
                                        </p:anim>
                                        <p:anim calcmode="lin" valueType="num">
                                          <p:cBhvr additive="base">
                                            <p:cTn id="15" dur="500" fill="hold"/>
                                            <p:tgtEl>
                                              <p:spTgt spid="316"/>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326"/>
                                            </p:tgtEl>
                                            <p:attrNameLst>
                                              <p:attrName>style.visibility</p:attrName>
                                            </p:attrNameLst>
                                          </p:cBhvr>
                                          <p:to>
                                            <p:strVal val="visible"/>
                                          </p:to>
                                        </p:set>
                                        <p:anim calcmode="lin" valueType="num">
                                          <p:cBhvr>
                                            <p:cTn id="18" dur="500" fill="hold"/>
                                            <p:tgtEl>
                                              <p:spTgt spid="326"/>
                                            </p:tgtEl>
                                            <p:attrNameLst>
                                              <p:attrName>ppt_w</p:attrName>
                                            </p:attrNameLst>
                                          </p:cBhvr>
                                          <p:tavLst>
                                            <p:tav tm="0">
                                              <p:val>
                                                <p:fltVal val="0"/>
                                              </p:val>
                                            </p:tav>
                                            <p:tav tm="100000">
                                              <p:val>
                                                <p:strVal val="#ppt_w"/>
                                              </p:val>
                                            </p:tav>
                                          </p:tavLst>
                                        </p:anim>
                                        <p:anim calcmode="lin" valueType="num">
                                          <p:cBhvr>
                                            <p:cTn id="19" dur="500" fill="hold"/>
                                            <p:tgtEl>
                                              <p:spTgt spid="326"/>
                                            </p:tgtEl>
                                            <p:attrNameLst>
                                              <p:attrName>ppt_h</p:attrName>
                                            </p:attrNameLst>
                                          </p:cBhvr>
                                          <p:tavLst>
                                            <p:tav tm="0">
                                              <p:val>
                                                <p:fltVal val="0"/>
                                              </p:val>
                                            </p:tav>
                                            <p:tav tm="100000">
                                              <p:val>
                                                <p:strVal val="#ppt_h"/>
                                              </p:val>
                                            </p:tav>
                                          </p:tavLst>
                                        </p:anim>
                                        <p:animEffect transition="in" filter="fade">
                                          <p:cBhvr>
                                            <p:cTn id="20" dur="500"/>
                                            <p:tgtEl>
                                              <p:spTgt spid="32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12"/>
                                            </p:tgtEl>
                                            <p:attrNameLst>
                                              <p:attrName>style.visibility</p:attrName>
                                            </p:attrNameLst>
                                          </p:cBhvr>
                                          <p:to>
                                            <p:strVal val="visible"/>
                                          </p:to>
                                        </p:set>
                                        <p:animEffect transition="in" filter="wipe(left)">
                                          <p:cBhvr>
                                            <p:cTn id="24" dur="500"/>
                                            <p:tgtEl>
                                              <p:spTgt spid="312"/>
                                            </p:tgtEl>
                                          </p:cBhvr>
                                        </p:animEffect>
                                      </p:childTnLst>
                                    </p:cTn>
                                  </p:par>
                                  <p:par>
                                    <p:cTn id="25" presetID="53" presetClass="entr" presetSubtype="16" fill="hold" nodeType="withEffect">
                                      <p:stCondLst>
                                        <p:cond delay="0"/>
                                      </p:stCondLst>
                                      <p:childTnLst>
                                        <p:set>
                                          <p:cBhvr>
                                            <p:cTn id="26" dur="1" fill="hold">
                                              <p:stCondLst>
                                                <p:cond delay="0"/>
                                              </p:stCondLst>
                                            </p:cTn>
                                            <p:tgtEl>
                                              <p:spTgt spid="329"/>
                                            </p:tgtEl>
                                            <p:attrNameLst>
                                              <p:attrName>style.visibility</p:attrName>
                                            </p:attrNameLst>
                                          </p:cBhvr>
                                          <p:to>
                                            <p:strVal val="visible"/>
                                          </p:to>
                                        </p:set>
                                        <p:anim calcmode="lin" valueType="num">
                                          <p:cBhvr>
                                            <p:cTn id="27" dur="500" fill="hold"/>
                                            <p:tgtEl>
                                              <p:spTgt spid="329"/>
                                            </p:tgtEl>
                                            <p:attrNameLst>
                                              <p:attrName>ppt_w</p:attrName>
                                            </p:attrNameLst>
                                          </p:cBhvr>
                                          <p:tavLst>
                                            <p:tav tm="0">
                                              <p:val>
                                                <p:fltVal val="0"/>
                                              </p:val>
                                            </p:tav>
                                            <p:tav tm="100000">
                                              <p:val>
                                                <p:strVal val="#ppt_w"/>
                                              </p:val>
                                            </p:tav>
                                          </p:tavLst>
                                        </p:anim>
                                        <p:anim calcmode="lin" valueType="num">
                                          <p:cBhvr>
                                            <p:cTn id="28" dur="500" fill="hold"/>
                                            <p:tgtEl>
                                              <p:spTgt spid="329"/>
                                            </p:tgtEl>
                                            <p:attrNameLst>
                                              <p:attrName>ppt_h</p:attrName>
                                            </p:attrNameLst>
                                          </p:cBhvr>
                                          <p:tavLst>
                                            <p:tav tm="0">
                                              <p:val>
                                                <p:fltVal val="0"/>
                                              </p:val>
                                            </p:tav>
                                            <p:tav tm="100000">
                                              <p:val>
                                                <p:strVal val="#ppt_h"/>
                                              </p:val>
                                            </p:tav>
                                          </p:tavLst>
                                        </p:anim>
                                        <p:animEffect transition="in" filter="fade">
                                          <p:cBhvr>
                                            <p:cTn id="29" dur="500"/>
                                            <p:tgtEl>
                                              <p:spTgt spid="329"/>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22"/>
                                            </p:tgtEl>
                                            <p:attrNameLst>
                                              <p:attrName>style.visibility</p:attrName>
                                            </p:attrNameLst>
                                          </p:cBhvr>
                                          <p:to>
                                            <p:strVal val="visible"/>
                                          </p:to>
                                        </p:set>
                                        <p:animEffect transition="in" filter="wipe(left)">
                                          <p:cBhvr>
                                            <p:cTn id="33" dur="500"/>
                                            <p:tgtEl>
                                              <p:spTgt spid="322"/>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332"/>
                                            </p:tgtEl>
                                            <p:attrNameLst>
                                              <p:attrName>style.visibility</p:attrName>
                                            </p:attrNameLst>
                                          </p:cBhvr>
                                          <p:to>
                                            <p:strVal val="visible"/>
                                          </p:to>
                                        </p:set>
                                        <p:animEffect transition="in" filter="barn(outVertical)">
                                          <p:cBhvr>
                                            <p:cTn id="37" dur="500"/>
                                            <p:tgtEl>
                                              <p:spTgt spid="332"/>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333"/>
                                            </p:tgtEl>
                                            <p:attrNameLst>
                                              <p:attrName>style.visibility</p:attrName>
                                            </p:attrNameLst>
                                          </p:cBhvr>
                                          <p:to>
                                            <p:strVal val="visible"/>
                                          </p:to>
                                        </p:set>
                                        <p:animEffect transition="in" filter="barn(outVertical)">
                                          <p:cBhvr>
                                            <p:cTn id="40" dur="500"/>
                                            <p:tgtEl>
                                              <p:spTgt spid="333"/>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2500"/>
                                </p:stCondLst>
                                <p:childTnLst>
                                  <p:par>
                                    <p:cTn id="46" presetID="16" presetClass="entr" presetSubtype="37" fill="hold" grpId="0" nodeType="after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barn(outVertical)">
                                          <p:cBhvr>
                                            <p:cTn id="48"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P spid="306" grpId="0" animBg="1"/>
          <p:bldP spid="316" grpId="0" animBg="1"/>
          <p:bldP spid="332" grpId="0"/>
          <p:bldP spid="333" grpId="0"/>
          <p:bldP spid="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47"/>
          <p:cNvSpPr/>
          <p:nvPr/>
        </p:nvSpPr>
        <p:spPr>
          <a:xfrm rot="4500000">
            <a:off x="4670266" y="2449017"/>
            <a:ext cx="504008"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55"/>
          <p:cNvSpPr/>
          <p:nvPr/>
        </p:nvSpPr>
        <p:spPr>
          <a:xfrm rot="17100000" flipH="1">
            <a:off x="7270079" y="2449015"/>
            <a:ext cx="504006" cy="5040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58"/>
          <p:cNvSpPr/>
          <p:nvPr/>
        </p:nvSpPr>
        <p:spPr>
          <a:xfrm rot="17100000" flipV="1">
            <a:off x="4670262" y="4584622"/>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61"/>
          <p:cNvSpPr/>
          <p:nvPr/>
        </p:nvSpPr>
        <p:spPr>
          <a:xfrm rot="4500000" flipH="1" flipV="1">
            <a:off x="7270073" y="4584622"/>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1" name="7"/>
          <p:cNvGrpSpPr/>
          <p:nvPr/>
        </p:nvGrpSpPr>
        <p:grpSpPr>
          <a:xfrm>
            <a:off x="4667704" y="2203062"/>
            <a:ext cx="1522098" cy="1522092"/>
            <a:chOff x="4728912" y="2526542"/>
            <a:chExt cx="1337958" cy="1337956"/>
          </a:xfrm>
          <a:solidFill>
            <a:srgbClr val="018989"/>
          </a:solidFill>
        </p:grpSpPr>
        <p:sp>
          <p:nvSpPr>
            <p:cNvPr id="12" name="49"/>
            <p:cNvSpPr/>
            <p:nvPr/>
          </p:nvSpPr>
          <p:spPr>
            <a:xfrm rot="1800000">
              <a:off x="4728912" y="2526542"/>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TextBox 30"/>
            <p:cNvSpPr txBox="1"/>
            <p:nvPr/>
          </p:nvSpPr>
          <p:spPr>
            <a:xfrm>
              <a:off x="4790678" y="3041632"/>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4" name="8"/>
          <p:cNvGrpSpPr/>
          <p:nvPr/>
        </p:nvGrpSpPr>
        <p:grpSpPr>
          <a:xfrm>
            <a:off x="6254551" y="2203061"/>
            <a:ext cx="1522098" cy="1522092"/>
            <a:chOff x="6133509" y="2526541"/>
            <a:chExt cx="1337958" cy="1337956"/>
          </a:xfrm>
          <a:solidFill>
            <a:srgbClr val="F04E3F"/>
          </a:solidFill>
        </p:grpSpPr>
        <p:sp>
          <p:nvSpPr>
            <p:cNvPr id="15" name="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6" name="TextBox 30"/>
            <p:cNvSpPr txBox="1"/>
            <p:nvPr/>
          </p:nvSpPr>
          <p:spPr>
            <a:xfrm>
              <a:off x="6195275" y="3041631"/>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7" name="74"/>
          <p:cNvGrpSpPr/>
          <p:nvPr/>
        </p:nvGrpSpPr>
        <p:grpSpPr>
          <a:xfrm>
            <a:off x="4655002" y="3812491"/>
            <a:ext cx="1522098" cy="1522098"/>
            <a:chOff x="4728910" y="3927384"/>
            <a:chExt cx="1337958" cy="1337960"/>
          </a:xfrm>
          <a:solidFill>
            <a:srgbClr val="F04E3F"/>
          </a:solidFill>
        </p:grpSpPr>
        <p:sp>
          <p:nvSpPr>
            <p:cNvPr id="18" name="59"/>
            <p:cNvSpPr/>
            <p:nvPr/>
          </p:nvSpPr>
          <p:spPr>
            <a:xfrm rot="19800000" flipV="1">
              <a:off x="4728910" y="3927384"/>
              <a:ext cx="1337958" cy="1337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9" name="TextBox 30"/>
            <p:cNvSpPr txBox="1"/>
            <p:nvPr/>
          </p:nvSpPr>
          <p:spPr>
            <a:xfrm>
              <a:off x="4790676" y="4442476"/>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0" name="75"/>
          <p:cNvGrpSpPr/>
          <p:nvPr/>
        </p:nvGrpSpPr>
        <p:grpSpPr>
          <a:xfrm>
            <a:off x="6254552" y="3812493"/>
            <a:ext cx="1522094" cy="1522094"/>
            <a:chOff x="6133508" y="3927385"/>
            <a:chExt cx="1337956" cy="1337958"/>
          </a:xfrm>
          <a:solidFill>
            <a:srgbClr val="018989"/>
          </a:solidFill>
        </p:grpSpPr>
        <p:sp>
          <p:nvSpPr>
            <p:cNvPr id="21" name="62"/>
            <p:cNvSpPr/>
            <p:nvPr/>
          </p:nvSpPr>
          <p:spPr>
            <a:xfrm rot="1800000" flipH="1" flipV="1">
              <a:off x="6133508" y="3927385"/>
              <a:ext cx="1337956" cy="1337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2" name="TextBox 30"/>
            <p:cNvSpPr txBox="1"/>
            <p:nvPr/>
          </p:nvSpPr>
          <p:spPr>
            <a:xfrm>
              <a:off x="6195273" y="4442476"/>
              <a:ext cx="1214427" cy="270544"/>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3" name="TextBox 29"/>
          <p:cNvSpPr txBox="1"/>
          <p:nvPr/>
        </p:nvSpPr>
        <p:spPr>
          <a:xfrm>
            <a:off x="2026344" y="2610488"/>
            <a:ext cx="2379440" cy="576580"/>
          </a:xfrm>
          <a:prstGeom prst="rect">
            <a:avLst/>
          </a:prstGeom>
          <a:noFill/>
        </p:spPr>
        <p:txBody>
          <a:bodyPr wrap="square" lIns="0" tIns="0" rIns="0" bIns="0" rtlCol="0">
            <a:spAutoFit/>
          </a:bodyPr>
          <a:lstStyle/>
          <a:p>
            <a:pPr algn="ct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30"/>
          <p:cNvSpPr txBox="1"/>
          <p:nvPr/>
        </p:nvSpPr>
        <p:spPr>
          <a:xfrm>
            <a:off x="2286574" y="2206260"/>
            <a:ext cx="2119210" cy="323165"/>
          </a:xfrm>
          <a:prstGeom prst="rect">
            <a:avLst/>
          </a:prstGeom>
          <a:noFill/>
        </p:spPr>
        <p:txBody>
          <a:bodyPr wrap="square" lIns="0" tIns="0" rIns="0" bIns="0" rtlCol="0">
            <a:spAutoFit/>
          </a:bodyPr>
          <a:lstStyle/>
          <a:p>
            <a:pPr algn="r"/>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9"/>
          <p:cNvSpPr txBox="1"/>
          <p:nvPr/>
        </p:nvSpPr>
        <p:spPr>
          <a:xfrm>
            <a:off x="2026344" y="5170587"/>
            <a:ext cx="2379440" cy="576580"/>
          </a:xfrm>
          <a:prstGeom prst="rect">
            <a:avLst/>
          </a:prstGeom>
          <a:noFill/>
        </p:spPr>
        <p:txBody>
          <a:bodyPr wrap="square" lIns="0" tIns="0" rIns="0" bIns="0" rtlCol="0">
            <a:spAutoFit/>
          </a:bodyPr>
          <a:lstStyle/>
          <a:p>
            <a:pPr algn="ctr">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30"/>
          <p:cNvSpPr txBox="1"/>
          <p:nvPr/>
        </p:nvSpPr>
        <p:spPr>
          <a:xfrm>
            <a:off x="2286574" y="4766358"/>
            <a:ext cx="2119210" cy="323165"/>
          </a:xfrm>
          <a:prstGeom prst="rect">
            <a:avLst/>
          </a:prstGeom>
          <a:noFill/>
        </p:spPr>
        <p:txBody>
          <a:bodyPr wrap="square" lIns="0" tIns="0" rIns="0" bIns="0" rtlCol="0">
            <a:spAutoFit/>
          </a:bodyPr>
          <a:lstStyle/>
          <a:p>
            <a:pPr algn="r"/>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9"/>
          <p:cNvSpPr txBox="1"/>
          <p:nvPr/>
        </p:nvSpPr>
        <p:spPr>
          <a:xfrm>
            <a:off x="7966564" y="2572388"/>
            <a:ext cx="2409336" cy="576580"/>
          </a:xfrm>
          <a:prstGeom prst="rect">
            <a:avLst/>
          </a:prstGeom>
          <a:noFill/>
        </p:spPr>
        <p:txBody>
          <a:bodyPr wrap="square" lIns="0" tIns="0" rIns="0" bIns="0" rtlCol="0">
            <a:spAutoFit/>
          </a:bodyPr>
          <a:lstStyle/>
          <a:p>
            <a:pPr algn="just">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30"/>
          <p:cNvSpPr txBox="1"/>
          <p:nvPr/>
        </p:nvSpPr>
        <p:spPr>
          <a:xfrm>
            <a:off x="7966564" y="2168160"/>
            <a:ext cx="2119210" cy="323165"/>
          </a:xfrm>
          <a:prstGeom prst="rect">
            <a:avLst/>
          </a:prstGeom>
          <a:noFill/>
        </p:spPr>
        <p:txBody>
          <a:bodyPr wrap="square" lIns="0" tIns="0" rIns="0" bIns="0" rtlCol="0">
            <a:spAutoFit/>
          </a:bodyPr>
          <a:lstStyle/>
          <a:p>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9"/>
          <p:cNvSpPr txBox="1"/>
          <p:nvPr/>
        </p:nvSpPr>
        <p:spPr>
          <a:xfrm>
            <a:off x="7966564" y="5170587"/>
            <a:ext cx="2409336" cy="576580"/>
          </a:xfrm>
          <a:prstGeom prst="rect">
            <a:avLst/>
          </a:prstGeom>
          <a:noFill/>
        </p:spPr>
        <p:txBody>
          <a:bodyPr wrap="square" lIns="0" tIns="0" rIns="0" bIns="0" rtlCol="0">
            <a:spAutoFit/>
          </a:bodyPr>
          <a:lstStyle/>
          <a:p>
            <a:pPr algn="just">
              <a:lnSpc>
                <a:spcPts val="15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点击输入简要文字内容，文字内容需概括精炼，言简意赅的说明分项</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30"/>
          <p:cNvSpPr txBox="1"/>
          <p:nvPr/>
        </p:nvSpPr>
        <p:spPr>
          <a:xfrm>
            <a:off x="7966564" y="4766358"/>
            <a:ext cx="2119210" cy="323165"/>
          </a:xfrm>
          <a:prstGeom prst="rect">
            <a:avLst/>
          </a:prstGeom>
          <a:noFill/>
        </p:spPr>
        <p:txBody>
          <a:bodyPr wrap="square" lIns="0" tIns="0" rIns="0" bIns="0" rtlCol="0">
            <a:spAutoFit/>
          </a:bodyPr>
          <a:lstStyle/>
          <a:p>
            <a:r>
              <a:rPr lang="zh-CN" altLang="en-US" sz="2100" b="1" dirty="0">
                <a:solidFill>
                  <a:schemeClr val="bg1">
                    <a:lumMod val="50000"/>
                  </a:schemeClr>
                </a:solidFill>
                <a:latin typeface="微软雅黑" panose="020B0503020204020204" pitchFamily="34" charset="-122"/>
                <a:ea typeface="微软雅黑" panose="020B0503020204020204" pitchFamily="34" charset="-122"/>
              </a:rPr>
              <a:t>标题关键字</a:t>
            </a:r>
            <a:endParaRPr lang="zh-CN" altLang="en-US" sz="2100"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3" presetClass="entr" presetSubtype="52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fltVal val="0.5"/>
                                          </p:val>
                                        </p:tav>
                                        <p:tav tm="100000">
                                          <p:val>
                                            <p:strVal val="#ppt_x"/>
                                          </p:val>
                                        </p:tav>
                                      </p:tavLst>
                                    </p:anim>
                                    <p:anim calcmode="lin" valueType="num">
                                      <p:cBhvr>
                                        <p:cTn id="14" dur="500" fill="hold"/>
                                        <p:tgtEl>
                                          <p:spTgt spid="11"/>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fltVal val="0.5"/>
                                          </p:val>
                                        </p:tav>
                                        <p:tav tm="100000">
                                          <p:val>
                                            <p:strVal val="#ppt_x"/>
                                          </p:val>
                                        </p:tav>
                                      </p:tavLst>
                                    </p:anim>
                                    <p:anim calcmode="lin" valueType="num">
                                      <p:cBhvr>
                                        <p:cTn id="21" dur="500" fill="hold"/>
                                        <p:tgtEl>
                                          <p:spTgt spid="14"/>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4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fltVal val="0.5"/>
                                          </p:val>
                                        </p:tav>
                                        <p:tav tm="100000">
                                          <p:val>
                                            <p:strVal val="#ppt_x"/>
                                          </p:val>
                                        </p:tav>
                                      </p:tavLst>
                                    </p:anim>
                                    <p:anim calcmode="lin" valueType="num">
                                      <p:cBhvr>
                                        <p:cTn id="28" dur="500" fill="hold"/>
                                        <p:tgtEl>
                                          <p:spTgt spid="20"/>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6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fltVal val="0.5"/>
                                          </p:val>
                                        </p:tav>
                                        <p:tav tm="100000">
                                          <p:val>
                                            <p:strVal val="#ppt_x"/>
                                          </p:val>
                                        </p:tav>
                                      </p:tavLst>
                                    </p:anim>
                                    <p:anim calcmode="lin" valueType="num">
                                      <p:cBhvr>
                                        <p:cTn id="35" dur="500" fill="hold"/>
                                        <p:tgtEl>
                                          <p:spTgt spid="17"/>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1" presetClass="entr" presetSubtype="0" fill="hold" grpId="1" nodeType="after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42" presetClass="path" presetSubtype="0" accel="50000" decel="50000" fill="hold" grpId="0" nodeType="withEffect">
                                  <p:stCondLst>
                                    <p:cond delay="0"/>
                                  </p:stCondLst>
                                  <p:childTnLst>
                                    <p:animMotion origin="layout" path="M 1.45833E-6 -3.33333E-6 L 0.05104 0.05417 " pathEditMode="relative" rAng="0" ptsTypes="AA">
                                      <p:cBhvr>
                                        <p:cTn id="40" dur="1000" spd="-100000" fill="hold"/>
                                        <p:tgtEl>
                                          <p:spTgt spid="7"/>
                                        </p:tgtEl>
                                        <p:attrNameLst>
                                          <p:attrName>ppt_x</p:attrName>
                                          <p:attrName>ppt_y</p:attrName>
                                        </p:attrNameLst>
                                      </p:cBhvr>
                                      <p:rCtr x="2552" y="2708"/>
                                    </p:animMotion>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1000"/>
                            </p:stCondLst>
                            <p:childTnLst>
                              <p:par>
                                <p:cTn id="49" presetID="1" presetClass="entr" presetSubtype="0" fill="hold" grpId="1"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42" presetClass="path" presetSubtype="0" accel="50000" decel="50000" fill="hold" grpId="0" nodeType="withEffect">
                                  <p:stCondLst>
                                    <p:cond delay="0"/>
                                  </p:stCondLst>
                                  <p:childTnLst>
                                    <p:animMotion origin="layout" path="M -2.29167E-6 -3.33333E-6 L -0.05091 0.05417 " pathEditMode="relative" rAng="0" ptsTypes="AA">
                                      <p:cBhvr>
                                        <p:cTn id="52" dur="1000" spd="-100000" fill="hold"/>
                                        <p:tgtEl>
                                          <p:spTgt spid="8"/>
                                        </p:tgtEl>
                                        <p:attrNameLst>
                                          <p:attrName>ppt_x</p:attrName>
                                          <p:attrName>ppt_y</p:attrName>
                                        </p:attrNameLst>
                                      </p:cBhvr>
                                      <p:rCtr x="-2552" y="2708"/>
                                    </p:animMotion>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500"/>
                                        <p:tgtEl>
                                          <p:spTgt spid="27"/>
                                        </p:tgtEl>
                                      </p:cBhvr>
                                    </p:animEffect>
                                  </p:childTnLst>
                                </p:cTn>
                              </p:par>
                            </p:childTnLst>
                          </p:cTn>
                        </p:par>
                        <p:par>
                          <p:cTn id="60" fill="hold">
                            <p:stCondLst>
                              <p:cond delay="1500"/>
                            </p:stCondLst>
                            <p:childTnLst>
                              <p:par>
                                <p:cTn id="61" presetID="1" presetClass="entr" presetSubtype="0" fill="hold" grpId="1" nodeType="after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64" presetClass="path" presetSubtype="0" accel="50000" decel="50000" fill="hold" grpId="0" nodeType="withEffect">
                                  <p:stCondLst>
                                    <p:cond delay="0"/>
                                  </p:stCondLst>
                                  <p:childTnLst>
                                    <p:animMotion origin="layout" path="M 1.45833E-6 3.7037E-6 L 0.05195 -0.05371 " pathEditMode="relative" rAng="0" ptsTypes="AA">
                                      <p:cBhvr>
                                        <p:cTn id="64" dur="1000" spd="-100000" fill="hold"/>
                                        <p:tgtEl>
                                          <p:spTgt spid="9"/>
                                        </p:tgtEl>
                                        <p:attrNameLst>
                                          <p:attrName>ppt_x</p:attrName>
                                          <p:attrName>ppt_y</p:attrName>
                                        </p:attrNameLst>
                                      </p:cBhvr>
                                      <p:rCtr x="2591" y="-2685"/>
                                    </p:animMotion>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par>
                          <p:cTn id="72" fill="hold">
                            <p:stCondLst>
                              <p:cond delay="2000"/>
                            </p:stCondLst>
                            <p:childTnLst>
                              <p:par>
                                <p:cTn id="73" presetID="1" presetClass="entr" presetSubtype="0" fill="hold" grpId="1" nodeType="after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par>
                                <p:cTn id="75" presetID="64" presetClass="path" presetSubtype="0" accel="50000" decel="50000" fill="hold" grpId="0" nodeType="withEffect">
                                  <p:stCondLst>
                                    <p:cond delay="0"/>
                                  </p:stCondLst>
                                  <p:childTnLst>
                                    <p:animMotion origin="layout" path="M -2.29167E-6 3.7037E-6 L -0.04726 -0.05371 " pathEditMode="relative" rAng="0" ptsTypes="AA">
                                      <p:cBhvr>
                                        <p:cTn id="76" dur="1000" spd="-100000" fill="hold"/>
                                        <p:tgtEl>
                                          <p:spTgt spid="10"/>
                                        </p:tgtEl>
                                        <p:attrNameLst>
                                          <p:attrName>ppt_x</p:attrName>
                                          <p:attrName>ppt_y</p:attrName>
                                        </p:attrNameLst>
                                      </p:cBhvr>
                                      <p:rCtr x="-2370" y="-2685"/>
                                    </p:animMotion>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5"/>
          <p:cNvSpPr/>
          <p:nvPr/>
        </p:nvSpPr>
        <p:spPr bwMode="auto">
          <a:xfrm rot="5400000">
            <a:off x="3561739" y="1006961"/>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15875">
            <a:noFill/>
          </a:ln>
          <a:effectLst/>
        </p:spPr>
        <p:txBody>
          <a:bodyPr vert="horz" wrap="square" lIns="68580" tIns="34290" rIns="68580" bIns="34290" numCol="1" anchor="t" anchorCtr="0" compatLnSpc="1"/>
          <a:lstStyle/>
          <a:p>
            <a:endParaRPr lang="zh-CN" altLang="en-US" sz="2400"/>
          </a:p>
        </p:txBody>
      </p:sp>
      <p:sp>
        <p:nvSpPr>
          <p:cNvPr id="76" name="文本框 94"/>
          <p:cNvSpPr txBox="1"/>
          <p:nvPr/>
        </p:nvSpPr>
        <p:spPr>
          <a:xfrm>
            <a:off x="3526657" y="1128388"/>
            <a:ext cx="1462240" cy="992579"/>
          </a:xfrm>
          <a:prstGeom prst="rect">
            <a:avLst/>
          </a:prstGeom>
          <a:noFill/>
        </p:spPr>
        <p:txBody>
          <a:bodyPr wrap="square" lIns="68580" tIns="34290" rIns="68580" bIns="34290" rtlCol="0">
            <a:spAutoFit/>
          </a:bodyPr>
          <a:lstStyle/>
          <a:p>
            <a:pPr algn="ctr"/>
            <a:r>
              <a:rPr lang="en-US" altLang="zh-CN" sz="6000" b="1" dirty="0" smtClean="0">
                <a:solidFill>
                  <a:schemeClr val="bg1"/>
                </a:solidFill>
                <a:latin typeface="微软雅黑" panose="020B0503020204020204" pitchFamily="34" charset="-122"/>
                <a:ea typeface="微软雅黑" panose="020B0503020204020204" pitchFamily="34" charset="-122"/>
              </a:rPr>
              <a:t>2</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79" name="Freeform 5"/>
          <p:cNvSpPr/>
          <p:nvPr/>
        </p:nvSpPr>
        <p:spPr bwMode="auto">
          <a:xfrm rot="5400000">
            <a:off x="4799091" y="971445"/>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15875">
            <a:noFill/>
          </a:ln>
          <a:effectLst/>
        </p:spPr>
        <p:txBody>
          <a:bodyPr vert="horz" wrap="square" lIns="68580" tIns="34290" rIns="68580" bIns="34290" numCol="1" anchor="t" anchorCtr="0" compatLnSpc="1"/>
          <a:lstStyle/>
          <a:p>
            <a:endParaRPr lang="zh-CN" altLang="en-US" sz="2400"/>
          </a:p>
        </p:txBody>
      </p:sp>
      <p:sp>
        <p:nvSpPr>
          <p:cNvPr id="80" name="文本框 94"/>
          <p:cNvSpPr txBox="1"/>
          <p:nvPr/>
        </p:nvSpPr>
        <p:spPr>
          <a:xfrm>
            <a:off x="4789410" y="1123352"/>
            <a:ext cx="1462240" cy="992579"/>
          </a:xfrm>
          <a:prstGeom prst="rect">
            <a:avLst/>
          </a:prstGeom>
          <a:noFill/>
        </p:spPr>
        <p:txBody>
          <a:bodyPr wrap="square" lIns="68580" tIns="34290" rIns="68580" bIns="34290" rtlCol="0">
            <a:spAutoFit/>
          </a:bodyPr>
          <a:lstStyle/>
          <a:p>
            <a:pPr algn="ctr"/>
            <a:r>
              <a:rPr lang="en-US" altLang="zh-CN" sz="6000" b="1" dirty="0" smtClean="0">
                <a:solidFill>
                  <a:schemeClr val="bg1"/>
                </a:solidFill>
                <a:latin typeface="微软雅黑" panose="020B0503020204020204" pitchFamily="34" charset="-122"/>
                <a:ea typeface="微软雅黑" panose="020B0503020204020204" pitchFamily="34" charset="-122"/>
              </a:rPr>
              <a:t>0</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83" name="Freeform 5"/>
          <p:cNvSpPr/>
          <p:nvPr/>
        </p:nvSpPr>
        <p:spPr bwMode="auto">
          <a:xfrm rot="5400000">
            <a:off x="6063658" y="971445"/>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04E3F"/>
          </a:solidFill>
          <a:ln w="15875">
            <a:noFill/>
          </a:ln>
          <a:effectLst/>
        </p:spPr>
        <p:txBody>
          <a:bodyPr vert="horz" wrap="square" lIns="68580" tIns="34290" rIns="68580" bIns="34290" numCol="1" anchor="t" anchorCtr="0" compatLnSpc="1"/>
          <a:lstStyle/>
          <a:p>
            <a:endParaRPr lang="zh-CN" altLang="en-US" sz="2400"/>
          </a:p>
        </p:txBody>
      </p:sp>
      <p:sp>
        <p:nvSpPr>
          <p:cNvPr id="84" name="文本框 94"/>
          <p:cNvSpPr txBox="1"/>
          <p:nvPr/>
        </p:nvSpPr>
        <p:spPr>
          <a:xfrm>
            <a:off x="6059057" y="1108112"/>
            <a:ext cx="1462240" cy="991870"/>
          </a:xfrm>
          <a:prstGeom prst="rect">
            <a:avLst/>
          </a:prstGeom>
          <a:noFill/>
        </p:spPr>
        <p:txBody>
          <a:bodyPr wrap="square" lIns="68580" tIns="34290" rIns="68580" bIns="34290" rtlCol="0">
            <a:spAutoFit/>
          </a:bodyPr>
          <a:lstStyle/>
          <a:p>
            <a:pPr algn="ctr"/>
            <a:r>
              <a:rPr lang="en-US" altLang="zh-CN" sz="6000" b="1" dirty="0">
                <a:solidFill>
                  <a:schemeClr val="bg1"/>
                </a:solidFill>
                <a:latin typeface="微软雅黑" panose="020B0503020204020204" pitchFamily="34" charset="-122"/>
                <a:ea typeface="微软雅黑" panose="020B0503020204020204" pitchFamily="34" charset="-122"/>
              </a:rPr>
              <a:t>X</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sp>
        <p:nvSpPr>
          <p:cNvPr id="87" name="Freeform 5"/>
          <p:cNvSpPr/>
          <p:nvPr/>
        </p:nvSpPr>
        <p:spPr bwMode="auto">
          <a:xfrm rot="5400000">
            <a:off x="7304639" y="971445"/>
            <a:ext cx="1315878" cy="11662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8989"/>
          </a:solidFill>
          <a:ln w="15875">
            <a:noFill/>
          </a:ln>
          <a:effectLst/>
        </p:spPr>
        <p:txBody>
          <a:bodyPr vert="horz" wrap="square" lIns="68580" tIns="34290" rIns="68580" bIns="34290" numCol="1" anchor="t" anchorCtr="0" compatLnSpc="1"/>
          <a:lstStyle/>
          <a:p>
            <a:endParaRPr lang="zh-CN" altLang="en-US" sz="2400"/>
          </a:p>
        </p:txBody>
      </p:sp>
      <p:sp>
        <p:nvSpPr>
          <p:cNvPr id="88" name="文本框 94"/>
          <p:cNvSpPr txBox="1"/>
          <p:nvPr/>
        </p:nvSpPr>
        <p:spPr>
          <a:xfrm>
            <a:off x="7261938" y="1108112"/>
            <a:ext cx="1462240" cy="991870"/>
          </a:xfrm>
          <a:prstGeom prst="rect">
            <a:avLst/>
          </a:prstGeom>
          <a:noFill/>
        </p:spPr>
        <p:txBody>
          <a:bodyPr wrap="square" lIns="68580" tIns="34290" rIns="68580" bIns="34290" rtlCol="0">
            <a:spAutoFit/>
          </a:bodyPr>
          <a:lstStyle/>
          <a:p>
            <a:pPr algn="ctr"/>
            <a:r>
              <a:rPr lang="en-US" altLang="zh-CN" sz="6000" b="1" dirty="0">
                <a:solidFill>
                  <a:schemeClr val="bg1"/>
                </a:solidFill>
                <a:latin typeface="微软雅黑" panose="020B0503020204020204" pitchFamily="34" charset="-122"/>
                <a:ea typeface="微软雅黑" panose="020B0503020204020204" pitchFamily="34" charset="-122"/>
              </a:rPr>
              <a:t>X</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sp>
        <p:nvSpPr>
          <p:cNvPr id="93" name="矩形 92"/>
          <p:cNvSpPr/>
          <p:nvPr/>
        </p:nvSpPr>
        <p:spPr>
          <a:xfrm>
            <a:off x="2390915" y="2465141"/>
            <a:ext cx="7402140" cy="1321348"/>
          </a:xfrm>
          <a:prstGeom prst="rect">
            <a:avLst/>
          </a:prstGeom>
          <a:noFill/>
          <a:ln w="57150">
            <a:solidFill>
              <a:srgbClr val="018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42"/>
          <p:cNvSpPr txBox="1"/>
          <p:nvPr/>
        </p:nvSpPr>
        <p:spPr>
          <a:xfrm>
            <a:off x="2599824" y="2601103"/>
            <a:ext cx="7107506" cy="1015663"/>
          </a:xfrm>
          <a:prstGeom prst="rect">
            <a:avLst/>
          </a:prstGeom>
          <a:noFill/>
        </p:spPr>
        <p:txBody>
          <a:bodyPr wrap="square" rtlCol="0">
            <a:spAutoFit/>
          </a:bodyPr>
          <a:lstStyle/>
          <a:p>
            <a:pPr algn="ctr"/>
            <a:r>
              <a:rPr lang="zh-CN" altLang="en-US" sz="6000" b="1" spc="600" dirty="0">
                <a:solidFill>
                  <a:srgbClr val="018989"/>
                </a:solidFill>
                <a:latin typeface="微软雅黑" panose="020B0503020204020204" pitchFamily="34" charset="-122"/>
                <a:ea typeface="微软雅黑" panose="020B0503020204020204" pitchFamily="34" charset="-122"/>
              </a:rPr>
              <a:t>谢谢您的</a:t>
            </a:r>
            <a:r>
              <a:rPr lang="zh-CN" altLang="en-US" sz="6000" b="1" spc="600" dirty="0">
                <a:solidFill>
                  <a:srgbClr val="F04E3F"/>
                </a:solidFill>
                <a:latin typeface="微软雅黑" panose="020B0503020204020204" pitchFamily="34" charset="-122"/>
                <a:ea typeface="微软雅黑" panose="020B0503020204020204" pitchFamily="34" charset="-122"/>
              </a:rPr>
              <a:t>观看</a:t>
            </a:r>
            <a:r>
              <a:rPr lang="en-US" altLang="zh-CN" sz="6000" b="1" spc="600" dirty="0">
                <a:solidFill>
                  <a:srgbClr val="F04E3F"/>
                </a:solidFill>
                <a:latin typeface="微软雅黑" panose="020B0503020204020204" pitchFamily="34" charset="-122"/>
                <a:ea typeface="微软雅黑" panose="020B0503020204020204" pitchFamily="34" charset="-122"/>
              </a:rPr>
              <a:t>!</a:t>
            </a:r>
            <a:endParaRPr lang="zh-CN" altLang="zh-CN" sz="6000" b="1" spc="600" dirty="0">
              <a:solidFill>
                <a:srgbClr val="F04E3F"/>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3278843" y="4070090"/>
            <a:ext cx="1873744" cy="532880"/>
          </a:xfrm>
          <a:prstGeom prst="roundRect">
            <a:avLst>
              <a:gd name="adj" fmla="val 50000"/>
            </a:avLst>
          </a:prstGeom>
          <a:solidFill>
            <a:srgbClr val="0189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96" name="_16"/>
          <p:cNvSpPr txBox="1">
            <a:spLocks noChangeArrowheads="1"/>
          </p:cNvSpPr>
          <p:nvPr/>
        </p:nvSpPr>
        <p:spPr bwMode="auto">
          <a:xfrm>
            <a:off x="3278843" y="4217558"/>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smtClean="0">
                <a:latin typeface="微软雅黑" panose="020B0503020204020204" pitchFamily="34" charset="-122"/>
                <a:ea typeface="微软雅黑" panose="020B0503020204020204" pitchFamily="34" charset="-122"/>
              </a:rPr>
              <a:t>讲演人：</a:t>
            </a:r>
            <a:r>
              <a:rPr lang="en-US" altLang="zh-CN" sz="1800" dirty="0">
                <a:solidFill>
                  <a:schemeClr val="tx1">
                    <a:lumMod val="50000"/>
                    <a:lumOff val="50000"/>
                  </a:schemeClr>
                </a:solidFill>
                <a:latin typeface="微软雅黑" panose="020B0503020204020204" pitchFamily="34" charset="-122"/>
                <a:ea typeface="微软雅黑" panose="020B0503020204020204" pitchFamily="34" charset="-122"/>
                <a:sym typeface="+mn-ea"/>
              </a:rPr>
              <a:t>XXX</a:t>
            </a:r>
            <a:r>
              <a:rPr lang="en-US" altLang="zh-CN" sz="1800" b="0" dirty="0" smtClean="0">
                <a:latin typeface="微软雅黑" panose="020B0503020204020204" pitchFamily="34" charset="-122"/>
                <a:ea typeface="微软雅黑" panose="020B0503020204020204" pitchFamily="34" charset="-122"/>
              </a:rPr>
              <a:t> </a:t>
            </a:r>
            <a:endParaRPr lang="zh-CN" altLang="zh-CN" sz="1800" b="0" dirty="0">
              <a:latin typeface="微软雅黑" panose="020B0503020204020204" pitchFamily="34" charset="-122"/>
              <a:ea typeface="微软雅黑" panose="020B0503020204020204" pitchFamily="34" charset="-122"/>
            </a:endParaRPr>
          </a:p>
        </p:txBody>
      </p:sp>
      <p:sp>
        <p:nvSpPr>
          <p:cNvPr id="97" name="圆角矩形 96"/>
          <p:cNvSpPr/>
          <p:nvPr/>
        </p:nvSpPr>
        <p:spPr>
          <a:xfrm>
            <a:off x="5202454" y="4082530"/>
            <a:ext cx="1767645" cy="532880"/>
          </a:xfrm>
          <a:prstGeom prst="roundRect">
            <a:avLst>
              <a:gd name="adj" fmla="val 50000"/>
            </a:avLst>
          </a:prstGeom>
          <a:solidFill>
            <a:srgbClr val="F04E3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98" name="_16"/>
          <p:cNvSpPr txBox="1">
            <a:spLocks noChangeArrowheads="1"/>
          </p:cNvSpPr>
          <p:nvPr/>
        </p:nvSpPr>
        <p:spPr bwMode="auto">
          <a:xfrm>
            <a:off x="5183843" y="4229998"/>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部门</a:t>
            </a:r>
            <a:r>
              <a:rPr lang="zh-CN" altLang="en-US" sz="1800" b="0" dirty="0" smtClean="0">
                <a:latin typeface="微软雅黑" panose="020B0503020204020204" pitchFamily="34" charset="-122"/>
                <a:ea typeface="微软雅黑" panose="020B0503020204020204" pitchFamily="34" charset="-122"/>
              </a:rPr>
              <a:t>：</a:t>
            </a:r>
            <a:r>
              <a:rPr lang="en-US" altLang="zh-CN" sz="1800" b="0" dirty="0" smtClean="0">
                <a:latin typeface="微软雅黑" panose="020B0503020204020204" pitchFamily="34" charset="-122"/>
                <a:ea typeface="微软雅黑" panose="020B0503020204020204" pitchFamily="34" charset="-122"/>
              </a:rPr>
              <a:t>XXXXX </a:t>
            </a:r>
            <a:endParaRPr lang="zh-CN" altLang="zh-CN" sz="1800" b="0" dirty="0">
              <a:latin typeface="微软雅黑" panose="020B0503020204020204" pitchFamily="34" charset="-122"/>
              <a:ea typeface="微软雅黑" panose="020B0503020204020204" pitchFamily="34" charset="-122"/>
            </a:endParaRPr>
          </a:p>
        </p:txBody>
      </p:sp>
      <p:sp>
        <p:nvSpPr>
          <p:cNvPr id="99" name="圆角矩形 98"/>
          <p:cNvSpPr/>
          <p:nvPr/>
        </p:nvSpPr>
        <p:spPr>
          <a:xfrm>
            <a:off x="7027249" y="4069830"/>
            <a:ext cx="2247000" cy="532880"/>
          </a:xfrm>
          <a:prstGeom prst="roundRect">
            <a:avLst>
              <a:gd name="adj" fmla="val 50000"/>
            </a:avLst>
          </a:prstGeom>
          <a:solidFill>
            <a:srgbClr val="018989"/>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p>
        </p:txBody>
      </p:sp>
      <p:sp>
        <p:nvSpPr>
          <p:cNvPr id="100" name="_16"/>
          <p:cNvSpPr txBox="1">
            <a:spLocks noChangeArrowheads="1"/>
          </p:cNvSpPr>
          <p:nvPr/>
        </p:nvSpPr>
        <p:spPr bwMode="auto">
          <a:xfrm>
            <a:off x="6817851" y="4163630"/>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1" rIns="91422" bIns="45711"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smtClean="0">
                <a:latin typeface="微软雅黑" panose="020B0503020204020204" pitchFamily="34" charset="-122"/>
                <a:ea typeface="微软雅黑" panose="020B0503020204020204" pitchFamily="34" charset="-122"/>
              </a:rPr>
              <a:t>20XX.XX.XX</a:t>
            </a:r>
            <a:endParaRPr lang="zh-CN" altLang="zh-CN" sz="1800" b="0" dirty="0">
              <a:latin typeface="微软雅黑" panose="020B0503020204020204" pitchFamily="34" charset="-122"/>
              <a:ea typeface="微软雅黑" panose="020B0503020204020204" pitchFamily="34" charset="-122"/>
            </a:endParaRPr>
          </a:p>
        </p:txBody>
      </p:sp>
      <p:sp>
        <p:nvSpPr>
          <p:cNvPr id="45" name="矩形 44"/>
          <p:cNvSpPr/>
          <p:nvPr/>
        </p:nvSpPr>
        <p:spPr>
          <a:xfrm>
            <a:off x="0" y="5181600"/>
            <a:ext cx="12190413" cy="1677988"/>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1000">
        <p:blinds dir="vert"/>
      </p:transition>
    </mc:Choice>
    <mc:Fallback>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1000" fill="hold"/>
                                        <p:tgtEl>
                                          <p:spTgt spid="75"/>
                                        </p:tgtEl>
                                        <p:attrNameLst>
                                          <p:attrName>ppt_w</p:attrName>
                                        </p:attrNameLst>
                                      </p:cBhvr>
                                      <p:tavLst>
                                        <p:tav tm="0">
                                          <p:val>
                                            <p:fltVal val="0"/>
                                          </p:val>
                                        </p:tav>
                                        <p:tav tm="100000">
                                          <p:val>
                                            <p:strVal val="#ppt_w"/>
                                          </p:val>
                                        </p:tav>
                                      </p:tavLst>
                                    </p:anim>
                                    <p:anim calcmode="lin" valueType="num">
                                      <p:cBhvr>
                                        <p:cTn id="12" dur="1000" fill="hold"/>
                                        <p:tgtEl>
                                          <p:spTgt spid="75"/>
                                        </p:tgtEl>
                                        <p:attrNameLst>
                                          <p:attrName>ppt_h</p:attrName>
                                        </p:attrNameLst>
                                      </p:cBhvr>
                                      <p:tavLst>
                                        <p:tav tm="0">
                                          <p:val>
                                            <p:fltVal val="0"/>
                                          </p:val>
                                        </p:tav>
                                        <p:tav tm="100000">
                                          <p:val>
                                            <p:strVal val="#ppt_h"/>
                                          </p:val>
                                        </p:tav>
                                      </p:tavLst>
                                    </p:anim>
                                    <p:anim calcmode="lin" valueType="num">
                                      <p:cBhvr>
                                        <p:cTn id="13" dur="1000" fill="hold"/>
                                        <p:tgtEl>
                                          <p:spTgt spid="75"/>
                                        </p:tgtEl>
                                        <p:attrNameLst>
                                          <p:attrName>style.rotation</p:attrName>
                                        </p:attrNameLst>
                                      </p:cBhvr>
                                      <p:tavLst>
                                        <p:tav tm="0">
                                          <p:val>
                                            <p:fltVal val="90"/>
                                          </p:val>
                                        </p:tav>
                                        <p:tav tm="100000">
                                          <p:val>
                                            <p:fltVal val="0"/>
                                          </p:val>
                                        </p:tav>
                                      </p:tavLst>
                                    </p:anim>
                                    <p:animEffect transition="in" filter="fade">
                                      <p:cBhvr>
                                        <p:cTn id="14" dur="1000"/>
                                        <p:tgtEl>
                                          <p:spTgt spid="75"/>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1000" fill="hold"/>
                                        <p:tgtEl>
                                          <p:spTgt spid="79"/>
                                        </p:tgtEl>
                                        <p:attrNameLst>
                                          <p:attrName>ppt_w</p:attrName>
                                        </p:attrNameLst>
                                      </p:cBhvr>
                                      <p:tavLst>
                                        <p:tav tm="0">
                                          <p:val>
                                            <p:fltVal val="0"/>
                                          </p:val>
                                        </p:tav>
                                        <p:tav tm="100000">
                                          <p:val>
                                            <p:strVal val="#ppt_w"/>
                                          </p:val>
                                        </p:tav>
                                      </p:tavLst>
                                    </p:anim>
                                    <p:anim calcmode="lin" valueType="num">
                                      <p:cBhvr>
                                        <p:cTn id="18" dur="1000" fill="hold"/>
                                        <p:tgtEl>
                                          <p:spTgt spid="79"/>
                                        </p:tgtEl>
                                        <p:attrNameLst>
                                          <p:attrName>ppt_h</p:attrName>
                                        </p:attrNameLst>
                                      </p:cBhvr>
                                      <p:tavLst>
                                        <p:tav tm="0">
                                          <p:val>
                                            <p:fltVal val="0"/>
                                          </p:val>
                                        </p:tav>
                                        <p:tav tm="100000">
                                          <p:val>
                                            <p:strVal val="#ppt_h"/>
                                          </p:val>
                                        </p:tav>
                                      </p:tavLst>
                                    </p:anim>
                                    <p:anim calcmode="lin" valueType="num">
                                      <p:cBhvr>
                                        <p:cTn id="19" dur="1000" fill="hold"/>
                                        <p:tgtEl>
                                          <p:spTgt spid="79"/>
                                        </p:tgtEl>
                                        <p:attrNameLst>
                                          <p:attrName>style.rotation</p:attrName>
                                        </p:attrNameLst>
                                      </p:cBhvr>
                                      <p:tavLst>
                                        <p:tav tm="0">
                                          <p:val>
                                            <p:fltVal val="90"/>
                                          </p:val>
                                        </p:tav>
                                        <p:tav tm="100000">
                                          <p:val>
                                            <p:fltVal val="0"/>
                                          </p:val>
                                        </p:tav>
                                      </p:tavLst>
                                    </p:anim>
                                    <p:animEffect transition="in" filter="fade">
                                      <p:cBhvr>
                                        <p:cTn id="20" dur="1000"/>
                                        <p:tgtEl>
                                          <p:spTgt spid="79"/>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p:cTn id="23" dur="1000" fill="hold"/>
                                        <p:tgtEl>
                                          <p:spTgt spid="83"/>
                                        </p:tgtEl>
                                        <p:attrNameLst>
                                          <p:attrName>ppt_w</p:attrName>
                                        </p:attrNameLst>
                                      </p:cBhvr>
                                      <p:tavLst>
                                        <p:tav tm="0">
                                          <p:val>
                                            <p:fltVal val="0"/>
                                          </p:val>
                                        </p:tav>
                                        <p:tav tm="100000">
                                          <p:val>
                                            <p:strVal val="#ppt_w"/>
                                          </p:val>
                                        </p:tav>
                                      </p:tavLst>
                                    </p:anim>
                                    <p:anim calcmode="lin" valueType="num">
                                      <p:cBhvr>
                                        <p:cTn id="24" dur="1000" fill="hold"/>
                                        <p:tgtEl>
                                          <p:spTgt spid="83"/>
                                        </p:tgtEl>
                                        <p:attrNameLst>
                                          <p:attrName>ppt_h</p:attrName>
                                        </p:attrNameLst>
                                      </p:cBhvr>
                                      <p:tavLst>
                                        <p:tav tm="0">
                                          <p:val>
                                            <p:fltVal val="0"/>
                                          </p:val>
                                        </p:tav>
                                        <p:tav tm="100000">
                                          <p:val>
                                            <p:strVal val="#ppt_h"/>
                                          </p:val>
                                        </p:tav>
                                      </p:tavLst>
                                    </p:anim>
                                    <p:anim calcmode="lin" valueType="num">
                                      <p:cBhvr>
                                        <p:cTn id="25" dur="1000" fill="hold"/>
                                        <p:tgtEl>
                                          <p:spTgt spid="83"/>
                                        </p:tgtEl>
                                        <p:attrNameLst>
                                          <p:attrName>style.rotation</p:attrName>
                                        </p:attrNameLst>
                                      </p:cBhvr>
                                      <p:tavLst>
                                        <p:tav tm="0">
                                          <p:val>
                                            <p:fltVal val="90"/>
                                          </p:val>
                                        </p:tav>
                                        <p:tav tm="100000">
                                          <p:val>
                                            <p:fltVal val="0"/>
                                          </p:val>
                                        </p:tav>
                                      </p:tavLst>
                                    </p:anim>
                                    <p:animEffect transition="in" filter="fade">
                                      <p:cBhvr>
                                        <p:cTn id="26" dur="1000"/>
                                        <p:tgtEl>
                                          <p:spTgt spid="83"/>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53" presetClass="entr" presetSubtype="16" fill="hold" grpId="0" nodeType="withEffect">
                                  <p:stCondLst>
                                    <p:cond delay="35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fltVal val="0"/>
                                          </p:val>
                                        </p:tav>
                                        <p:tav tm="100000">
                                          <p:val>
                                            <p:strVal val="#ppt_w"/>
                                          </p:val>
                                        </p:tav>
                                      </p:tavLst>
                                    </p:anim>
                                    <p:anim calcmode="lin" valueType="num">
                                      <p:cBhvr>
                                        <p:cTn id="52" dur="500" fill="hold"/>
                                        <p:tgtEl>
                                          <p:spTgt spid="88"/>
                                        </p:tgtEl>
                                        <p:attrNameLst>
                                          <p:attrName>ppt_h</p:attrName>
                                        </p:attrNameLst>
                                      </p:cBhvr>
                                      <p:tavLst>
                                        <p:tav tm="0">
                                          <p:val>
                                            <p:fltVal val="0"/>
                                          </p:val>
                                        </p:tav>
                                        <p:tav tm="100000">
                                          <p:val>
                                            <p:strVal val="#ppt_h"/>
                                          </p:val>
                                        </p:tav>
                                      </p:tavLst>
                                    </p:anim>
                                    <p:animEffect transition="in" filter="fade">
                                      <p:cBhvr>
                                        <p:cTn id="53" dur="500"/>
                                        <p:tgtEl>
                                          <p:spTgt spid="8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wipe(left)">
                                      <p:cBhvr>
                                        <p:cTn id="57" dur="500"/>
                                        <p:tgtEl>
                                          <p:spTgt spid="93"/>
                                        </p:tgtEl>
                                      </p:cBhvr>
                                    </p:animEffect>
                                  </p:childTnLst>
                                </p:cTn>
                              </p:par>
                              <p:par>
                                <p:cTn id="58" presetID="56" presetClass="entr" presetSubtype="0" fill="hold" grpId="0" nodeType="withEffect">
                                  <p:stCondLst>
                                    <p:cond delay="200"/>
                                  </p:stCondLst>
                                  <p:iterate type="lt">
                                    <p:tmPct val="10000"/>
                                  </p:iterate>
                                  <p:childTnLst>
                                    <p:set>
                                      <p:cBhvr>
                                        <p:cTn id="59" dur="1" fill="hold">
                                          <p:stCondLst>
                                            <p:cond delay="0"/>
                                          </p:stCondLst>
                                        </p:cTn>
                                        <p:tgtEl>
                                          <p:spTgt spid="94"/>
                                        </p:tgtEl>
                                        <p:attrNameLst>
                                          <p:attrName>style.visibility</p:attrName>
                                        </p:attrNameLst>
                                      </p:cBhvr>
                                      <p:to>
                                        <p:strVal val="visible"/>
                                      </p:to>
                                    </p:set>
                                    <p:anim by="(-#ppt_w*2)" calcmode="lin" valueType="num">
                                      <p:cBhvr rctx="PPT">
                                        <p:cTn id="60" dur="250" autoRev="1" fill="hold">
                                          <p:stCondLst>
                                            <p:cond delay="0"/>
                                          </p:stCondLst>
                                        </p:cTn>
                                        <p:tgtEl>
                                          <p:spTgt spid="94"/>
                                        </p:tgtEl>
                                        <p:attrNameLst>
                                          <p:attrName>ppt_w</p:attrName>
                                        </p:attrNameLst>
                                      </p:cBhvr>
                                    </p:anim>
                                    <p:anim by="(#ppt_w*0.50)" calcmode="lin" valueType="num">
                                      <p:cBhvr>
                                        <p:cTn id="61" dur="250" decel="50000" autoRev="1" fill="hold">
                                          <p:stCondLst>
                                            <p:cond delay="0"/>
                                          </p:stCondLst>
                                        </p:cTn>
                                        <p:tgtEl>
                                          <p:spTgt spid="94"/>
                                        </p:tgtEl>
                                        <p:attrNameLst>
                                          <p:attrName>ppt_x</p:attrName>
                                        </p:attrNameLst>
                                      </p:cBhvr>
                                    </p:anim>
                                    <p:anim from="(-#ppt_h/2)" to="(#ppt_y)" calcmode="lin" valueType="num">
                                      <p:cBhvr>
                                        <p:cTn id="62" dur="500" fill="hold">
                                          <p:stCondLst>
                                            <p:cond delay="0"/>
                                          </p:stCondLst>
                                        </p:cTn>
                                        <p:tgtEl>
                                          <p:spTgt spid="94"/>
                                        </p:tgtEl>
                                        <p:attrNameLst>
                                          <p:attrName>ppt_y</p:attrName>
                                        </p:attrNameLst>
                                      </p:cBhvr>
                                    </p:anim>
                                    <p:animRot by="21600000">
                                      <p:cBhvr>
                                        <p:cTn id="63" dur="500" fill="hold">
                                          <p:stCondLst>
                                            <p:cond delay="0"/>
                                          </p:stCondLst>
                                        </p:cTn>
                                        <p:tgtEl>
                                          <p:spTgt spid="94"/>
                                        </p:tgtEl>
                                        <p:attrNameLst>
                                          <p:attrName>r</p:attrName>
                                        </p:attrNameLst>
                                      </p:cBhvr>
                                    </p:animRo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wipe(left)">
                                      <p:cBhvr>
                                        <p:cTn id="67" dur="250"/>
                                        <p:tgtEl>
                                          <p:spTgt spid="95"/>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wipe(left)">
                                      <p:cBhvr>
                                        <p:cTn id="71" dur="250"/>
                                        <p:tgtEl>
                                          <p:spTgt spid="96"/>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250"/>
                                        <p:tgtEl>
                                          <p:spTgt spid="97"/>
                                        </p:tgtEl>
                                      </p:cBhvr>
                                    </p:animEffect>
                                  </p:childTnLst>
                                </p:cTn>
                              </p:par>
                            </p:childTnLst>
                          </p:cTn>
                        </p:par>
                        <p:par>
                          <p:cTn id="76" fill="hold">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250"/>
                                        <p:tgtEl>
                                          <p:spTgt spid="98"/>
                                        </p:tgtEl>
                                      </p:cBhvr>
                                    </p:animEffect>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250"/>
                                        <p:tgtEl>
                                          <p:spTgt spid="99"/>
                                        </p:tgtEl>
                                      </p:cBhvr>
                                    </p:animEffect>
                                  </p:childTnLst>
                                </p:cTn>
                              </p:par>
                            </p:childTnLst>
                          </p:cTn>
                        </p:par>
                        <p:par>
                          <p:cTn id="84" fill="hold">
                            <p:stCondLst>
                              <p:cond delay="5500"/>
                            </p:stCondLst>
                            <p:childTnLst>
                              <p:par>
                                <p:cTn id="85" presetID="22" presetClass="entr" presetSubtype="8"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wipe(left)">
                                      <p:cBhvr>
                                        <p:cTn id="87" dur="2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9" grpId="0" animBg="1"/>
      <p:bldP spid="80" grpId="0"/>
      <p:bldP spid="83" grpId="0" animBg="1"/>
      <p:bldP spid="84" grpId="0"/>
      <p:bldP spid="87" grpId="0" animBg="1"/>
      <p:bldP spid="88" grpId="0"/>
      <p:bldP spid="93" grpId="0" animBg="1"/>
      <p:bldP spid="94" grpId="0"/>
      <p:bldP spid="95" grpId="0" animBg="1"/>
      <p:bldP spid="96" grpId="0"/>
      <p:bldP spid="97" grpId="0" animBg="1"/>
      <p:bldP spid="98" grpId="0"/>
      <p:bldP spid="99" grpId="0" animBg="1"/>
      <p:bldP spid="100" grpId="0"/>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9"/>
          <p:cNvSpPr>
            <a:spLocks noChangeArrowheads="1"/>
          </p:cNvSpPr>
          <p:nvPr/>
        </p:nvSpPr>
        <p:spPr bwMode="auto">
          <a:xfrm>
            <a:off x="3515341" y="302929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F04E3F"/>
                </a:solidFill>
                <a:latin typeface="微软雅黑" panose="020B0503020204020204" pitchFamily="34" charset="-122"/>
                <a:ea typeface="微软雅黑" panose="020B0503020204020204" pitchFamily="34" charset="-122"/>
                <a:sym typeface="微软雅黑" panose="020B0503020204020204" pitchFamily="34" charset="-122"/>
              </a:rPr>
              <a:t>点击加入标题</a:t>
            </a:r>
            <a:endParaRPr lang="en-US" altLang="zh-CN" sz="4800" b="1" dirty="0">
              <a:solidFill>
                <a:srgbClr val="F04E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298667" y="3958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在此处添加</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50738" y="3602187"/>
            <a:ext cx="1456264" cy="1"/>
          </a:xfrm>
          <a:prstGeom prst="line">
            <a:avLst/>
          </a:prstGeom>
          <a:ln w="9525">
            <a:solidFill>
              <a:srgbClr val="F04E3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13838" y="3602187"/>
            <a:ext cx="1379619" cy="1"/>
          </a:xfrm>
          <a:prstGeom prst="line">
            <a:avLst/>
          </a:prstGeom>
          <a:ln w="9525">
            <a:solidFill>
              <a:srgbClr val="F04E3F"/>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923819" y="587462"/>
            <a:ext cx="4326048" cy="2606580"/>
            <a:chOff x="3923819" y="592184"/>
            <a:chExt cx="4326048" cy="2606580"/>
          </a:xfrm>
        </p:grpSpPr>
        <p:sp>
          <p:nvSpPr>
            <p:cNvPr id="34" name="等腰三角形 33"/>
            <p:cNvSpPr/>
            <p:nvPr/>
          </p:nvSpPr>
          <p:spPr>
            <a:xfrm rot="2484028">
              <a:off x="4705566" y="592184"/>
              <a:ext cx="2729112" cy="2606580"/>
            </a:xfrm>
            <a:custGeom>
              <a:avLst/>
              <a:gdLst/>
              <a:ahLst/>
              <a:cxnLst/>
              <a:rect l="l" t="t" r="r" b="b"/>
              <a:pathLst>
                <a:path w="2729112" h="2606580">
                  <a:moveTo>
                    <a:pt x="0" y="1706340"/>
                  </a:moveTo>
                  <a:lnTo>
                    <a:pt x="1935431" y="0"/>
                  </a:lnTo>
                  <a:lnTo>
                    <a:pt x="2729112" y="900240"/>
                  </a:lnTo>
                  <a:lnTo>
                    <a:pt x="2531475" y="1074484"/>
                  </a:lnTo>
                  <a:lnTo>
                    <a:pt x="2658139" y="1269688"/>
                  </a:lnTo>
                  <a:lnTo>
                    <a:pt x="2310063" y="1269688"/>
                  </a:lnTo>
                  <a:lnTo>
                    <a:pt x="793681" y="2606580"/>
                  </a:lnTo>
                  <a:close/>
                </a:path>
              </a:pathLst>
            </a:cu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4"/>
            <p:cNvSpPr txBox="1"/>
            <p:nvPr/>
          </p:nvSpPr>
          <p:spPr>
            <a:xfrm>
              <a:off x="3923819" y="1579128"/>
              <a:ext cx="4326048" cy="623248"/>
            </a:xfrm>
            <a:prstGeom prst="rect">
              <a:avLst/>
            </a:prstGeom>
            <a:noFill/>
          </p:spPr>
          <p:txBody>
            <a:bodyPr wrap="square" lIns="68580" tIns="34290" rIns="68580" bIns="34290"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 01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0" y="5181600"/>
            <a:ext cx="12190413" cy="1677988"/>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750"/>
                                        <p:tgtEl>
                                          <p:spTgt spid="3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750"/>
                                        <p:tgtEl>
                                          <p:spTgt spid="38"/>
                                        </p:tgtEl>
                                      </p:cBhvr>
                                    </p:animEffect>
                                    <p:anim calcmode="lin" valueType="num">
                                      <p:cBhvr>
                                        <p:cTn id="12" dur="750" fill="hold"/>
                                        <p:tgtEl>
                                          <p:spTgt spid="38"/>
                                        </p:tgtEl>
                                        <p:attrNameLst>
                                          <p:attrName>ppt_x</p:attrName>
                                        </p:attrNameLst>
                                      </p:cBhvr>
                                      <p:tavLst>
                                        <p:tav tm="0">
                                          <p:val>
                                            <p:strVal val="#ppt_x"/>
                                          </p:val>
                                        </p:tav>
                                        <p:tav tm="100000">
                                          <p:val>
                                            <p:strVal val="#ppt_x"/>
                                          </p:val>
                                        </p:tav>
                                      </p:tavLst>
                                    </p:anim>
                                    <p:anim calcmode="lin" valueType="num">
                                      <p:cBhvr>
                                        <p:cTn id="13" dur="75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3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pic>
        <p:nvPicPr>
          <p:cNvPr id="7" name="Picture 4" descr="E:\ufeils\ppt\PIC\image 1753.png"/>
          <p:cNvPicPr>
            <a:picLocks noChangeAspect="1" noChangeArrowheads="1"/>
          </p:cNvPicPr>
          <p:nvPr/>
        </p:nvPicPr>
        <p:blipFill>
          <a:blip r:embed="rId1" cstate="print">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27195" y="1968472"/>
            <a:ext cx="3997196" cy="4065680"/>
          </a:xfrm>
          <a:prstGeom prst="rect">
            <a:avLst/>
          </a:prstGeom>
          <a:blipFill dpi="0" rotWithShape="1">
            <a:blip r:embed="rId3"/>
            <a:srcRect/>
            <a:tile tx="0" ty="0" sx="100000" sy="100000" flip="none" algn="tl"/>
          </a:blipFill>
        </p:spPr>
      </p:pic>
      <p:grpSp>
        <p:nvGrpSpPr>
          <p:cNvPr id="8" name="8"/>
          <p:cNvGrpSpPr/>
          <p:nvPr/>
        </p:nvGrpSpPr>
        <p:grpSpPr>
          <a:xfrm>
            <a:off x="5586146" y="1968472"/>
            <a:ext cx="5647908" cy="4065680"/>
            <a:chOff x="4943871" y="1701800"/>
            <a:chExt cx="6552804" cy="4390504"/>
          </a:xfrm>
        </p:grpSpPr>
        <p:sp>
          <p:nvSpPr>
            <p:cNvPr id="9" name="3"/>
            <p:cNvSpPr/>
            <p:nvPr/>
          </p:nvSpPr>
          <p:spPr>
            <a:xfrm>
              <a:off x="5447928" y="1701800"/>
              <a:ext cx="6048747" cy="4390504"/>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9"/>
          <p:cNvSpPr txBox="1"/>
          <p:nvPr/>
        </p:nvSpPr>
        <p:spPr>
          <a:xfrm>
            <a:off x="6549168" y="2494821"/>
            <a:ext cx="3646748"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基本情况简介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TextBox 106"/>
          <p:cNvSpPr txBox="1"/>
          <p:nvPr/>
        </p:nvSpPr>
        <p:spPr>
          <a:xfrm>
            <a:off x="6515511" y="3150262"/>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a:t>
            </a:r>
            <a:r>
              <a:rPr lang="zh-CN" altLang="en-US" sz="1400" dirty="0" smtClean="0">
                <a:solidFill>
                  <a:schemeClr val="bg1"/>
                </a:solidFill>
                <a:latin typeface="微软雅黑" panose="020B0503020204020204" pitchFamily="34" charset="-122"/>
                <a:ea typeface="微软雅黑" panose="020B0503020204020204" pitchFamily="34" charset="-122"/>
              </a:rPr>
              <a:t>项专业</a:t>
            </a:r>
            <a:r>
              <a:rPr lang="zh-CN" altLang="en-US" sz="1400" dirty="0">
                <a:solidFill>
                  <a:schemeClr val="bg1"/>
                </a:solidFill>
                <a:latin typeface="微软雅黑" panose="020B0503020204020204" pitchFamily="34" charset="-122"/>
                <a:ea typeface="微软雅黑" panose="020B0503020204020204" pitchFamily="34" charset="-122"/>
              </a:rPr>
              <a:t>设计</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549168" y="4221570"/>
            <a:ext cx="3646748" cy="369332"/>
          </a:xfrm>
          <a:prstGeom prst="rect">
            <a:avLst/>
          </a:prstGeom>
          <a:noFill/>
        </p:spPr>
        <p:txBody>
          <a:bodyPr wrap="square" lIns="0" tIns="0" rIns="0" bIns="0"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加入你的标题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 name="TextBox 106"/>
          <p:cNvSpPr txBox="1"/>
          <p:nvPr/>
        </p:nvSpPr>
        <p:spPr>
          <a:xfrm>
            <a:off x="6515511" y="4820086"/>
            <a:ext cx="4165206" cy="577081"/>
          </a:xfrm>
          <a:prstGeom prst="rect">
            <a:avLst/>
          </a:prstGeom>
          <a:noFill/>
        </p:spPr>
        <p:txBody>
          <a:bodyPr wrap="square" lIns="0" tIns="0" rIns="0" bIns="0" rtlCol="0">
            <a:spAutoFit/>
          </a:bodyPr>
          <a:lstStyle/>
          <a:p>
            <a:pPr algn="just">
              <a:lnSpc>
                <a:spcPts val="1500"/>
              </a:lnSpc>
            </a:pPr>
            <a:r>
              <a:rPr lang="zh-CN" altLang="en-US" sz="14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a:t>
            </a:r>
            <a:r>
              <a:rPr lang="zh-CN" altLang="en-US" sz="1400" dirty="0" smtClean="0">
                <a:solidFill>
                  <a:schemeClr val="bg1"/>
                </a:solidFill>
                <a:latin typeface="微软雅黑" panose="020B0503020204020204" pitchFamily="34" charset="-122"/>
                <a:ea typeface="微软雅黑" panose="020B0503020204020204" pitchFamily="34" charset="-122"/>
              </a:rPr>
              <a:t>项专业</a:t>
            </a:r>
            <a:r>
              <a:rPr lang="zh-CN" altLang="en-US" sz="1400" dirty="0">
                <a:solidFill>
                  <a:schemeClr val="bg1"/>
                </a:solidFill>
                <a:latin typeface="微软雅黑" panose="020B0503020204020204" pitchFamily="34" charset="-122"/>
                <a:ea typeface="微软雅黑" panose="020B0503020204020204" pitchFamily="34" charset="-122"/>
              </a:rPr>
              <a:t>设计</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cxnSp>
        <p:nvCxnSpPr>
          <p:cNvPr id="15" name="30"/>
          <p:cNvCxnSpPr/>
          <p:nvPr/>
        </p:nvCxnSpPr>
        <p:spPr>
          <a:xfrm>
            <a:off x="6582712" y="2968743"/>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31"/>
          <p:cNvCxnSpPr/>
          <p:nvPr/>
        </p:nvCxnSpPr>
        <p:spPr>
          <a:xfrm>
            <a:off x="6582712" y="4689203"/>
            <a:ext cx="38883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800"/>
                                        <p:tgtEl>
                                          <p:spTgt spid="7"/>
                                        </p:tgtEl>
                                      </p:cBhvr>
                                    </p:animEffect>
                                    <p:anim calcmode="lin" valueType="num">
                                      <p:cBhvr>
                                        <p:cTn id="11" dur="800" fill="hold"/>
                                        <p:tgtEl>
                                          <p:spTgt spid="7"/>
                                        </p:tgtEl>
                                        <p:attrNameLst>
                                          <p:attrName>ppt_x</p:attrName>
                                        </p:attrNameLst>
                                      </p:cBhvr>
                                      <p:tavLst>
                                        <p:tav tm="0">
                                          <p:val>
                                            <p:strVal val="#ppt_x"/>
                                          </p:val>
                                        </p:tav>
                                        <p:tav tm="100000">
                                          <p:val>
                                            <p:strVal val="#ppt_x"/>
                                          </p:val>
                                        </p:tav>
                                      </p:tavLst>
                                    </p:anim>
                                    <p:anim calcmode="lin" valueType="num">
                                      <p:cBhvr>
                                        <p:cTn id="12" dur="8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8" name="圆角矩形 7"/>
          <p:cNvSpPr/>
          <p:nvPr/>
        </p:nvSpPr>
        <p:spPr>
          <a:xfrm>
            <a:off x="786596" y="2134041"/>
            <a:ext cx="3718848" cy="765572"/>
          </a:xfrm>
          <a:prstGeom prst="roundRect">
            <a:avLst>
              <a:gd name="adj" fmla="val 0"/>
            </a:avLst>
          </a:prstGeom>
          <a:solidFill>
            <a:srgbClr val="01898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latin typeface="+mn-ea"/>
            </a:endParaRPr>
          </a:p>
        </p:txBody>
      </p:sp>
      <p:sp>
        <p:nvSpPr>
          <p:cNvPr id="11" name="圆角矩形 10"/>
          <p:cNvSpPr/>
          <p:nvPr/>
        </p:nvSpPr>
        <p:spPr>
          <a:xfrm>
            <a:off x="786596" y="3507670"/>
            <a:ext cx="3718848" cy="765572"/>
          </a:xfrm>
          <a:prstGeom prst="roundRect">
            <a:avLst>
              <a:gd name="adj" fmla="val 0"/>
            </a:avLst>
          </a:prstGeom>
          <a:solidFill>
            <a:srgbClr val="F04E3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latin typeface="+mn-ea"/>
            </a:endParaRPr>
          </a:p>
        </p:txBody>
      </p:sp>
      <p:sp>
        <p:nvSpPr>
          <p:cNvPr id="14" name="圆角矩形 13"/>
          <p:cNvSpPr/>
          <p:nvPr/>
        </p:nvSpPr>
        <p:spPr>
          <a:xfrm>
            <a:off x="786596" y="4897471"/>
            <a:ext cx="3718848" cy="765572"/>
          </a:xfrm>
          <a:prstGeom prst="roundRect">
            <a:avLst>
              <a:gd name="adj" fmla="val 0"/>
            </a:avLst>
          </a:prstGeom>
          <a:solidFill>
            <a:srgbClr val="01898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latin typeface="+mn-ea"/>
            </a:endParaRPr>
          </a:p>
        </p:txBody>
      </p:sp>
      <p:sp>
        <p:nvSpPr>
          <p:cNvPr id="17" name="圆角矩形 16"/>
          <p:cNvSpPr/>
          <p:nvPr/>
        </p:nvSpPr>
        <p:spPr>
          <a:xfrm>
            <a:off x="7808145" y="2133601"/>
            <a:ext cx="3718848" cy="765572"/>
          </a:xfrm>
          <a:prstGeom prst="roundRect">
            <a:avLst>
              <a:gd name="adj" fmla="val 0"/>
            </a:avLst>
          </a:prstGeom>
          <a:solidFill>
            <a:srgbClr val="F04E3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latin typeface="+mn-ea"/>
            </a:endParaRPr>
          </a:p>
        </p:txBody>
      </p:sp>
      <p:sp>
        <p:nvSpPr>
          <p:cNvPr id="20" name="圆角矩形 19"/>
          <p:cNvSpPr/>
          <p:nvPr/>
        </p:nvSpPr>
        <p:spPr>
          <a:xfrm>
            <a:off x="7808145" y="3507230"/>
            <a:ext cx="3718848" cy="765572"/>
          </a:xfrm>
          <a:prstGeom prst="roundRect">
            <a:avLst>
              <a:gd name="adj" fmla="val 0"/>
            </a:avLst>
          </a:prstGeom>
          <a:solidFill>
            <a:srgbClr val="018989"/>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latin typeface="+mn-ea"/>
            </a:endParaRPr>
          </a:p>
        </p:txBody>
      </p:sp>
      <p:sp>
        <p:nvSpPr>
          <p:cNvPr id="23" name="圆角矩形 22"/>
          <p:cNvSpPr/>
          <p:nvPr/>
        </p:nvSpPr>
        <p:spPr>
          <a:xfrm>
            <a:off x="7808145" y="4897031"/>
            <a:ext cx="3718848" cy="765572"/>
          </a:xfrm>
          <a:prstGeom prst="roundRect">
            <a:avLst>
              <a:gd name="adj" fmla="val 0"/>
            </a:avLst>
          </a:prstGeom>
          <a:solidFill>
            <a:srgbClr val="F04E3F"/>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FFFFFF"/>
              </a:solidFill>
              <a:latin typeface="+mn-ea"/>
            </a:endParaRPr>
          </a:p>
        </p:txBody>
      </p:sp>
      <p:sp>
        <p:nvSpPr>
          <p:cNvPr id="26" name="椭圆 25"/>
          <p:cNvSpPr/>
          <p:nvPr/>
        </p:nvSpPr>
        <p:spPr>
          <a:xfrm>
            <a:off x="4683012" y="2420549"/>
            <a:ext cx="2942612" cy="2942612"/>
          </a:xfrm>
          <a:prstGeom prst="ellipse">
            <a:avLst/>
          </a:prstGeom>
          <a:solidFill>
            <a:srgbClr val="018989"/>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a:solidFill>
                <a:srgbClr val="FFFFFF"/>
              </a:solidFill>
              <a:latin typeface="Calibri" panose="020F0502020204030204"/>
              <a:ea typeface="宋体" panose="02010600030101010101" pitchFamily="2" charset="-122"/>
            </a:endParaRPr>
          </a:p>
        </p:txBody>
      </p:sp>
      <p:sp>
        <p:nvSpPr>
          <p:cNvPr id="28" name="Text Placeholder 12"/>
          <p:cNvSpPr txBox="1"/>
          <p:nvPr/>
        </p:nvSpPr>
        <p:spPr>
          <a:xfrm>
            <a:off x="1328751" y="2312510"/>
            <a:ext cx="2855736" cy="418592"/>
          </a:xfrm>
          <a:prstGeom prst="rect">
            <a:avLst/>
          </a:prstGeom>
          <a:noFill/>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800" b="1" dirty="0" smtClean="0">
                <a:solidFill>
                  <a:schemeClr val="bg1"/>
                </a:solidFill>
                <a:latin typeface="微软雅黑" panose="020B0503020204020204" pitchFamily="34" charset="-122"/>
                <a:ea typeface="微软雅黑" panose="020B0503020204020204" pitchFamily="34" charset="-122"/>
              </a:rPr>
              <a:t>01 </a:t>
            </a:r>
            <a:r>
              <a:rPr lang="zh-CN" altLang="en-US" sz="1800" b="1" dirty="0" smtClean="0">
                <a:solidFill>
                  <a:schemeClr val="bg1"/>
                </a:solidFill>
                <a:latin typeface="微软雅黑" panose="020B0503020204020204" pitchFamily="34" charset="-122"/>
                <a:ea typeface="微软雅黑" panose="020B0503020204020204" pitchFamily="34" charset="-122"/>
              </a:rPr>
              <a:t>点击</a:t>
            </a:r>
            <a:r>
              <a:rPr lang="zh-CN" altLang="en-US" sz="1800" b="1" dirty="0">
                <a:solidFill>
                  <a:schemeClr val="bg1"/>
                </a:solidFill>
                <a:latin typeface="微软雅黑" panose="020B0503020204020204" pitchFamily="34" charset="-122"/>
                <a:ea typeface="微软雅黑" panose="020B0503020204020204" pitchFamily="34" charset="-122"/>
              </a:rPr>
              <a:t>输入</a:t>
            </a:r>
            <a:r>
              <a:rPr lang="zh-CN" altLang="en-US" sz="1800" b="1" dirty="0" smtClean="0">
                <a:solidFill>
                  <a:schemeClr val="bg1"/>
                </a:solidFill>
                <a:latin typeface="微软雅黑" panose="020B0503020204020204" pitchFamily="34" charset="-122"/>
                <a:ea typeface="微软雅黑" panose="020B0503020204020204" pitchFamily="34" charset="-122"/>
              </a:rPr>
              <a:t>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29" name="Text Placeholder 12"/>
          <p:cNvSpPr txBox="1"/>
          <p:nvPr/>
        </p:nvSpPr>
        <p:spPr>
          <a:xfrm>
            <a:off x="1328751" y="3684715"/>
            <a:ext cx="2855736" cy="418592"/>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800" b="1" dirty="0" smtClean="0">
                <a:solidFill>
                  <a:schemeClr val="bg1"/>
                </a:solidFill>
                <a:latin typeface="微软雅黑" panose="020B0503020204020204" pitchFamily="34" charset="-122"/>
                <a:ea typeface="微软雅黑" panose="020B0503020204020204" pitchFamily="34" charset="-122"/>
              </a:rPr>
              <a:t>02 </a:t>
            </a:r>
            <a:r>
              <a:rPr lang="zh-CN" altLang="en-US" sz="1800" b="1" dirty="0" smtClean="0">
                <a:solidFill>
                  <a:schemeClr val="bg1"/>
                </a:solidFill>
                <a:latin typeface="微软雅黑" panose="020B0503020204020204" pitchFamily="34" charset="-122"/>
                <a:ea typeface="微软雅黑" panose="020B0503020204020204" pitchFamily="34" charset="-122"/>
              </a:rPr>
              <a:t>点击</a:t>
            </a:r>
            <a:r>
              <a:rPr lang="zh-CN" altLang="en-US" sz="1800" b="1" dirty="0">
                <a:solidFill>
                  <a:schemeClr val="bg1"/>
                </a:solidFill>
                <a:latin typeface="微软雅黑" panose="020B0503020204020204" pitchFamily="34" charset="-122"/>
                <a:ea typeface="微软雅黑" panose="020B0503020204020204" pitchFamily="34" charset="-122"/>
              </a:rPr>
              <a:t>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0" name="Text Placeholder 12"/>
          <p:cNvSpPr txBox="1"/>
          <p:nvPr/>
        </p:nvSpPr>
        <p:spPr>
          <a:xfrm>
            <a:off x="1328751" y="5070962"/>
            <a:ext cx="2855736" cy="418592"/>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altLang="zh-CN" sz="1800" b="1" dirty="0" smtClean="0">
                <a:solidFill>
                  <a:schemeClr val="bg1"/>
                </a:solidFill>
                <a:latin typeface="微软雅黑" panose="020B0503020204020204" pitchFamily="34" charset="-122"/>
                <a:ea typeface="微软雅黑" panose="020B0503020204020204" pitchFamily="34" charset="-122"/>
              </a:rPr>
              <a:t>03 </a:t>
            </a:r>
            <a:r>
              <a:rPr lang="zh-CN" altLang="en-US" sz="1800" b="1" dirty="0" smtClean="0">
                <a:solidFill>
                  <a:schemeClr val="bg1"/>
                </a:solidFill>
                <a:latin typeface="微软雅黑" panose="020B0503020204020204" pitchFamily="34" charset="-122"/>
                <a:ea typeface="微软雅黑" panose="020B0503020204020204" pitchFamily="34" charset="-122"/>
              </a:rPr>
              <a:t>点击</a:t>
            </a:r>
            <a:r>
              <a:rPr lang="zh-CN" altLang="en-US" sz="1800" b="1" dirty="0">
                <a:solidFill>
                  <a:schemeClr val="bg1"/>
                </a:solidFill>
                <a:latin typeface="微软雅黑" panose="020B0503020204020204" pitchFamily="34" charset="-122"/>
                <a:ea typeface="微软雅黑" panose="020B0503020204020204" pitchFamily="34" charset="-122"/>
              </a:rPr>
              <a:t>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8168360" y="2312510"/>
            <a:ext cx="2855736" cy="418592"/>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04 </a:t>
            </a:r>
            <a:r>
              <a:rPr lang="zh-CN" altLang="en-US" sz="1800" b="1" dirty="0" smtClean="0">
                <a:solidFill>
                  <a:schemeClr val="bg1"/>
                </a:solidFill>
                <a:latin typeface="微软雅黑" panose="020B0503020204020204" pitchFamily="34" charset="-122"/>
                <a:ea typeface="微软雅黑" panose="020B0503020204020204" pitchFamily="34" charset="-122"/>
              </a:rPr>
              <a:t>点击</a:t>
            </a:r>
            <a:r>
              <a:rPr lang="zh-CN" altLang="en-US" sz="1800" b="1" dirty="0">
                <a:solidFill>
                  <a:schemeClr val="bg1"/>
                </a:solidFill>
                <a:latin typeface="微软雅黑" panose="020B0503020204020204" pitchFamily="34" charset="-122"/>
                <a:ea typeface="微软雅黑" panose="020B0503020204020204" pitchFamily="34" charset="-122"/>
              </a:rPr>
              <a:t>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12"/>
          <p:cNvSpPr txBox="1"/>
          <p:nvPr/>
        </p:nvSpPr>
        <p:spPr>
          <a:xfrm>
            <a:off x="8168360" y="3684715"/>
            <a:ext cx="2855736" cy="418592"/>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05 </a:t>
            </a:r>
            <a:r>
              <a:rPr lang="zh-CN" altLang="en-US" sz="1800" b="1" dirty="0" smtClean="0">
                <a:solidFill>
                  <a:schemeClr val="bg1"/>
                </a:solidFill>
                <a:latin typeface="微软雅黑" panose="020B0503020204020204" pitchFamily="34" charset="-122"/>
                <a:ea typeface="微软雅黑" panose="020B0503020204020204" pitchFamily="34" charset="-122"/>
              </a:rPr>
              <a:t>点击</a:t>
            </a:r>
            <a:r>
              <a:rPr lang="zh-CN" altLang="en-US" sz="1800" b="1" dirty="0">
                <a:solidFill>
                  <a:schemeClr val="bg1"/>
                </a:solidFill>
                <a:latin typeface="微软雅黑" panose="020B0503020204020204" pitchFamily="34" charset="-122"/>
                <a:ea typeface="微软雅黑" panose="020B0503020204020204" pitchFamily="34" charset="-122"/>
              </a:rPr>
              <a:t>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8168360" y="5070962"/>
            <a:ext cx="2855736" cy="418592"/>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06 </a:t>
            </a:r>
            <a:r>
              <a:rPr lang="zh-CN" altLang="en-US" sz="1800" b="1" dirty="0" smtClean="0">
                <a:solidFill>
                  <a:schemeClr val="bg1"/>
                </a:solidFill>
                <a:latin typeface="微软雅黑" panose="020B0503020204020204" pitchFamily="34" charset="-122"/>
                <a:ea typeface="微软雅黑" panose="020B0503020204020204" pitchFamily="34" charset="-122"/>
              </a:rPr>
              <a:t>点击</a:t>
            </a:r>
            <a:r>
              <a:rPr lang="zh-CN" altLang="en-US" sz="1800" b="1" dirty="0">
                <a:solidFill>
                  <a:schemeClr val="bg1"/>
                </a:solidFill>
                <a:latin typeface="微软雅黑" panose="020B0503020204020204" pitchFamily="34" charset="-122"/>
                <a:ea typeface="微软雅黑" panose="020B0503020204020204" pitchFamily="34" charset="-122"/>
              </a:rPr>
              <a:t>输入标题内容</a:t>
            </a:r>
            <a:endParaRPr lang="en-GB" altLang="zh-CN" sz="1800" b="1" dirty="0">
              <a:solidFill>
                <a:schemeClr val="bg1"/>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626822" y="3083097"/>
            <a:ext cx="2588248" cy="180654"/>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文字简明扼要</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的说明分项</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626822" y="4460661"/>
            <a:ext cx="2588248" cy="180654"/>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文字简明扼要</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的说明分项</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626822" y="5873984"/>
            <a:ext cx="2588248" cy="180654"/>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文字简明扼要</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的说明分项</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8086543" y="3086943"/>
            <a:ext cx="2452324" cy="176092"/>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文字简明扼要</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的说明分项</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8086543" y="4464507"/>
            <a:ext cx="2452324" cy="176092"/>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文字简明扼要</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的说明分项</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8086543" y="5877830"/>
            <a:ext cx="2452324" cy="176092"/>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文字简明扼要</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的说明分项</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5046308" y="3354136"/>
            <a:ext cx="2205072" cy="1077218"/>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年度工作</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a:r>
              <a:rPr lang="zh-CN" altLang="en-US" sz="3200" b="1" dirty="0">
                <a:solidFill>
                  <a:schemeClr val="bg1"/>
                </a:solidFill>
                <a:latin typeface="微软雅黑" panose="020B0503020204020204" pitchFamily="34" charset="-122"/>
                <a:ea typeface="微软雅黑" panose="020B0503020204020204" pitchFamily="34" charset="-122"/>
              </a:rPr>
              <a:t>内容概述</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39">
                                            <p:txEl>
                                              <p:pRg st="0" end="0"/>
                                            </p:txEl>
                                          </p:spTgt>
                                        </p:tgtEl>
                                        <p:attrNameLst>
                                          <p:attrName>style.visibility</p:attrName>
                                        </p:attrNameLst>
                                      </p:cBhvr>
                                      <p:to>
                                        <p:strVal val="visible"/>
                                      </p:to>
                                    </p:set>
                                    <p:animEffect transition="in" filter="fade">
                                      <p:cBhvr>
                                        <p:cTn id="40" dur="500"/>
                                        <p:tgtEl>
                                          <p:spTgt spid="39">
                                            <p:txEl>
                                              <p:pRg st="0" end="0"/>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2">
                                            <p:txEl>
                                              <p:pRg st="0" end="0"/>
                                            </p:txEl>
                                          </p:spTgt>
                                        </p:tgtEl>
                                        <p:attrNameLst>
                                          <p:attrName>style.visibility</p:attrName>
                                        </p:attrNameLst>
                                      </p:cBhvr>
                                      <p:to>
                                        <p:strVal val="visible"/>
                                      </p:to>
                                    </p:set>
                                    <p:animEffect transition="in" filter="fade">
                                      <p:cBhvr>
                                        <p:cTn id="64" dur="500"/>
                                        <p:tgtEl>
                                          <p:spTgt spid="42">
                                            <p:txEl>
                                              <p:pRg st="0" end="0"/>
                                            </p:txEl>
                                          </p:spTgt>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fade">
                                      <p:cBhvr>
                                        <p:cTn id="72" dur="500"/>
                                        <p:tgtEl>
                                          <p:spTgt spid="43">
                                            <p:txEl>
                                              <p:pRg st="0" end="0"/>
                                            </p:txEl>
                                          </p:spTgt>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44">
                                            <p:txEl>
                                              <p:pRg st="0" end="0"/>
                                            </p:txEl>
                                          </p:spTgt>
                                        </p:tgtEl>
                                        <p:attrNameLst>
                                          <p:attrName>style.visibility</p:attrName>
                                        </p:attrNameLst>
                                      </p:cBhvr>
                                      <p:to>
                                        <p:strVal val="visible"/>
                                      </p:to>
                                    </p:set>
                                    <p:animEffect transition="in" filter="fade">
                                      <p:cBhvr>
                                        <p:cTn id="8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20" grpId="0" animBg="1"/>
      <p:bldP spid="23" grpId="0" animBg="1"/>
      <p:bldP spid="26" grpId="0" animBg="1"/>
      <p:bldP spid="28" grpId="0"/>
      <p:bldP spid="29" grpId="0"/>
      <p:bldP spid="30" grpId="0"/>
      <p:bldP spid="32" grpId="0"/>
      <p:bldP spid="33" grpId="0"/>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六边形 75"/>
          <p:cNvSpPr>
            <a:spLocks noChangeArrowheads="1"/>
          </p:cNvSpPr>
          <p:nvPr/>
        </p:nvSpPr>
        <p:spPr bwMode="auto">
          <a:xfrm>
            <a:off x="1679575" y="3603625"/>
            <a:ext cx="1778000" cy="1531938"/>
          </a:xfrm>
          <a:prstGeom prst="hexagon">
            <a:avLst>
              <a:gd name="adj" fmla="val 25012"/>
              <a:gd name="vf" fmla="val 115470"/>
            </a:avLst>
          </a:prstGeom>
          <a:solidFill>
            <a:srgbClr val="018989"/>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8" name="六边形 76"/>
          <p:cNvSpPr>
            <a:spLocks noChangeArrowheads="1"/>
          </p:cNvSpPr>
          <p:nvPr/>
        </p:nvSpPr>
        <p:spPr bwMode="auto">
          <a:xfrm>
            <a:off x="3100388" y="2808288"/>
            <a:ext cx="1778000" cy="1533525"/>
          </a:xfrm>
          <a:prstGeom prst="hexagon">
            <a:avLst>
              <a:gd name="adj" fmla="val 24987"/>
              <a:gd name="vf" fmla="val 115470"/>
            </a:avLst>
          </a:prstGeom>
          <a:solidFill>
            <a:srgbClr val="F04E3F"/>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9" name="六边形 77"/>
          <p:cNvSpPr>
            <a:spLocks noChangeArrowheads="1"/>
          </p:cNvSpPr>
          <p:nvPr/>
        </p:nvSpPr>
        <p:spPr bwMode="auto">
          <a:xfrm>
            <a:off x="4521200" y="3548063"/>
            <a:ext cx="1778000" cy="1531937"/>
          </a:xfrm>
          <a:prstGeom prst="hexagon">
            <a:avLst>
              <a:gd name="adj" fmla="val 25012"/>
              <a:gd name="vf" fmla="val 115470"/>
            </a:avLst>
          </a:prstGeom>
          <a:solidFill>
            <a:srgbClr val="018989"/>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10" name="六边形 78"/>
          <p:cNvSpPr>
            <a:spLocks noChangeArrowheads="1"/>
          </p:cNvSpPr>
          <p:nvPr/>
        </p:nvSpPr>
        <p:spPr bwMode="auto">
          <a:xfrm>
            <a:off x="5969000" y="2781300"/>
            <a:ext cx="1778000" cy="1533525"/>
          </a:xfrm>
          <a:prstGeom prst="hexagon">
            <a:avLst>
              <a:gd name="adj" fmla="val 24987"/>
              <a:gd name="vf" fmla="val 115470"/>
            </a:avLst>
          </a:prstGeom>
          <a:solidFill>
            <a:srgbClr val="F04E3F"/>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11" name="六边形 79"/>
          <p:cNvSpPr>
            <a:spLocks noChangeArrowheads="1"/>
          </p:cNvSpPr>
          <p:nvPr/>
        </p:nvSpPr>
        <p:spPr bwMode="auto">
          <a:xfrm>
            <a:off x="7397750" y="3548063"/>
            <a:ext cx="1778000" cy="1531937"/>
          </a:xfrm>
          <a:prstGeom prst="hexagon">
            <a:avLst>
              <a:gd name="adj" fmla="val 25012"/>
              <a:gd name="vf" fmla="val 115470"/>
            </a:avLst>
          </a:prstGeom>
          <a:solidFill>
            <a:srgbClr val="018989"/>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12" name="六边形 80"/>
          <p:cNvSpPr>
            <a:spLocks noChangeArrowheads="1"/>
          </p:cNvSpPr>
          <p:nvPr/>
        </p:nvSpPr>
        <p:spPr bwMode="auto">
          <a:xfrm>
            <a:off x="8818563" y="2781300"/>
            <a:ext cx="1778000" cy="1533525"/>
          </a:xfrm>
          <a:prstGeom prst="hexagon">
            <a:avLst>
              <a:gd name="adj" fmla="val 24987"/>
              <a:gd name="vf" fmla="val 115470"/>
            </a:avLst>
          </a:prstGeom>
          <a:solidFill>
            <a:srgbClr val="F04E3F"/>
          </a:solidFill>
          <a:ln>
            <a:noFill/>
          </a:ln>
        </p:spPr>
        <p:txBody>
          <a:bodyPr anchor="ctr"/>
          <a:lstStyle/>
          <a:p>
            <a:pPr algn="ctr">
              <a:buFont typeface="Arial" panose="020B0604020202020204" pitchFamily="34" charset="0"/>
              <a:buNone/>
            </a:pPr>
            <a:endParaRPr lang="zh-CN" altLang="en-US">
              <a:solidFill>
                <a:srgbClr val="FFFFFF"/>
              </a:solidFill>
            </a:endParaRPr>
          </a:p>
        </p:txBody>
      </p:sp>
      <p:sp>
        <p:nvSpPr>
          <p:cNvPr id="13" name="椭圆 48"/>
          <p:cNvSpPr>
            <a:spLocks noChangeArrowheads="1"/>
          </p:cNvSpPr>
          <p:nvPr/>
        </p:nvSpPr>
        <p:spPr bwMode="auto">
          <a:xfrm>
            <a:off x="8004175" y="43640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grpSp>
        <p:nvGrpSpPr>
          <p:cNvPr id="14" name="组合 49"/>
          <p:cNvGrpSpPr/>
          <p:nvPr/>
        </p:nvGrpSpPr>
        <p:grpSpPr bwMode="auto">
          <a:xfrm>
            <a:off x="2268538" y="4389438"/>
            <a:ext cx="565150" cy="566737"/>
            <a:chOff x="0" y="0"/>
            <a:chExt cx="566057" cy="566057"/>
          </a:xfrm>
        </p:grpSpPr>
        <p:sp>
          <p:nvSpPr>
            <p:cNvPr id="15" name="椭圆 73"/>
            <p:cNvSpPr>
              <a:spLocks noChangeArrowheads="1"/>
            </p:cNvSpPr>
            <p:nvPr/>
          </p:nvSpPr>
          <p:spPr bwMode="auto">
            <a:xfrm>
              <a:off x="0" y="0"/>
              <a:ext cx="566057" cy="5660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16" name="Freeform 95"/>
            <p:cNvSpPr>
              <a:spLocks noEditPoints="1"/>
            </p:cNvSpPr>
            <p:nvPr/>
          </p:nvSpPr>
          <p:spPr bwMode="auto">
            <a:xfrm>
              <a:off x="139887" y="126321"/>
              <a:ext cx="286284" cy="311268"/>
            </a:xfrm>
            <a:custGeom>
              <a:avLst/>
              <a:gdLst>
                <a:gd name="T0" fmla="*/ 2147483647 w 176"/>
                <a:gd name="T1" fmla="*/ 2147483647 h 192"/>
                <a:gd name="T2" fmla="*/ 2147483647 w 176"/>
                <a:gd name="T3" fmla="*/ 0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0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2147483647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p>
          </p:txBody>
        </p:sp>
      </p:grpSp>
      <p:sp>
        <p:nvSpPr>
          <p:cNvPr id="17" name="椭圆 66"/>
          <p:cNvSpPr>
            <a:spLocks noChangeArrowheads="1"/>
          </p:cNvSpPr>
          <p:nvPr/>
        </p:nvSpPr>
        <p:spPr bwMode="auto">
          <a:xfrm>
            <a:off x="3687763" y="2981325"/>
            <a:ext cx="566737" cy="5667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pic>
        <p:nvPicPr>
          <p:cNvPr id="18" name="组合 67"/>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10000" y="3140075"/>
            <a:ext cx="2921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51"/>
          <p:cNvSpPr>
            <a:spLocks noChangeArrowheads="1"/>
          </p:cNvSpPr>
          <p:nvPr/>
        </p:nvSpPr>
        <p:spPr bwMode="auto">
          <a:xfrm>
            <a:off x="9424988" y="29289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sp>
        <p:nvSpPr>
          <p:cNvPr id="20" name="椭圆 59"/>
          <p:cNvSpPr>
            <a:spLocks noChangeArrowheads="1"/>
          </p:cNvSpPr>
          <p:nvPr/>
        </p:nvSpPr>
        <p:spPr bwMode="auto">
          <a:xfrm>
            <a:off x="5127625" y="436403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pic>
        <p:nvPicPr>
          <p:cNvPr id="21" name="组合 60"/>
          <p:cNvPicPr>
            <a:picLocks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73675" y="4505325"/>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椭圆 53"/>
          <p:cNvSpPr>
            <a:spLocks noChangeArrowheads="1"/>
          </p:cNvSpPr>
          <p:nvPr/>
        </p:nvSpPr>
        <p:spPr bwMode="auto">
          <a:xfrm>
            <a:off x="6575425" y="2922588"/>
            <a:ext cx="565150" cy="5651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buFont typeface="Arial" panose="020B0604020202020204" pitchFamily="34" charset="0"/>
              <a:buNone/>
            </a:pPr>
            <a:endParaRPr lang="zh-CN" altLang="en-US">
              <a:solidFill>
                <a:srgbClr val="FFFFFF"/>
              </a:solidFill>
            </a:endParaRPr>
          </a:p>
        </p:txBody>
      </p:sp>
      <p:pic>
        <p:nvPicPr>
          <p:cNvPr id="23" name="组合 5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8463" y="3041650"/>
            <a:ext cx="2809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6"/>
          <p:cNvSpPr>
            <a:spLocks noEditPoints="1"/>
          </p:cNvSpPr>
          <p:nvPr/>
        </p:nvSpPr>
        <p:spPr bwMode="auto">
          <a:xfrm>
            <a:off x="8162925" y="4449763"/>
            <a:ext cx="236538" cy="404812"/>
          </a:xfrm>
          <a:custGeom>
            <a:avLst/>
            <a:gdLst>
              <a:gd name="T0" fmla="*/ 2147483647 w 112"/>
              <a:gd name="T1" fmla="*/ 0 h 192"/>
              <a:gd name="T2" fmla="*/ 2147483647 w 112"/>
              <a:gd name="T3" fmla="*/ 0 h 192"/>
              <a:gd name="T4" fmla="*/ 0 w 112"/>
              <a:gd name="T5" fmla="*/ 2147483647 h 192"/>
              <a:gd name="T6" fmla="*/ 0 w 112"/>
              <a:gd name="T7" fmla="*/ 2147483647 h 192"/>
              <a:gd name="T8" fmla="*/ 2147483647 w 112"/>
              <a:gd name="T9" fmla="*/ 2147483647 h 192"/>
              <a:gd name="T10" fmla="*/ 2147483647 w 112"/>
              <a:gd name="T11" fmla="*/ 2147483647 h 192"/>
              <a:gd name="T12" fmla="*/ 2147483647 w 112"/>
              <a:gd name="T13" fmla="*/ 2147483647 h 192"/>
              <a:gd name="T14" fmla="*/ 2147483647 w 112"/>
              <a:gd name="T15" fmla="*/ 2147483647 h 192"/>
              <a:gd name="T16" fmla="*/ 2147483647 w 112"/>
              <a:gd name="T17" fmla="*/ 0 h 192"/>
              <a:gd name="T18" fmla="*/ 2147483647 w 112"/>
              <a:gd name="T19" fmla="*/ 2147483647 h 192"/>
              <a:gd name="T20" fmla="*/ 2147483647 w 112"/>
              <a:gd name="T21" fmla="*/ 2147483647 h 192"/>
              <a:gd name="T22" fmla="*/ 2147483647 w 112"/>
              <a:gd name="T23" fmla="*/ 2147483647 h 192"/>
              <a:gd name="T24" fmla="*/ 2147483647 w 112"/>
              <a:gd name="T25" fmla="*/ 2147483647 h 192"/>
              <a:gd name="T26" fmla="*/ 2147483647 w 112"/>
              <a:gd name="T27" fmla="*/ 2147483647 h 192"/>
              <a:gd name="T28" fmla="*/ 2147483647 w 112"/>
              <a:gd name="T29" fmla="*/ 2147483647 h 192"/>
              <a:gd name="T30" fmla="*/ 2147483647 w 112"/>
              <a:gd name="T31" fmla="*/ 2147483647 h 192"/>
              <a:gd name="T32" fmla="*/ 2147483647 w 112"/>
              <a:gd name="T33" fmla="*/ 2147483647 h 192"/>
              <a:gd name="T34" fmla="*/ 2147483647 w 112"/>
              <a:gd name="T35" fmla="*/ 2147483647 h 192"/>
              <a:gd name="T36" fmla="*/ 2147483647 w 112"/>
              <a:gd name="T37" fmla="*/ 2147483647 h 192"/>
              <a:gd name="T38" fmla="*/ 2147483647 w 112"/>
              <a:gd name="T39" fmla="*/ 2147483647 h 192"/>
              <a:gd name="T40" fmla="*/ 2147483647 w 112"/>
              <a:gd name="T41" fmla="*/ 2147483647 h 192"/>
              <a:gd name="T42" fmla="*/ 2147483647 w 112"/>
              <a:gd name="T43" fmla="*/ 2147483647 h 192"/>
              <a:gd name="T44" fmla="*/ 2147483647 w 112"/>
              <a:gd name="T45" fmla="*/ 2147483647 h 192"/>
              <a:gd name="T46" fmla="*/ 2147483647 w 112"/>
              <a:gd name="T47" fmla="*/ 2147483647 h 192"/>
              <a:gd name="T48" fmla="*/ 2147483647 w 112"/>
              <a:gd name="T49" fmla="*/ 2147483647 h 192"/>
              <a:gd name="T50" fmla="*/ 2147483647 w 112"/>
              <a:gd name="T51" fmla="*/ 2147483647 h 192"/>
              <a:gd name="T52" fmla="*/ 2147483647 w 112"/>
              <a:gd name="T53" fmla="*/ 2147483647 h 192"/>
              <a:gd name="T54" fmla="*/ 2147483647 w 112"/>
              <a:gd name="T55" fmla="*/ 2147483647 h 192"/>
              <a:gd name="T56" fmla="*/ 2147483647 w 112"/>
              <a:gd name="T57" fmla="*/ 2147483647 h 192"/>
              <a:gd name="T58" fmla="*/ 2147483647 w 112"/>
              <a:gd name="T59" fmla="*/ 2147483647 h 192"/>
              <a:gd name="T60" fmla="*/ 2147483647 w 112"/>
              <a:gd name="T61" fmla="*/ 2147483647 h 192"/>
              <a:gd name="T62" fmla="*/ 2147483647 w 112"/>
              <a:gd name="T63" fmla="*/ 2147483647 h 192"/>
              <a:gd name="T64" fmla="*/ 2147483647 w 112"/>
              <a:gd name="T65" fmla="*/ 2147483647 h 192"/>
              <a:gd name="T66" fmla="*/ 2147483647 w 112"/>
              <a:gd name="T67" fmla="*/ 2147483647 h 192"/>
              <a:gd name="T68" fmla="*/ 2147483647 w 112"/>
              <a:gd name="T69" fmla="*/ 2147483647 h 192"/>
              <a:gd name="T70" fmla="*/ 2147483647 w 112"/>
              <a:gd name="T71" fmla="*/ 2147483647 h 192"/>
              <a:gd name="T72" fmla="*/ 2147483647 w 112"/>
              <a:gd name="T73" fmla="*/ 2147483647 h 192"/>
              <a:gd name="T74" fmla="*/ 2147483647 w 11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lumMod val="50000"/>
            </a:schemeClr>
          </a:solidFill>
          <a:ln>
            <a:noFill/>
          </a:ln>
        </p:spPr>
        <p:txBody>
          <a:bodyPr lIns="80296" tIns="40148" rIns="80296" bIns="40148"/>
          <a:lstStyle/>
          <a:p>
            <a:endParaRPr lang="zh-CN" altLang="en-US"/>
          </a:p>
        </p:txBody>
      </p:sp>
      <p:sp>
        <p:nvSpPr>
          <p:cNvPr id="25" name="Freeform 94"/>
          <p:cNvSpPr/>
          <p:nvPr/>
        </p:nvSpPr>
        <p:spPr bwMode="auto">
          <a:xfrm>
            <a:off x="9518650" y="3041650"/>
            <a:ext cx="377825" cy="37941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0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0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2147483647 h 192"/>
              <a:gd name="T56" fmla="*/ 2147483647 w 192"/>
              <a:gd name="T57" fmla="*/ 2147483647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2147483647 w 192"/>
              <a:gd name="T77" fmla="*/ 2147483647 h 192"/>
              <a:gd name="T78" fmla="*/ 2147483647 w 192"/>
              <a:gd name="T79" fmla="*/ 2147483647 h 192"/>
              <a:gd name="T80" fmla="*/ 2147483647 w 192"/>
              <a:gd name="T81" fmla="*/ 2147483647 h 192"/>
              <a:gd name="T82" fmla="*/ 2147483647 w 192"/>
              <a:gd name="T83" fmla="*/ 2147483647 h 192"/>
              <a:gd name="T84" fmla="*/ 2147483647 w 192"/>
              <a:gd name="T85" fmla="*/ 2147483647 h 192"/>
              <a:gd name="T86" fmla="*/ 2147483647 w 192"/>
              <a:gd name="T87" fmla="*/ 2147483647 h 192"/>
              <a:gd name="T88" fmla="*/ 2147483647 w 192"/>
              <a:gd name="T89" fmla="*/ 2147483647 h 192"/>
              <a:gd name="T90" fmla="*/ 2147483647 w 192"/>
              <a:gd name="T91" fmla="*/ 2147483647 h 192"/>
              <a:gd name="T92" fmla="*/ 2147483647 w 192"/>
              <a:gd name="T93" fmla="*/ 2147483647 h 192"/>
              <a:gd name="T94" fmla="*/ 2147483647 w 192"/>
              <a:gd name="T95" fmla="*/ 2147483647 h 192"/>
              <a:gd name="T96" fmla="*/ 2147483647 w 192"/>
              <a:gd name="T97" fmla="*/ 2147483647 h 192"/>
              <a:gd name="T98" fmla="*/ 2147483647 w 192"/>
              <a:gd name="T99" fmla="*/ 2147483647 h 192"/>
              <a:gd name="T100" fmla="*/ 2147483647 w 192"/>
              <a:gd name="T101" fmla="*/ 2147483647 h 192"/>
              <a:gd name="T102" fmla="*/ 2147483647 w 192"/>
              <a:gd name="T103" fmla="*/ 2147483647 h 192"/>
              <a:gd name="T104" fmla="*/ 2147483647 w 192"/>
              <a:gd name="T105" fmla="*/ 2147483647 h 192"/>
              <a:gd name="T106" fmla="*/ 2147483647 w 192"/>
              <a:gd name="T107" fmla="*/ 2147483647 h 192"/>
              <a:gd name="T108" fmla="*/ 2147483647 w 192"/>
              <a:gd name="T109" fmla="*/ 2147483647 h 192"/>
              <a:gd name="T110" fmla="*/ 2147483647 w 192"/>
              <a:gd name="T111" fmla="*/ 2147483647 h 192"/>
              <a:gd name="T112" fmla="*/ 2147483647 w 192"/>
              <a:gd name="T113" fmla="*/ 2147483647 h 1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rgbClr val="777370"/>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p>
        </p:txBody>
      </p:sp>
      <p:sp>
        <p:nvSpPr>
          <p:cNvPr id="26" name="文本框 81"/>
          <p:cNvSpPr txBox="1">
            <a:spLocks noChangeArrowheads="1"/>
          </p:cNvSpPr>
          <p:nvPr/>
        </p:nvSpPr>
        <p:spPr bwMode="auto">
          <a:xfrm>
            <a:off x="1997075" y="3892550"/>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7" name="文本框 82"/>
          <p:cNvSpPr txBox="1">
            <a:spLocks noChangeArrowheads="1"/>
          </p:cNvSpPr>
          <p:nvPr/>
        </p:nvSpPr>
        <p:spPr bwMode="auto">
          <a:xfrm>
            <a:off x="3433763" y="3783013"/>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8" name="文本框 83"/>
          <p:cNvSpPr txBox="1">
            <a:spLocks noChangeArrowheads="1"/>
          </p:cNvSpPr>
          <p:nvPr/>
        </p:nvSpPr>
        <p:spPr bwMode="auto">
          <a:xfrm>
            <a:off x="4875213" y="37528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9" name="文本框 84"/>
          <p:cNvSpPr txBox="1">
            <a:spLocks noChangeArrowheads="1"/>
          </p:cNvSpPr>
          <p:nvPr/>
        </p:nvSpPr>
        <p:spPr bwMode="auto">
          <a:xfrm>
            <a:off x="6332538" y="37909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0" name="文本框 85"/>
          <p:cNvSpPr txBox="1">
            <a:spLocks noChangeArrowheads="1"/>
          </p:cNvSpPr>
          <p:nvPr/>
        </p:nvSpPr>
        <p:spPr bwMode="auto">
          <a:xfrm>
            <a:off x="7737475" y="37909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2" name="文本框 86"/>
          <p:cNvSpPr txBox="1">
            <a:spLocks noChangeArrowheads="1"/>
          </p:cNvSpPr>
          <p:nvPr/>
        </p:nvSpPr>
        <p:spPr bwMode="auto">
          <a:xfrm>
            <a:off x="9129713" y="375285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rPr>
              <a:t>添加标题</a:t>
            </a:r>
            <a:endParaRPr lang="zh-CN" altLang="en-US" b="1">
              <a:solidFill>
                <a:srgbClr val="FFFFFF"/>
              </a:solidFill>
              <a:latin typeface="微软雅黑" panose="020B0503020204020204" pitchFamily="34" charset="-122"/>
              <a:ea typeface="微软雅黑" panose="020B0503020204020204" pitchFamily="34" charset="-122"/>
            </a:endParaRPr>
          </a:p>
        </p:txBody>
      </p:sp>
      <p:cxnSp>
        <p:nvCxnSpPr>
          <p:cNvPr id="33" name="直接连接符 87"/>
          <p:cNvCxnSpPr>
            <a:cxnSpLocks noChangeShapeType="1"/>
          </p:cNvCxnSpPr>
          <p:nvPr/>
        </p:nvCxnSpPr>
        <p:spPr bwMode="auto">
          <a:xfrm>
            <a:off x="3471863" y="4395788"/>
            <a:ext cx="1063625" cy="0"/>
          </a:xfrm>
          <a:prstGeom prst="line">
            <a:avLst/>
          </a:prstGeom>
          <a:noFill/>
          <a:ln w="28575">
            <a:solidFill>
              <a:srgbClr val="F04E3F"/>
            </a:solidFill>
            <a:round/>
          </a:ln>
          <a:extLst>
            <a:ext uri="{909E8E84-426E-40DD-AFC4-6F175D3DCCD1}">
              <a14:hiddenFill xmlns:a14="http://schemas.microsoft.com/office/drawing/2010/main">
                <a:noFill/>
              </a14:hiddenFill>
            </a:ext>
          </a:extLst>
        </p:spPr>
      </p:cxnSp>
      <p:cxnSp>
        <p:nvCxnSpPr>
          <p:cNvPr id="38" name="直接连接符 88"/>
          <p:cNvCxnSpPr>
            <a:cxnSpLocks noChangeShapeType="1"/>
          </p:cNvCxnSpPr>
          <p:nvPr/>
        </p:nvCxnSpPr>
        <p:spPr bwMode="auto">
          <a:xfrm>
            <a:off x="6326188" y="4370388"/>
            <a:ext cx="1063625" cy="0"/>
          </a:xfrm>
          <a:prstGeom prst="line">
            <a:avLst/>
          </a:prstGeom>
          <a:noFill/>
          <a:ln w="28575">
            <a:solidFill>
              <a:srgbClr val="F04E3F"/>
            </a:solidFill>
            <a:round/>
          </a:ln>
          <a:extLst>
            <a:ext uri="{909E8E84-426E-40DD-AFC4-6F175D3DCCD1}">
              <a14:hiddenFill xmlns:a14="http://schemas.microsoft.com/office/drawing/2010/main">
                <a:noFill/>
              </a14:hiddenFill>
            </a:ext>
          </a:extLst>
        </p:spPr>
      </p:cxnSp>
      <p:cxnSp>
        <p:nvCxnSpPr>
          <p:cNvPr id="39" name="直接连接符 89"/>
          <p:cNvCxnSpPr>
            <a:cxnSpLocks noChangeShapeType="1"/>
          </p:cNvCxnSpPr>
          <p:nvPr/>
        </p:nvCxnSpPr>
        <p:spPr bwMode="auto">
          <a:xfrm>
            <a:off x="9175750" y="4364038"/>
            <a:ext cx="1063625" cy="0"/>
          </a:xfrm>
          <a:prstGeom prst="line">
            <a:avLst/>
          </a:prstGeom>
          <a:noFill/>
          <a:ln w="28575">
            <a:solidFill>
              <a:srgbClr val="F04E3F"/>
            </a:solidFill>
            <a:round/>
          </a:ln>
          <a:extLst>
            <a:ext uri="{909E8E84-426E-40DD-AFC4-6F175D3DCCD1}">
              <a14:hiddenFill xmlns:a14="http://schemas.microsoft.com/office/drawing/2010/main">
                <a:noFill/>
              </a14:hiddenFill>
            </a:ext>
          </a:extLst>
        </p:spPr>
      </p:cxnSp>
      <p:cxnSp>
        <p:nvCxnSpPr>
          <p:cNvPr id="40" name="直接连接符 90"/>
          <p:cNvCxnSpPr>
            <a:cxnSpLocks noChangeShapeType="1"/>
          </p:cNvCxnSpPr>
          <p:nvPr/>
        </p:nvCxnSpPr>
        <p:spPr bwMode="auto">
          <a:xfrm>
            <a:off x="2019300" y="3548063"/>
            <a:ext cx="1063625" cy="0"/>
          </a:xfrm>
          <a:prstGeom prst="line">
            <a:avLst/>
          </a:prstGeom>
          <a:noFill/>
          <a:ln w="28575">
            <a:solidFill>
              <a:srgbClr val="018989"/>
            </a:solidFill>
            <a:round/>
          </a:ln>
          <a:extLst>
            <a:ext uri="{909E8E84-426E-40DD-AFC4-6F175D3DCCD1}">
              <a14:hiddenFill xmlns:a14="http://schemas.microsoft.com/office/drawing/2010/main">
                <a:noFill/>
              </a14:hiddenFill>
            </a:ext>
          </a:extLst>
        </p:spPr>
      </p:cxnSp>
      <p:cxnSp>
        <p:nvCxnSpPr>
          <p:cNvPr id="41" name="直接连接符 91"/>
          <p:cNvCxnSpPr>
            <a:cxnSpLocks noChangeShapeType="1"/>
          </p:cNvCxnSpPr>
          <p:nvPr/>
        </p:nvCxnSpPr>
        <p:spPr bwMode="auto">
          <a:xfrm>
            <a:off x="4878388" y="3511550"/>
            <a:ext cx="1063625" cy="0"/>
          </a:xfrm>
          <a:prstGeom prst="line">
            <a:avLst/>
          </a:prstGeom>
          <a:noFill/>
          <a:ln w="28575">
            <a:solidFill>
              <a:srgbClr val="018989"/>
            </a:solidFill>
            <a:round/>
          </a:ln>
          <a:extLst>
            <a:ext uri="{909E8E84-426E-40DD-AFC4-6F175D3DCCD1}">
              <a14:hiddenFill xmlns:a14="http://schemas.microsoft.com/office/drawing/2010/main">
                <a:noFill/>
              </a14:hiddenFill>
            </a:ext>
          </a:extLst>
        </p:spPr>
      </p:cxnSp>
      <p:cxnSp>
        <p:nvCxnSpPr>
          <p:cNvPr id="42" name="直接连接符 92"/>
          <p:cNvCxnSpPr>
            <a:cxnSpLocks noChangeShapeType="1"/>
          </p:cNvCxnSpPr>
          <p:nvPr/>
        </p:nvCxnSpPr>
        <p:spPr bwMode="auto">
          <a:xfrm>
            <a:off x="7759700" y="3517900"/>
            <a:ext cx="1063625" cy="0"/>
          </a:xfrm>
          <a:prstGeom prst="line">
            <a:avLst/>
          </a:prstGeom>
          <a:noFill/>
          <a:ln w="28575">
            <a:solidFill>
              <a:srgbClr val="018989"/>
            </a:solidFill>
            <a:round/>
          </a:ln>
          <a:extLst>
            <a:ext uri="{909E8E84-426E-40DD-AFC4-6F175D3DCCD1}">
              <a14:hiddenFill xmlns:a14="http://schemas.microsoft.com/office/drawing/2010/main">
                <a:noFill/>
              </a14:hiddenFill>
            </a:ext>
          </a:extLst>
        </p:spPr>
      </p:cxnSp>
      <p:cxnSp>
        <p:nvCxnSpPr>
          <p:cNvPr id="43" name="直接箭头连接符 93"/>
          <p:cNvCxnSpPr>
            <a:cxnSpLocks noChangeShapeType="1"/>
          </p:cNvCxnSpPr>
          <p:nvPr/>
        </p:nvCxnSpPr>
        <p:spPr bwMode="auto">
          <a:xfrm flipV="1">
            <a:off x="2568575" y="2981325"/>
            <a:ext cx="0" cy="566738"/>
          </a:xfrm>
          <a:prstGeom prst="straightConnector1">
            <a:avLst/>
          </a:prstGeom>
          <a:noFill/>
          <a:ln w="19050">
            <a:solidFill>
              <a:srgbClr val="018989"/>
            </a:solidFill>
            <a:round/>
            <a:tailEnd type="triangle" w="med" len="med"/>
          </a:ln>
          <a:extLst>
            <a:ext uri="{909E8E84-426E-40DD-AFC4-6F175D3DCCD1}">
              <a14:hiddenFill xmlns:a14="http://schemas.microsoft.com/office/drawing/2010/main">
                <a:noFill/>
              </a14:hiddenFill>
            </a:ext>
          </a:extLst>
        </p:spPr>
      </p:cxnSp>
      <p:cxnSp>
        <p:nvCxnSpPr>
          <p:cNvPr id="44" name="直接箭头连接符 94"/>
          <p:cNvCxnSpPr>
            <a:cxnSpLocks noChangeShapeType="1"/>
          </p:cNvCxnSpPr>
          <p:nvPr/>
        </p:nvCxnSpPr>
        <p:spPr bwMode="auto">
          <a:xfrm flipV="1">
            <a:off x="5392738" y="2944813"/>
            <a:ext cx="0" cy="566737"/>
          </a:xfrm>
          <a:prstGeom prst="straightConnector1">
            <a:avLst/>
          </a:prstGeom>
          <a:noFill/>
          <a:ln w="19050">
            <a:solidFill>
              <a:srgbClr val="018989"/>
            </a:solidFill>
            <a:round/>
            <a:tailEnd type="triangle" w="med" len="med"/>
          </a:ln>
          <a:extLst>
            <a:ext uri="{909E8E84-426E-40DD-AFC4-6F175D3DCCD1}">
              <a14:hiddenFill xmlns:a14="http://schemas.microsoft.com/office/drawing/2010/main">
                <a:noFill/>
              </a14:hiddenFill>
            </a:ext>
          </a:extLst>
        </p:spPr>
      </p:cxnSp>
      <p:cxnSp>
        <p:nvCxnSpPr>
          <p:cNvPr id="45" name="直接箭头连接符 95"/>
          <p:cNvCxnSpPr>
            <a:cxnSpLocks noChangeShapeType="1"/>
          </p:cNvCxnSpPr>
          <p:nvPr/>
        </p:nvCxnSpPr>
        <p:spPr bwMode="auto">
          <a:xfrm flipV="1">
            <a:off x="8281988" y="2944813"/>
            <a:ext cx="0" cy="566737"/>
          </a:xfrm>
          <a:prstGeom prst="straightConnector1">
            <a:avLst/>
          </a:prstGeom>
          <a:noFill/>
          <a:ln w="19050">
            <a:solidFill>
              <a:srgbClr val="018989"/>
            </a:solidFill>
            <a:round/>
            <a:tailEnd type="triangle" w="med" len="med"/>
          </a:ln>
          <a:extLst>
            <a:ext uri="{909E8E84-426E-40DD-AFC4-6F175D3DCCD1}">
              <a14:hiddenFill xmlns:a14="http://schemas.microsoft.com/office/drawing/2010/main">
                <a:noFill/>
              </a14:hiddenFill>
            </a:ext>
          </a:extLst>
        </p:spPr>
      </p:cxnSp>
      <p:cxnSp>
        <p:nvCxnSpPr>
          <p:cNvPr id="46" name="直接箭头连接符 96"/>
          <p:cNvCxnSpPr>
            <a:cxnSpLocks noChangeShapeType="1"/>
          </p:cNvCxnSpPr>
          <p:nvPr/>
        </p:nvCxnSpPr>
        <p:spPr bwMode="auto">
          <a:xfrm>
            <a:off x="4019550" y="4394200"/>
            <a:ext cx="0" cy="481013"/>
          </a:xfrm>
          <a:prstGeom prst="straightConnector1">
            <a:avLst/>
          </a:prstGeom>
          <a:noFill/>
          <a:ln w="19050">
            <a:solidFill>
              <a:srgbClr val="F04E3F"/>
            </a:solidFill>
            <a:round/>
            <a:tailEnd type="triangle" w="med" len="med"/>
          </a:ln>
          <a:extLst>
            <a:ext uri="{909E8E84-426E-40DD-AFC4-6F175D3DCCD1}">
              <a14:hiddenFill xmlns:a14="http://schemas.microsoft.com/office/drawing/2010/main">
                <a:noFill/>
              </a14:hiddenFill>
            </a:ext>
          </a:extLst>
        </p:spPr>
      </p:cxnSp>
      <p:cxnSp>
        <p:nvCxnSpPr>
          <p:cNvPr id="47" name="直接箭头连接符 97"/>
          <p:cNvCxnSpPr>
            <a:cxnSpLocks noChangeShapeType="1"/>
          </p:cNvCxnSpPr>
          <p:nvPr/>
        </p:nvCxnSpPr>
        <p:spPr bwMode="auto">
          <a:xfrm>
            <a:off x="6843713" y="4367213"/>
            <a:ext cx="0" cy="479425"/>
          </a:xfrm>
          <a:prstGeom prst="straightConnector1">
            <a:avLst/>
          </a:prstGeom>
          <a:noFill/>
          <a:ln w="19050">
            <a:solidFill>
              <a:srgbClr val="F04E3F"/>
            </a:solidFill>
            <a:round/>
            <a:tailEnd type="triangle" w="med" len="med"/>
          </a:ln>
          <a:extLst>
            <a:ext uri="{909E8E84-426E-40DD-AFC4-6F175D3DCCD1}">
              <a14:hiddenFill xmlns:a14="http://schemas.microsoft.com/office/drawing/2010/main">
                <a:noFill/>
              </a14:hiddenFill>
            </a:ext>
          </a:extLst>
        </p:spPr>
      </p:cxnSp>
      <p:cxnSp>
        <p:nvCxnSpPr>
          <p:cNvPr id="48" name="直接箭头连接符 98"/>
          <p:cNvCxnSpPr>
            <a:cxnSpLocks noChangeShapeType="1"/>
          </p:cNvCxnSpPr>
          <p:nvPr/>
        </p:nvCxnSpPr>
        <p:spPr bwMode="auto">
          <a:xfrm>
            <a:off x="9734550" y="4364038"/>
            <a:ext cx="0" cy="479425"/>
          </a:xfrm>
          <a:prstGeom prst="straightConnector1">
            <a:avLst/>
          </a:prstGeom>
          <a:noFill/>
          <a:ln w="19050">
            <a:solidFill>
              <a:srgbClr val="F04E3F"/>
            </a:solidFill>
            <a:round/>
            <a:tailEnd type="triangle" w="med" len="med"/>
          </a:ln>
          <a:extLst>
            <a:ext uri="{909E8E84-426E-40DD-AFC4-6F175D3DCCD1}">
              <a14:hiddenFill xmlns:a14="http://schemas.microsoft.com/office/drawing/2010/main">
                <a:noFill/>
              </a14:hiddenFill>
            </a:ext>
          </a:extLst>
        </p:spPr>
      </p:cxnSp>
      <p:sp>
        <p:nvSpPr>
          <p:cNvPr id="49" name="矩形 99"/>
          <p:cNvSpPr>
            <a:spLocks noChangeArrowheads="1"/>
          </p:cNvSpPr>
          <p:nvPr/>
        </p:nvSpPr>
        <p:spPr bwMode="auto">
          <a:xfrm>
            <a:off x="1514479" y="2263775"/>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矩形 100"/>
          <p:cNvSpPr>
            <a:spLocks noChangeArrowheads="1"/>
          </p:cNvSpPr>
          <p:nvPr/>
        </p:nvSpPr>
        <p:spPr bwMode="auto">
          <a:xfrm>
            <a:off x="3114675" y="5053013"/>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矩形 101"/>
          <p:cNvSpPr>
            <a:spLocks noChangeArrowheads="1"/>
          </p:cNvSpPr>
          <p:nvPr/>
        </p:nvSpPr>
        <p:spPr bwMode="auto">
          <a:xfrm>
            <a:off x="4383092" y="2257425"/>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矩形 102"/>
          <p:cNvSpPr>
            <a:spLocks noChangeArrowheads="1"/>
          </p:cNvSpPr>
          <p:nvPr/>
        </p:nvSpPr>
        <p:spPr bwMode="auto">
          <a:xfrm>
            <a:off x="6034088" y="5053013"/>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矩形 103"/>
          <p:cNvSpPr>
            <a:spLocks noChangeArrowheads="1"/>
          </p:cNvSpPr>
          <p:nvPr/>
        </p:nvSpPr>
        <p:spPr bwMode="auto">
          <a:xfrm>
            <a:off x="7265992" y="2252663"/>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矩形 104"/>
          <p:cNvSpPr>
            <a:spLocks noChangeArrowheads="1"/>
          </p:cNvSpPr>
          <p:nvPr/>
        </p:nvSpPr>
        <p:spPr bwMode="auto">
          <a:xfrm>
            <a:off x="8845550" y="5049838"/>
            <a:ext cx="1885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1000" fill="hold"/>
                                        <p:tgtEl>
                                          <p:spTgt spid="2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1000"/>
                                        <p:tgtEl>
                                          <p:spTgt spid="32"/>
                                        </p:tgtEl>
                                      </p:cBhvr>
                                    </p:animEffect>
                                    <p:anim calcmode="lin" valueType="num">
                                      <p:cBhvr>
                                        <p:cTn id="123" dur="1000" fill="hold"/>
                                        <p:tgtEl>
                                          <p:spTgt spid="32"/>
                                        </p:tgtEl>
                                        <p:attrNameLst>
                                          <p:attrName>ppt_x</p:attrName>
                                        </p:attrNameLst>
                                      </p:cBhvr>
                                      <p:tavLst>
                                        <p:tav tm="0">
                                          <p:val>
                                            <p:strVal val="#ppt_x"/>
                                          </p:val>
                                        </p:tav>
                                        <p:tav tm="100000">
                                          <p:val>
                                            <p:strVal val="#ppt_x"/>
                                          </p:val>
                                        </p:tav>
                                      </p:tavLst>
                                    </p:anim>
                                    <p:anim calcmode="lin" valueType="num">
                                      <p:cBhvr>
                                        <p:cTn id="124" dur="1000" fill="hold"/>
                                        <p:tgtEl>
                                          <p:spTgt spid="3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3"/>
                                        </p:tgtEl>
                                        <p:attrNameLst>
                                          <p:attrName>style.visibility</p:attrName>
                                        </p:attrNameLst>
                                      </p:cBhvr>
                                      <p:to>
                                        <p:strVal val="visible"/>
                                      </p:to>
                                    </p:set>
                                    <p:animEffect transition="in" filter="fade">
                                      <p:cBhvr>
                                        <p:cTn id="127" dur="1000"/>
                                        <p:tgtEl>
                                          <p:spTgt spid="33"/>
                                        </p:tgtEl>
                                      </p:cBhvr>
                                    </p:animEffect>
                                    <p:anim calcmode="lin" valueType="num">
                                      <p:cBhvr>
                                        <p:cTn id="128" dur="1000" fill="hold"/>
                                        <p:tgtEl>
                                          <p:spTgt spid="33"/>
                                        </p:tgtEl>
                                        <p:attrNameLst>
                                          <p:attrName>ppt_x</p:attrName>
                                        </p:attrNameLst>
                                      </p:cBhvr>
                                      <p:tavLst>
                                        <p:tav tm="0">
                                          <p:val>
                                            <p:strVal val="#ppt_x"/>
                                          </p:val>
                                        </p:tav>
                                        <p:tav tm="100000">
                                          <p:val>
                                            <p:strVal val="#ppt_x"/>
                                          </p:val>
                                        </p:tav>
                                      </p:tavLst>
                                    </p:anim>
                                    <p:anim calcmode="lin" valueType="num">
                                      <p:cBhvr>
                                        <p:cTn id="129" dur="1000" fill="hold"/>
                                        <p:tgtEl>
                                          <p:spTgt spid="33"/>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fade">
                                      <p:cBhvr>
                                        <p:cTn id="142" dur="1000"/>
                                        <p:tgtEl>
                                          <p:spTgt spid="40"/>
                                        </p:tgtEl>
                                      </p:cBhvr>
                                    </p:animEffect>
                                    <p:anim calcmode="lin" valueType="num">
                                      <p:cBhvr>
                                        <p:cTn id="143" dur="1000" fill="hold"/>
                                        <p:tgtEl>
                                          <p:spTgt spid="40"/>
                                        </p:tgtEl>
                                        <p:attrNameLst>
                                          <p:attrName>ppt_x</p:attrName>
                                        </p:attrNameLst>
                                      </p:cBhvr>
                                      <p:tavLst>
                                        <p:tav tm="0">
                                          <p:val>
                                            <p:strVal val="#ppt_x"/>
                                          </p:val>
                                        </p:tav>
                                        <p:tav tm="100000">
                                          <p:val>
                                            <p:strVal val="#ppt_x"/>
                                          </p:val>
                                        </p:tav>
                                      </p:tavLst>
                                    </p:anim>
                                    <p:anim calcmode="lin" valueType="num">
                                      <p:cBhvr>
                                        <p:cTn id="144" dur="1000" fill="hold"/>
                                        <p:tgtEl>
                                          <p:spTgt spid="40"/>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fade">
                                      <p:cBhvr>
                                        <p:cTn id="147" dur="1000"/>
                                        <p:tgtEl>
                                          <p:spTgt spid="41"/>
                                        </p:tgtEl>
                                      </p:cBhvr>
                                    </p:animEffect>
                                    <p:anim calcmode="lin" valueType="num">
                                      <p:cBhvr>
                                        <p:cTn id="148" dur="1000" fill="hold"/>
                                        <p:tgtEl>
                                          <p:spTgt spid="41"/>
                                        </p:tgtEl>
                                        <p:attrNameLst>
                                          <p:attrName>ppt_x</p:attrName>
                                        </p:attrNameLst>
                                      </p:cBhvr>
                                      <p:tavLst>
                                        <p:tav tm="0">
                                          <p:val>
                                            <p:strVal val="#ppt_x"/>
                                          </p:val>
                                        </p:tav>
                                        <p:tav tm="100000">
                                          <p:val>
                                            <p:strVal val="#ppt_x"/>
                                          </p:val>
                                        </p:tav>
                                      </p:tavLst>
                                    </p:anim>
                                    <p:anim calcmode="lin" valueType="num">
                                      <p:cBhvr>
                                        <p:cTn id="149" dur="1000" fill="hold"/>
                                        <p:tgtEl>
                                          <p:spTgt spid="41"/>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fade">
                                      <p:cBhvr>
                                        <p:cTn id="157" dur="1000"/>
                                        <p:tgtEl>
                                          <p:spTgt spid="43"/>
                                        </p:tgtEl>
                                      </p:cBhvr>
                                    </p:animEffect>
                                    <p:anim calcmode="lin" valueType="num">
                                      <p:cBhvr>
                                        <p:cTn id="158" dur="1000" fill="hold"/>
                                        <p:tgtEl>
                                          <p:spTgt spid="43"/>
                                        </p:tgtEl>
                                        <p:attrNameLst>
                                          <p:attrName>ppt_x</p:attrName>
                                        </p:attrNameLst>
                                      </p:cBhvr>
                                      <p:tavLst>
                                        <p:tav tm="0">
                                          <p:val>
                                            <p:strVal val="#ppt_x"/>
                                          </p:val>
                                        </p:tav>
                                        <p:tav tm="100000">
                                          <p:val>
                                            <p:strVal val="#ppt_x"/>
                                          </p:val>
                                        </p:tav>
                                      </p:tavLst>
                                    </p:anim>
                                    <p:anim calcmode="lin" valueType="num">
                                      <p:cBhvr>
                                        <p:cTn id="159" dur="1000" fill="hold"/>
                                        <p:tgtEl>
                                          <p:spTgt spid="43"/>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44"/>
                                        </p:tgtEl>
                                        <p:attrNameLst>
                                          <p:attrName>style.visibility</p:attrName>
                                        </p:attrNameLst>
                                      </p:cBhvr>
                                      <p:to>
                                        <p:strVal val="visible"/>
                                      </p:to>
                                    </p:set>
                                    <p:animEffect transition="in" filter="fade">
                                      <p:cBhvr>
                                        <p:cTn id="162" dur="1000"/>
                                        <p:tgtEl>
                                          <p:spTgt spid="44"/>
                                        </p:tgtEl>
                                      </p:cBhvr>
                                    </p:animEffect>
                                    <p:anim calcmode="lin" valueType="num">
                                      <p:cBhvr>
                                        <p:cTn id="163" dur="1000" fill="hold"/>
                                        <p:tgtEl>
                                          <p:spTgt spid="44"/>
                                        </p:tgtEl>
                                        <p:attrNameLst>
                                          <p:attrName>ppt_x</p:attrName>
                                        </p:attrNameLst>
                                      </p:cBhvr>
                                      <p:tavLst>
                                        <p:tav tm="0">
                                          <p:val>
                                            <p:strVal val="#ppt_x"/>
                                          </p:val>
                                        </p:tav>
                                        <p:tav tm="100000">
                                          <p:val>
                                            <p:strVal val="#ppt_x"/>
                                          </p:val>
                                        </p:tav>
                                      </p:tavLst>
                                    </p:anim>
                                    <p:anim calcmode="lin" valueType="num">
                                      <p:cBhvr>
                                        <p:cTn id="164" dur="1000" fill="hold"/>
                                        <p:tgtEl>
                                          <p:spTgt spid="44"/>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0"/>
                                        <p:tgtEl>
                                          <p:spTgt spid="45"/>
                                        </p:tgtEl>
                                      </p:cBhvr>
                                    </p:animEffect>
                                    <p:anim calcmode="lin" valueType="num">
                                      <p:cBhvr>
                                        <p:cTn id="168" dur="1000" fill="hold"/>
                                        <p:tgtEl>
                                          <p:spTgt spid="45"/>
                                        </p:tgtEl>
                                        <p:attrNameLst>
                                          <p:attrName>ppt_x</p:attrName>
                                        </p:attrNameLst>
                                      </p:cBhvr>
                                      <p:tavLst>
                                        <p:tav tm="0">
                                          <p:val>
                                            <p:strVal val="#ppt_x"/>
                                          </p:val>
                                        </p:tav>
                                        <p:tav tm="100000">
                                          <p:val>
                                            <p:strVal val="#ppt_x"/>
                                          </p:val>
                                        </p:tav>
                                      </p:tavLst>
                                    </p:anim>
                                    <p:anim calcmode="lin" valueType="num">
                                      <p:cBhvr>
                                        <p:cTn id="169" dur="1000" fill="hold"/>
                                        <p:tgtEl>
                                          <p:spTgt spid="45"/>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fade">
                                      <p:cBhvr>
                                        <p:cTn id="172" dur="1000"/>
                                        <p:tgtEl>
                                          <p:spTgt spid="46"/>
                                        </p:tgtEl>
                                      </p:cBhvr>
                                    </p:animEffect>
                                    <p:anim calcmode="lin" valueType="num">
                                      <p:cBhvr>
                                        <p:cTn id="173" dur="1000" fill="hold"/>
                                        <p:tgtEl>
                                          <p:spTgt spid="46"/>
                                        </p:tgtEl>
                                        <p:attrNameLst>
                                          <p:attrName>ppt_x</p:attrName>
                                        </p:attrNameLst>
                                      </p:cBhvr>
                                      <p:tavLst>
                                        <p:tav tm="0">
                                          <p:val>
                                            <p:strVal val="#ppt_x"/>
                                          </p:val>
                                        </p:tav>
                                        <p:tav tm="100000">
                                          <p:val>
                                            <p:strVal val="#ppt_x"/>
                                          </p:val>
                                        </p:tav>
                                      </p:tavLst>
                                    </p:anim>
                                    <p:anim calcmode="lin" valueType="num">
                                      <p:cBhvr>
                                        <p:cTn id="174" dur="1000" fill="hold"/>
                                        <p:tgtEl>
                                          <p:spTgt spid="46"/>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47"/>
                                        </p:tgtEl>
                                        <p:attrNameLst>
                                          <p:attrName>style.visibility</p:attrName>
                                        </p:attrNameLst>
                                      </p:cBhvr>
                                      <p:to>
                                        <p:strVal val="visible"/>
                                      </p:to>
                                    </p:set>
                                    <p:animEffect transition="in" filter="fade">
                                      <p:cBhvr>
                                        <p:cTn id="177" dur="1000"/>
                                        <p:tgtEl>
                                          <p:spTgt spid="47"/>
                                        </p:tgtEl>
                                      </p:cBhvr>
                                    </p:animEffect>
                                    <p:anim calcmode="lin" valueType="num">
                                      <p:cBhvr>
                                        <p:cTn id="178" dur="1000" fill="hold"/>
                                        <p:tgtEl>
                                          <p:spTgt spid="47"/>
                                        </p:tgtEl>
                                        <p:attrNameLst>
                                          <p:attrName>ppt_x</p:attrName>
                                        </p:attrNameLst>
                                      </p:cBhvr>
                                      <p:tavLst>
                                        <p:tav tm="0">
                                          <p:val>
                                            <p:strVal val="#ppt_x"/>
                                          </p:val>
                                        </p:tav>
                                        <p:tav tm="100000">
                                          <p:val>
                                            <p:strVal val="#ppt_x"/>
                                          </p:val>
                                        </p:tav>
                                      </p:tavLst>
                                    </p:anim>
                                    <p:anim calcmode="lin" valueType="num">
                                      <p:cBhvr>
                                        <p:cTn id="179" dur="1000" fill="hold"/>
                                        <p:tgtEl>
                                          <p:spTgt spid="47"/>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1000"/>
                                        <p:tgtEl>
                                          <p:spTgt spid="48"/>
                                        </p:tgtEl>
                                      </p:cBhvr>
                                    </p:animEffect>
                                    <p:anim calcmode="lin" valueType="num">
                                      <p:cBhvr>
                                        <p:cTn id="183" dur="1000" fill="hold"/>
                                        <p:tgtEl>
                                          <p:spTgt spid="48"/>
                                        </p:tgtEl>
                                        <p:attrNameLst>
                                          <p:attrName>ppt_x</p:attrName>
                                        </p:attrNameLst>
                                      </p:cBhvr>
                                      <p:tavLst>
                                        <p:tav tm="0">
                                          <p:val>
                                            <p:strVal val="#ppt_x"/>
                                          </p:val>
                                        </p:tav>
                                        <p:tav tm="100000">
                                          <p:val>
                                            <p:strVal val="#ppt_x"/>
                                          </p:val>
                                        </p:tav>
                                      </p:tavLst>
                                    </p:anim>
                                    <p:anim calcmode="lin" valueType="num">
                                      <p:cBhvr>
                                        <p:cTn id="184" dur="1000" fill="hold"/>
                                        <p:tgtEl>
                                          <p:spTgt spid="48"/>
                                        </p:tgtEl>
                                        <p:attrNameLst>
                                          <p:attrName>ppt_y</p:attrName>
                                        </p:attrNameLst>
                                      </p:cBhvr>
                                      <p:tavLst>
                                        <p:tav tm="0">
                                          <p:val>
                                            <p:strVal val="#ppt_y+.1"/>
                                          </p:val>
                                        </p:tav>
                                        <p:tav tm="100000">
                                          <p:val>
                                            <p:strVal val="#ppt_y"/>
                                          </p:val>
                                        </p:tav>
                                      </p:tavLst>
                                    </p:anim>
                                  </p:childTnLst>
                                </p:cTn>
                              </p:par>
                            </p:childTnLst>
                          </p:cTn>
                        </p:par>
                        <p:par>
                          <p:cTn id="185" fill="hold">
                            <p:stCondLst>
                              <p:cond delay="1000"/>
                            </p:stCondLst>
                            <p:childTnLst>
                              <p:par>
                                <p:cTn id="186" presetID="42" presetClass="entr" presetSubtype="0" fill="hold" grpId="0" nodeType="afterEffect">
                                  <p:stCondLst>
                                    <p:cond delay="0"/>
                                  </p:stCondLst>
                                  <p:childTnLst>
                                    <p:set>
                                      <p:cBhvr>
                                        <p:cTn id="187" dur="1" fill="hold">
                                          <p:stCondLst>
                                            <p:cond delay="0"/>
                                          </p:stCondLst>
                                        </p:cTn>
                                        <p:tgtEl>
                                          <p:spTgt spid="49"/>
                                        </p:tgtEl>
                                        <p:attrNameLst>
                                          <p:attrName>style.visibility</p:attrName>
                                        </p:attrNameLst>
                                      </p:cBhvr>
                                      <p:to>
                                        <p:strVal val="visible"/>
                                      </p:to>
                                    </p:set>
                                    <p:animEffect transition="in" filter="fade">
                                      <p:cBhvr>
                                        <p:cTn id="188" dur="1000"/>
                                        <p:tgtEl>
                                          <p:spTgt spid="49"/>
                                        </p:tgtEl>
                                      </p:cBhvr>
                                    </p:animEffect>
                                    <p:anim calcmode="lin" valueType="num">
                                      <p:cBhvr>
                                        <p:cTn id="189" dur="1000" fill="hold"/>
                                        <p:tgtEl>
                                          <p:spTgt spid="49"/>
                                        </p:tgtEl>
                                        <p:attrNameLst>
                                          <p:attrName>ppt_x</p:attrName>
                                        </p:attrNameLst>
                                      </p:cBhvr>
                                      <p:tavLst>
                                        <p:tav tm="0">
                                          <p:val>
                                            <p:strVal val="#ppt_x"/>
                                          </p:val>
                                        </p:tav>
                                        <p:tav tm="100000">
                                          <p:val>
                                            <p:strVal val="#ppt_x"/>
                                          </p:val>
                                        </p:tav>
                                      </p:tavLst>
                                    </p:anim>
                                    <p:anim calcmode="lin" valueType="num">
                                      <p:cBhvr>
                                        <p:cTn id="190" dur="1000" fill="hold"/>
                                        <p:tgtEl>
                                          <p:spTgt spid="49"/>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50"/>
                                        </p:tgtEl>
                                        <p:attrNameLst>
                                          <p:attrName>style.visibility</p:attrName>
                                        </p:attrNameLst>
                                      </p:cBhvr>
                                      <p:to>
                                        <p:strVal val="visible"/>
                                      </p:to>
                                    </p:set>
                                    <p:animEffect transition="in" filter="fade">
                                      <p:cBhvr>
                                        <p:cTn id="193" dur="1000"/>
                                        <p:tgtEl>
                                          <p:spTgt spid="50"/>
                                        </p:tgtEl>
                                      </p:cBhvr>
                                    </p:animEffect>
                                    <p:anim calcmode="lin" valueType="num">
                                      <p:cBhvr>
                                        <p:cTn id="194" dur="1000" fill="hold"/>
                                        <p:tgtEl>
                                          <p:spTgt spid="50"/>
                                        </p:tgtEl>
                                        <p:attrNameLst>
                                          <p:attrName>ppt_x</p:attrName>
                                        </p:attrNameLst>
                                      </p:cBhvr>
                                      <p:tavLst>
                                        <p:tav tm="0">
                                          <p:val>
                                            <p:strVal val="#ppt_x"/>
                                          </p:val>
                                        </p:tav>
                                        <p:tav tm="100000">
                                          <p:val>
                                            <p:strVal val="#ppt_x"/>
                                          </p:val>
                                        </p:tav>
                                      </p:tavLst>
                                    </p:anim>
                                    <p:anim calcmode="lin" valueType="num">
                                      <p:cBhvr>
                                        <p:cTn id="195" dur="1000" fill="hold"/>
                                        <p:tgtEl>
                                          <p:spTgt spid="50"/>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51"/>
                                        </p:tgtEl>
                                        <p:attrNameLst>
                                          <p:attrName>style.visibility</p:attrName>
                                        </p:attrNameLst>
                                      </p:cBhvr>
                                      <p:to>
                                        <p:strVal val="visible"/>
                                      </p:to>
                                    </p:set>
                                    <p:animEffect transition="in" filter="fade">
                                      <p:cBhvr>
                                        <p:cTn id="198" dur="1000"/>
                                        <p:tgtEl>
                                          <p:spTgt spid="51"/>
                                        </p:tgtEl>
                                      </p:cBhvr>
                                    </p:animEffect>
                                    <p:anim calcmode="lin" valueType="num">
                                      <p:cBhvr>
                                        <p:cTn id="199" dur="1000" fill="hold"/>
                                        <p:tgtEl>
                                          <p:spTgt spid="51"/>
                                        </p:tgtEl>
                                        <p:attrNameLst>
                                          <p:attrName>ppt_x</p:attrName>
                                        </p:attrNameLst>
                                      </p:cBhvr>
                                      <p:tavLst>
                                        <p:tav tm="0">
                                          <p:val>
                                            <p:strVal val="#ppt_x"/>
                                          </p:val>
                                        </p:tav>
                                        <p:tav tm="100000">
                                          <p:val>
                                            <p:strVal val="#ppt_x"/>
                                          </p:val>
                                        </p:tav>
                                      </p:tavLst>
                                    </p:anim>
                                    <p:anim calcmode="lin" valueType="num">
                                      <p:cBhvr>
                                        <p:cTn id="200" dur="1000" fill="hold"/>
                                        <p:tgtEl>
                                          <p:spTgt spid="51"/>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52"/>
                                        </p:tgtEl>
                                        <p:attrNameLst>
                                          <p:attrName>style.visibility</p:attrName>
                                        </p:attrNameLst>
                                      </p:cBhvr>
                                      <p:to>
                                        <p:strVal val="visible"/>
                                      </p:to>
                                    </p:set>
                                    <p:animEffect transition="in" filter="fade">
                                      <p:cBhvr>
                                        <p:cTn id="203" dur="1000"/>
                                        <p:tgtEl>
                                          <p:spTgt spid="52"/>
                                        </p:tgtEl>
                                      </p:cBhvr>
                                    </p:animEffect>
                                    <p:anim calcmode="lin" valueType="num">
                                      <p:cBhvr>
                                        <p:cTn id="204" dur="1000" fill="hold"/>
                                        <p:tgtEl>
                                          <p:spTgt spid="52"/>
                                        </p:tgtEl>
                                        <p:attrNameLst>
                                          <p:attrName>ppt_x</p:attrName>
                                        </p:attrNameLst>
                                      </p:cBhvr>
                                      <p:tavLst>
                                        <p:tav tm="0">
                                          <p:val>
                                            <p:strVal val="#ppt_x"/>
                                          </p:val>
                                        </p:tav>
                                        <p:tav tm="100000">
                                          <p:val>
                                            <p:strVal val="#ppt_x"/>
                                          </p:val>
                                        </p:tav>
                                      </p:tavLst>
                                    </p:anim>
                                    <p:anim calcmode="lin" valueType="num">
                                      <p:cBhvr>
                                        <p:cTn id="205" dur="1000" fill="hold"/>
                                        <p:tgtEl>
                                          <p:spTgt spid="52"/>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53"/>
                                        </p:tgtEl>
                                        <p:attrNameLst>
                                          <p:attrName>style.visibility</p:attrName>
                                        </p:attrNameLst>
                                      </p:cBhvr>
                                      <p:to>
                                        <p:strVal val="visible"/>
                                      </p:to>
                                    </p:set>
                                    <p:animEffect transition="in" filter="fade">
                                      <p:cBhvr>
                                        <p:cTn id="208" dur="1000"/>
                                        <p:tgtEl>
                                          <p:spTgt spid="53"/>
                                        </p:tgtEl>
                                      </p:cBhvr>
                                    </p:animEffect>
                                    <p:anim calcmode="lin" valueType="num">
                                      <p:cBhvr>
                                        <p:cTn id="209" dur="1000" fill="hold"/>
                                        <p:tgtEl>
                                          <p:spTgt spid="53"/>
                                        </p:tgtEl>
                                        <p:attrNameLst>
                                          <p:attrName>ppt_x</p:attrName>
                                        </p:attrNameLst>
                                      </p:cBhvr>
                                      <p:tavLst>
                                        <p:tav tm="0">
                                          <p:val>
                                            <p:strVal val="#ppt_x"/>
                                          </p:val>
                                        </p:tav>
                                        <p:tav tm="100000">
                                          <p:val>
                                            <p:strVal val="#ppt_x"/>
                                          </p:val>
                                        </p:tav>
                                      </p:tavLst>
                                    </p:anim>
                                    <p:anim calcmode="lin" valueType="num">
                                      <p:cBhvr>
                                        <p:cTn id="210" dur="1000" fill="hold"/>
                                        <p:tgtEl>
                                          <p:spTgt spid="53"/>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54"/>
                                        </p:tgtEl>
                                        <p:attrNameLst>
                                          <p:attrName>style.visibility</p:attrName>
                                        </p:attrNameLst>
                                      </p:cBhvr>
                                      <p:to>
                                        <p:strVal val="visible"/>
                                      </p:to>
                                    </p:set>
                                    <p:animEffect transition="in" filter="fade">
                                      <p:cBhvr>
                                        <p:cTn id="213" dur="1000"/>
                                        <p:tgtEl>
                                          <p:spTgt spid="54"/>
                                        </p:tgtEl>
                                      </p:cBhvr>
                                    </p:animEffect>
                                    <p:anim calcmode="lin" valueType="num">
                                      <p:cBhvr>
                                        <p:cTn id="214" dur="1000" fill="hold"/>
                                        <p:tgtEl>
                                          <p:spTgt spid="54"/>
                                        </p:tgtEl>
                                        <p:attrNameLst>
                                          <p:attrName>ppt_x</p:attrName>
                                        </p:attrNameLst>
                                      </p:cBhvr>
                                      <p:tavLst>
                                        <p:tav tm="0">
                                          <p:val>
                                            <p:strVal val="#ppt_x"/>
                                          </p:val>
                                        </p:tav>
                                        <p:tav tm="100000">
                                          <p:val>
                                            <p:strVal val="#ppt_x"/>
                                          </p:val>
                                        </p:tav>
                                      </p:tavLst>
                                    </p:anim>
                                    <p:anim calcmode="lin" valueType="num">
                                      <p:cBhvr>
                                        <p:cTn id="2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7" grpId="0" animBg="1"/>
      <p:bldP spid="19" grpId="0" animBg="1"/>
      <p:bldP spid="20" grpId="0" animBg="1"/>
      <p:bldP spid="22" grpId="0" animBg="1"/>
      <p:bldP spid="24" grpId="0" animBg="1"/>
      <p:bldP spid="25" grpId="0" animBg="1"/>
      <p:bldP spid="26" grpId="0"/>
      <p:bldP spid="27" grpId="0"/>
      <p:bldP spid="28" grpId="0"/>
      <p:bldP spid="29" grpId="0"/>
      <p:bldP spid="30" grpId="0"/>
      <p:bldP spid="32" grpId="0"/>
      <p:bldP spid="49" grpId="0"/>
      <p:bldP spid="50"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箭头3"/>
          <p:cNvSpPr/>
          <p:nvPr/>
        </p:nvSpPr>
        <p:spPr bwMode="gray">
          <a:xfrm flipV="1">
            <a:off x="2342070" y="3906692"/>
            <a:ext cx="1088556" cy="151449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8" name="箭头2"/>
          <p:cNvSpPr/>
          <p:nvPr/>
        </p:nvSpPr>
        <p:spPr bwMode="gray">
          <a:xfrm rot="16200000">
            <a:off x="2652533" y="3459269"/>
            <a:ext cx="323536" cy="1293906"/>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9" name="箭头1"/>
          <p:cNvSpPr/>
          <p:nvPr/>
        </p:nvSpPr>
        <p:spPr bwMode="gray">
          <a:xfrm>
            <a:off x="2336799" y="2631165"/>
            <a:ext cx="1088556" cy="175439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Calibri" panose="020F0502020204030204"/>
              <a:ea typeface="宋体" panose="02010600030101010101" pitchFamily="2" charset="-122"/>
            </a:endParaRPr>
          </a:p>
        </p:txBody>
      </p:sp>
      <p:sp>
        <p:nvSpPr>
          <p:cNvPr id="10" name="文本1"/>
          <p:cNvSpPr>
            <a:spLocks noChangeArrowheads="1"/>
          </p:cNvSpPr>
          <p:nvPr/>
        </p:nvSpPr>
        <p:spPr bwMode="gray">
          <a:xfrm>
            <a:off x="5076361" y="2162418"/>
            <a:ext cx="5887994" cy="1191110"/>
          </a:xfrm>
          <a:prstGeom prst="roundRect">
            <a:avLst>
              <a:gd name="adj" fmla="val 11505"/>
            </a:avLst>
          </a:prstGeom>
          <a:solidFill>
            <a:srgbClr val="F04E3F"/>
          </a:solidFill>
          <a:ln w="15875"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11" name="文本2"/>
          <p:cNvSpPr>
            <a:spLocks noChangeArrowheads="1"/>
          </p:cNvSpPr>
          <p:nvPr/>
        </p:nvSpPr>
        <p:spPr bwMode="gray">
          <a:xfrm>
            <a:off x="5076363" y="3499676"/>
            <a:ext cx="5887990" cy="1187170"/>
          </a:xfrm>
          <a:prstGeom prst="roundRect">
            <a:avLst>
              <a:gd name="adj" fmla="val 11505"/>
            </a:avLst>
          </a:prstGeom>
          <a:solidFill>
            <a:srgbClr val="018989"/>
          </a:solidFill>
          <a:ln w="15875"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12" name="文本3"/>
          <p:cNvSpPr>
            <a:spLocks noChangeArrowheads="1"/>
          </p:cNvSpPr>
          <p:nvPr/>
        </p:nvSpPr>
        <p:spPr bwMode="ltGray">
          <a:xfrm>
            <a:off x="5076362" y="4799497"/>
            <a:ext cx="5887992" cy="1176580"/>
          </a:xfrm>
          <a:prstGeom prst="roundRect">
            <a:avLst>
              <a:gd name="adj" fmla="val 11505"/>
            </a:avLst>
          </a:prstGeom>
          <a:solidFill>
            <a:srgbClr val="F04E3F"/>
          </a:solidFill>
          <a:ln w="15875"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4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16" name="椭圆 15"/>
          <p:cNvSpPr/>
          <p:nvPr/>
        </p:nvSpPr>
        <p:spPr>
          <a:xfrm>
            <a:off x="1345660" y="3341611"/>
            <a:ext cx="1531224" cy="1531224"/>
          </a:xfrm>
          <a:prstGeom prst="ellipse">
            <a:avLst/>
          </a:prstGeom>
          <a:solidFill>
            <a:srgbClr val="018989"/>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ea typeface="宋体" panose="02010600030101010101" pitchFamily="2" charset="-122"/>
            </a:endParaRPr>
          </a:p>
        </p:txBody>
      </p:sp>
      <p:grpSp>
        <p:nvGrpSpPr>
          <p:cNvPr id="18" name="组合 17"/>
          <p:cNvGrpSpPr/>
          <p:nvPr/>
        </p:nvGrpSpPr>
        <p:grpSpPr>
          <a:xfrm>
            <a:off x="1456506" y="3640814"/>
            <a:ext cx="1269096" cy="892480"/>
            <a:chOff x="8922207" y="2437732"/>
            <a:chExt cx="1019784" cy="896137"/>
          </a:xfrm>
        </p:grpSpPr>
        <p:sp>
          <p:nvSpPr>
            <p:cNvPr id="19" name="文本框 37"/>
            <p:cNvSpPr txBox="1"/>
            <p:nvPr/>
          </p:nvSpPr>
          <p:spPr>
            <a:xfrm>
              <a:off x="8931338" y="2437732"/>
              <a:ext cx="1010653" cy="697628"/>
            </a:xfrm>
            <a:prstGeom prst="rect">
              <a:avLst/>
            </a:prstGeom>
            <a:noFill/>
          </p:spPr>
          <p:txBody>
            <a:bodyPr wrap="square" rtlCol="0">
              <a:spAutoFit/>
            </a:bodyPr>
            <a:lstStyle/>
            <a:p>
              <a:pPr algn="ctr"/>
              <a:endParaRPr lang="zh-CN" altLang="en-US" sz="2800" dirty="0">
                <a:solidFill>
                  <a:schemeClr val="tx1">
                    <a:lumMod val="65000"/>
                    <a:lumOff val="35000"/>
                  </a:schemeClr>
                </a:solidFill>
                <a:latin typeface="Impact" panose="020B0806030902050204" pitchFamily="34" charset="0"/>
              </a:endParaRPr>
            </a:p>
          </p:txBody>
        </p:sp>
        <p:sp>
          <p:nvSpPr>
            <p:cNvPr id="20" name="文本框 38"/>
            <p:cNvSpPr txBox="1"/>
            <p:nvPr/>
          </p:nvSpPr>
          <p:spPr>
            <a:xfrm>
              <a:off x="8922207" y="2445047"/>
              <a:ext cx="1010653" cy="888822"/>
            </a:xfrm>
            <a:prstGeom prst="rect">
              <a:avLst/>
            </a:prstGeom>
            <a:noFill/>
          </p:spPr>
          <p:txBody>
            <a:bodyPr wrap="square" rtlCol="0">
              <a:spAutoFit/>
            </a:bodyPr>
            <a:lstStyle/>
            <a:p>
              <a:pPr algn="ctr"/>
              <a:r>
                <a:rPr lang="zh-CN" altLang="en-US" sz="2400" b="1" dirty="0" smtClean="0">
                  <a:solidFill>
                    <a:schemeClr val="bg1"/>
                  </a:solidFill>
                  <a:latin typeface="+mn-ea"/>
                </a:rPr>
                <a:t>添加</a:t>
              </a:r>
              <a:endParaRPr lang="en-US" altLang="zh-CN" sz="2400" b="1" dirty="0" smtClean="0">
                <a:solidFill>
                  <a:schemeClr val="bg1"/>
                </a:solidFill>
                <a:latin typeface="+mn-ea"/>
              </a:endParaRPr>
            </a:p>
            <a:p>
              <a:pPr algn="ctr"/>
              <a:r>
                <a:rPr lang="zh-CN" altLang="en-US" sz="2400" b="1" dirty="0" smtClean="0">
                  <a:solidFill>
                    <a:schemeClr val="bg1"/>
                  </a:solidFill>
                  <a:latin typeface="+mn-ea"/>
                </a:rPr>
                <a:t>内容</a:t>
              </a:r>
              <a:endParaRPr lang="zh-CN" altLang="en-US" sz="2400" b="1" dirty="0">
                <a:solidFill>
                  <a:schemeClr val="bg1"/>
                </a:solidFill>
                <a:latin typeface="+mn-ea"/>
              </a:endParaRPr>
            </a:p>
          </p:txBody>
        </p:sp>
      </p:grpSp>
      <p:sp>
        <p:nvSpPr>
          <p:cNvPr id="22" name="圆角矩形 21"/>
          <p:cNvSpPr/>
          <p:nvPr/>
        </p:nvSpPr>
        <p:spPr>
          <a:xfrm>
            <a:off x="3679451" y="2124224"/>
            <a:ext cx="1262492" cy="1247618"/>
          </a:xfrm>
          <a:prstGeom prst="roundRect">
            <a:avLst>
              <a:gd name="adj" fmla="val 9039"/>
            </a:avLst>
          </a:prstGeom>
          <a:solidFill>
            <a:srgbClr val="F04E3F"/>
          </a:solidFill>
          <a:ln w="3175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endParaRPr>
          </a:p>
        </p:txBody>
      </p:sp>
      <p:sp>
        <p:nvSpPr>
          <p:cNvPr id="24" name="Text Placeholder 4"/>
          <p:cNvSpPr txBox="1"/>
          <p:nvPr/>
        </p:nvSpPr>
        <p:spPr>
          <a:xfrm>
            <a:off x="3811785" y="2628918"/>
            <a:ext cx="1020460" cy="2256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3679977" y="3467609"/>
            <a:ext cx="1262492" cy="1247618"/>
          </a:xfrm>
          <a:prstGeom prst="roundRect">
            <a:avLst>
              <a:gd name="adj" fmla="val 9039"/>
            </a:avLst>
          </a:prstGeom>
          <a:solidFill>
            <a:srgbClr val="018989"/>
          </a:solidFill>
          <a:ln w="3175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endParaRPr>
          </a:p>
        </p:txBody>
      </p:sp>
      <p:sp>
        <p:nvSpPr>
          <p:cNvPr id="28" name="Text Placeholder 4"/>
          <p:cNvSpPr txBox="1"/>
          <p:nvPr/>
        </p:nvSpPr>
        <p:spPr>
          <a:xfrm>
            <a:off x="3812311" y="3972303"/>
            <a:ext cx="1020460" cy="2256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
        <p:nvSpPr>
          <p:cNvPr id="30" name="圆角矩形 29"/>
          <p:cNvSpPr/>
          <p:nvPr/>
        </p:nvSpPr>
        <p:spPr>
          <a:xfrm>
            <a:off x="3682508" y="4760971"/>
            <a:ext cx="1262492" cy="1247618"/>
          </a:xfrm>
          <a:prstGeom prst="roundRect">
            <a:avLst>
              <a:gd name="adj" fmla="val 9039"/>
            </a:avLst>
          </a:prstGeom>
          <a:solidFill>
            <a:srgbClr val="F04E3F"/>
          </a:solidFill>
          <a:ln w="3175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endParaRPr>
          </a:p>
        </p:txBody>
      </p:sp>
      <p:sp>
        <p:nvSpPr>
          <p:cNvPr id="33" name="Text Placeholder 4"/>
          <p:cNvSpPr txBox="1"/>
          <p:nvPr/>
        </p:nvSpPr>
        <p:spPr>
          <a:xfrm>
            <a:off x="3814842" y="5265665"/>
            <a:ext cx="1020460" cy="2256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fade">
                                      <p:cBhvr>
                                        <p:cTn id="39" dur="500"/>
                                        <p:tgtEl>
                                          <p:spTgt spid="24">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xEl>
                                              <p:pRg st="0" end="0"/>
                                            </p:txEl>
                                          </p:spTgt>
                                        </p:tgtEl>
                                        <p:attrNameLst>
                                          <p:attrName>style.visibility</p:attrName>
                                        </p:attrNameLst>
                                      </p:cBhvr>
                                      <p:to>
                                        <p:strVal val="visible"/>
                                      </p:to>
                                    </p:set>
                                    <p:animEffect transition="in" filter="fade">
                                      <p:cBhvr>
                                        <p:cTn id="42" dur="500"/>
                                        <p:tgtEl>
                                          <p:spTgt spid="2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xEl>
                                              <p:pRg st="0" end="0"/>
                                            </p:txEl>
                                          </p:spTgt>
                                        </p:tgtEl>
                                        <p:attrNameLst>
                                          <p:attrName>style.visibility</p:attrName>
                                        </p:attrNameLst>
                                      </p:cBhvr>
                                      <p:to>
                                        <p:strVal val="visible"/>
                                      </p:to>
                                    </p:set>
                                    <p:animEffect transition="in" filter="fade">
                                      <p:cBhvr>
                                        <p:cTn id="45" dur="500"/>
                                        <p:tgtEl>
                                          <p:spTgt spid="33">
                                            <p:txEl>
                                              <p:pRg st="0" end="0"/>
                                            </p:txEl>
                                          </p:spTgt>
                                        </p:tgtEl>
                                      </p:cBhvr>
                                    </p:animEffect>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6" grpId="0" animBg="1"/>
      <p:bldP spid="22" grpId="0" animBg="1"/>
      <p:bldP spid="24" grpId="0" build="p"/>
      <p:bldP spid="26" grpId="0" animBg="1"/>
      <p:bldP spid="28" grpId="0" build="p"/>
      <p:bldP spid="30" grpId="0" animBg="1"/>
      <p:bldP spid="3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0068" y="448869"/>
            <a:ext cx="3014752" cy="713703"/>
            <a:chOff x="430068" y="448869"/>
            <a:chExt cx="3014752" cy="713703"/>
          </a:xfrm>
        </p:grpSpPr>
        <p:grpSp>
          <p:nvGrpSpPr>
            <p:cNvPr id="31" name="组合 30"/>
            <p:cNvGrpSpPr/>
            <p:nvPr/>
          </p:nvGrpSpPr>
          <p:grpSpPr>
            <a:xfrm>
              <a:off x="448724" y="448869"/>
              <a:ext cx="2838771" cy="713703"/>
              <a:chOff x="299655" y="316811"/>
              <a:chExt cx="2452339" cy="713703"/>
            </a:xfrm>
            <a:solidFill>
              <a:schemeClr val="tx1">
                <a:lumMod val="75000"/>
                <a:lumOff val="25000"/>
              </a:schemeClr>
            </a:solidFill>
          </p:grpSpPr>
          <p:sp>
            <p:nvSpPr>
              <p:cNvPr id="34" name="矩形 33"/>
              <p:cNvSpPr/>
              <p:nvPr/>
            </p:nvSpPr>
            <p:spPr>
              <a:xfrm>
                <a:off x="299655" y="316811"/>
                <a:ext cx="2336800" cy="711200"/>
              </a:xfrm>
              <a:prstGeom prst="rect">
                <a:avLst/>
              </a:prstGeom>
              <a:solidFill>
                <a:srgbClr val="F0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5194" y="319314"/>
                <a:ext cx="2336800" cy="711200"/>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22"/>
            <p:cNvSpPr>
              <a:spLocks noChangeArrowheads="1"/>
            </p:cNvSpPr>
            <p:nvPr/>
          </p:nvSpPr>
          <p:spPr bwMode="auto">
            <a:xfrm>
              <a:off x="430068" y="539054"/>
              <a:ext cx="301475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加入标题描述</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grpSp>
      <p:sp>
        <p:nvSpPr>
          <p:cNvPr id="7" name="TextBox 17"/>
          <p:cNvSpPr txBox="1"/>
          <p:nvPr/>
        </p:nvSpPr>
        <p:spPr>
          <a:xfrm>
            <a:off x="2374183" y="5238270"/>
            <a:ext cx="1527852" cy="430887"/>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 name="203"/>
          <p:cNvGrpSpPr/>
          <p:nvPr/>
        </p:nvGrpSpPr>
        <p:grpSpPr>
          <a:xfrm>
            <a:off x="2077110" y="2162628"/>
            <a:ext cx="1976858" cy="1976756"/>
            <a:chOff x="666740" y="1614416"/>
            <a:chExt cx="2282516" cy="2575350"/>
          </a:xfrm>
          <a:effectLst/>
        </p:grpSpPr>
        <p:sp>
          <p:nvSpPr>
            <p:cNvPr id="9" name="5"/>
            <p:cNvSpPr/>
            <p:nvPr/>
          </p:nvSpPr>
          <p:spPr bwMode="auto">
            <a:xfrm rot="5400000">
              <a:off x="520323" y="1760833"/>
              <a:ext cx="2575350" cy="2282516"/>
            </a:xfrm>
            <a:prstGeom prst="ellipse">
              <a:avLst/>
            </a:prstGeom>
            <a:solidFill>
              <a:srgbClr val="0189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5"/>
            <p:cNvSpPr/>
            <p:nvPr/>
          </p:nvSpPr>
          <p:spPr bwMode="auto">
            <a:xfrm rot="5400000">
              <a:off x="647919" y="1873921"/>
              <a:ext cx="2320158" cy="2056340"/>
            </a:xfrm>
            <a:prstGeom prst="ellipse">
              <a:avLst/>
            </a:pr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1" name="206"/>
            <p:cNvSpPr/>
            <p:nvPr/>
          </p:nvSpPr>
          <p:spPr>
            <a:xfrm>
              <a:off x="978087" y="1972348"/>
              <a:ext cx="1659822" cy="1859488"/>
            </a:xfrm>
            <a:prstGeom prst="ellipse">
              <a:avLst/>
            </a:prstGeom>
            <a:blipFill dpi="0" rotWithShape="1">
              <a:blip r:embed="rId1" cstate="print">
                <a:extLst>
                  <a:ext uri="{28A0092B-C50C-407E-A947-70E740481C1C}">
                    <a14:useLocalDpi xmlns:a14="http://schemas.microsoft.com/office/drawing/2010/main" val="0"/>
                  </a:ext>
                </a:extLst>
              </a:blip>
              <a:srcRect/>
              <a:stretch>
                <a:fillRect l="-18758" t="-1637" r="-18758" b="-36869"/>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12" name="207"/>
          <p:cNvSpPr/>
          <p:nvPr/>
        </p:nvSpPr>
        <p:spPr>
          <a:xfrm>
            <a:off x="2320221" y="4373259"/>
            <a:ext cx="1490636" cy="327472"/>
          </a:xfrm>
          <a:prstGeom prst="roundRect">
            <a:avLst>
              <a:gd name="adj" fmla="val 50000"/>
            </a:avLst>
          </a:prstGeom>
          <a:solidFill>
            <a:srgbClr val="018989"/>
          </a:solidFill>
          <a:ln w="190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13" name="TextBox 12"/>
          <p:cNvSpPr txBox="1"/>
          <p:nvPr/>
        </p:nvSpPr>
        <p:spPr>
          <a:xfrm>
            <a:off x="2740079" y="4406812"/>
            <a:ext cx="650922" cy="230832"/>
          </a:xfrm>
          <a:prstGeom prst="rect">
            <a:avLst/>
          </a:prstGeom>
          <a:noFill/>
        </p:spPr>
        <p:txBody>
          <a:bodyPr wrap="square" lIns="0" tIns="0" rIns="0" bIns="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待用名</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14" name="TextBox 16"/>
          <p:cNvSpPr txBox="1"/>
          <p:nvPr/>
        </p:nvSpPr>
        <p:spPr>
          <a:xfrm>
            <a:off x="2194309" y="4816989"/>
            <a:ext cx="1742460" cy="300207"/>
          </a:xfrm>
          <a:prstGeom prst="rect">
            <a:avLst/>
          </a:prstGeom>
          <a:noFill/>
        </p:spPr>
        <p:txBody>
          <a:bodyPr wrap="square" lIns="68702" tIns="34352" rIns="68702" bIns="34352"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4427770" y="5238270"/>
            <a:ext cx="1527852" cy="430887"/>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淘 211"/>
          <p:cNvGrpSpPr/>
          <p:nvPr/>
        </p:nvGrpSpPr>
        <p:grpSpPr>
          <a:xfrm>
            <a:off x="4159907" y="2162628"/>
            <a:ext cx="1976858" cy="1976756"/>
            <a:chOff x="3527265" y="1614416"/>
            <a:chExt cx="2282516" cy="2575350"/>
          </a:xfrm>
          <a:effectLst/>
        </p:grpSpPr>
        <p:sp>
          <p:nvSpPr>
            <p:cNvPr id="17" name="5"/>
            <p:cNvSpPr/>
            <p:nvPr/>
          </p:nvSpPr>
          <p:spPr bwMode="auto">
            <a:xfrm rot="5400000">
              <a:off x="3380848" y="1760833"/>
              <a:ext cx="2575350" cy="2282516"/>
            </a:xfrm>
            <a:prstGeom prst="ellipse">
              <a:avLst/>
            </a:prstGeom>
            <a:solidFill>
              <a:srgbClr val="F04E3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5"/>
            <p:cNvSpPr/>
            <p:nvPr/>
          </p:nvSpPr>
          <p:spPr bwMode="auto">
            <a:xfrm rot="5400000">
              <a:off x="3508444" y="1873921"/>
              <a:ext cx="2320158" cy="2056340"/>
            </a:xfrm>
            <a:prstGeom prst="ellipse">
              <a:avLst/>
            </a:prstGeom>
            <a:gradFill flip="none" rotWithShape="1">
              <a:gsLst>
                <a:gs pos="0">
                  <a:schemeClr val="bg1">
                    <a:lumMod val="97000"/>
                  </a:schemeClr>
                </a:gs>
                <a:gs pos="100000">
                  <a:schemeClr val="bg1">
                    <a:lumMod val="85000"/>
                  </a:schemeClr>
                </a:gs>
              </a:gsLst>
              <a:lin ang="18900000" scaled="1"/>
              <a:tileRect/>
            </a:gra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19" name="214"/>
            <p:cNvSpPr/>
            <p:nvPr/>
          </p:nvSpPr>
          <p:spPr>
            <a:xfrm>
              <a:off x="3838612" y="1972348"/>
              <a:ext cx="1659822" cy="1859488"/>
            </a:xfrm>
            <a:prstGeom prst="ellipse">
              <a:avLst/>
            </a:prstGeom>
            <a:blipFill dpi="0" rotWithShape="1">
              <a:blip r:embed="rId2" cstate="print">
                <a:extLst>
                  <a:ext uri="{28A0092B-C50C-407E-A947-70E740481C1C}">
                    <a14:useLocalDpi xmlns:a14="http://schemas.microsoft.com/office/drawing/2010/main" val="0"/>
                  </a:ext>
                </a:extLst>
              </a:blip>
              <a:srcRect/>
              <a:stretch>
                <a:fillRect l="-11941" t="-12387" r="-11941" b="-12387"/>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20" name="圆 215"/>
          <p:cNvSpPr/>
          <p:nvPr/>
        </p:nvSpPr>
        <p:spPr>
          <a:xfrm>
            <a:off x="4373809" y="4373259"/>
            <a:ext cx="1490636" cy="327472"/>
          </a:xfrm>
          <a:prstGeom prst="roundRect">
            <a:avLst>
              <a:gd name="adj" fmla="val 50000"/>
            </a:avLst>
          </a:prstGeom>
          <a:solidFill>
            <a:srgbClr val="F04E3F"/>
          </a:solidFill>
          <a:ln w="19050">
            <a:noFill/>
          </a:ln>
          <a:effectLst/>
        </p:spPr>
        <p:txBody>
          <a:bodyPr vert="horz" wrap="square" lIns="68580" tIns="34290" rIns="68580" bIns="3429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sp>
        <p:nvSpPr>
          <p:cNvPr id="21" name="TextBox 12"/>
          <p:cNvSpPr txBox="1"/>
          <p:nvPr/>
        </p:nvSpPr>
        <p:spPr>
          <a:xfrm>
            <a:off x="4793667" y="4406812"/>
            <a:ext cx="650922" cy="230832"/>
          </a:xfrm>
          <a:prstGeom prst="rect">
            <a:avLst/>
          </a:prstGeom>
          <a:noFill/>
        </p:spPr>
        <p:txBody>
          <a:bodyPr wrap="square" lIns="0" tIns="0" rIns="0" bIns="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待用名</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22" name="TextBox 16"/>
          <p:cNvSpPr txBox="1"/>
          <p:nvPr/>
        </p:nvSpPr>
        <p:spPr>
          <a:xfrm>
            <a:off x="4247897" y="4816989"/>
            <a:ext cx="1742460" cy="300207"/>
          </a:xfrm>
          <a:prstGeom prst="rect">
            <a:avLst/>
          </a:prstGeom>
          <a:noFill/>
        </p:spPr>
        <p:txBody>
          <a:bodyPr wrap="square" lIns="68702" tIns="34352" rIns="68702" bIns="34352"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17"/>
          <p:cNvSpPr txBox="1"/>
          <p:nvPr/>
        </p:nvSpPr>
        <p:spPr>
          <a:xfrm>
            <a:off x="6573164" y="5238270"/>
            <a:ext cx="1527852" cy="430887"/>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219"/>
          <p:cNvGrpSpPr/>
          <p:nvPr/>
        </p:nvGrpSpPr>
        <p:grpSpPr>
          <a:xfrm>
            <a:off x="6242705" y="2162628"/>
            <a:ext cx="1976858" cy="1976756"/>
            <a:chOff x="6387790" y="1614416"/>
            <a:chExt cx="2282516" cy="2575350"/>
          </a:xfrm>
          <a:effectLst/>
        </p:grpSpPr>
        <p:sp>
          <p:nvSpPr>
            <p:cNvPr id="25" name="5"/>
            <p:cNvSpPr/>
            <p:nvPr/>
          </p:nvSpPr>
          <p:spPr bwMode="auto">
            <a:xfrm rot="5400000">
              <a:off x="6241373" y="1760833"/>
              <a:ext cx="2575350" cy="2282516"/>
            </a:xfrm>
            <a:prstGeom prst="ellipse">
              <a:avLst/>
            </a:prstGeom>
            <a:solidFill>
              <a:srgbClr val="0189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5"/>
            <p:cNvSpPr/>
            <p:nvPr/>
          </p:nvSpPr>
          <p:spPr bwMode="auto">
            <a:xfrm rot="5400000">
              <a:off x="6368969" y="1873921"/>
              <a:ext cx="2320158" cy="2056340"/>
            </a:xfrm>
            <a:prstGeom prst="ellipse">
              <a:avLst/>
            </a:pr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27" name="222"/>
            <p:cNvSpPr/>
            <p:nvPr/>
          </p:nvSpPr>
          <p:spPr>
            <a:xfrm>
              <a:off x="6699137" y="1972348"/>
              <a:ext cx="1659822" cy="1859488"/>
            </a:xfrm>
            <a:prstGeom prst="ellipse">
              <a:avLst/>
            </a:prstGeom>
            <a:blipFill dpi="0" rotWithShape="1">
              <a:blip r:embed="rId3" cstate="print">
                <a:extLst>
                  <a:ext uri="{28A0092B-C50C-407E-A947-70E740481C1C}">
                    <a14:useLocalDpi xmlns:a14="http://schemas.microsoft.com/office/drawing/2010/main" val="0"/>
                  </a:ext>
                </a:extLst>
              </a:blip>
              <a:srcRect/>
              <a:stretch>
                <a:fillRect l="-45102" t="-10317" r="-57560" b="-173161"/>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28" name="223"/>
          <p:cNvSpPr/>
          <p:nvPr/>
        </p:nvSpPr>
        <p:spPr>
          <a:xfrm>
            <a:off x="6519203" y="4373259"/>
            <a:ext cx="1490636" cy="327472"/>
          </a:xfrm>
          <a:prstGeom prst="roundRect">
            <a:avLst>
              <a:gd name="adj" fmla="val 50000"/>
            </a:avLst>
          </a:prstGeom>
          <a:solidFill>
            <a:srgbClr val="018989"/>
          </a:solidFill>
          <a:ln w="190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29" name="TextBox 12"/>
          <p:cNvSpPr txBox="1"/>
          <p:nvPr/>
        </p:nvSpPr>
        <p:spPr>
          <a:xfrm>
            <a:off x="6939060" y="4406812"/>
            <a:ext cx="650922" cy="230832"/>
          </a:xfrm>
          <a:prstGeom prst="rect">
            <a:avLst/>
          </a:prstGeom>
          <a:noFill/>
        </p:spPr>
        <p:txBody>
          <a:bodyPr wrap="square" lIns="0" tIns="0" rIns="0" bIns="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待用名</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30" name="TextBox 16"/>
          <p:cNvSpPr txBox="1"/>
          <p:nvPr/>
        </p:nvSpPr>
        <p:spPr>
          <a:xfrm>
            <a:off x="6393291" y="4816989"/>
            <a:ext cx="1742460" cy="300207"/>
          </a:xfrm>
          <a:prstGeom prst="rect">
            <a:avLst/>
          </a:prstGeom>
          <a:noFill/>
        </p:spPr>
        <p:txBody>
          <a:bodyPr wrap="square" lIns="68702" tIns="34352" rIns="68702" bIns="34352" rtlCol="0">
            <a:spAutoFit/>
          </a:bodyPr>
          <a:lstStyle/>
          <a:p>
            <a:pPr algn="ct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17"/>
          <p:cNvSpPr txBox="1"/>
          <p:nvPr/>
        </p:nvSpPr>
        <p:spPr>
          <a:xfrm>
            <a:off x="8622574" y="5238270"/>
            <a:ext cx="1527852" cy="430887"/>
          </a:xfrm>
          <a:prstGeom prst="rect">
            <a:avLst/>
          </a:prstGeom>
          <a:noFill/>
        </p:spPr>
        <p:txBody>
          <a:bodyPr wrap="square" lIns="0" tIns="0" rIns="0" bIns="0" rtlCol="0">
            <a:spAutoFit/>
          </a:bodyPr>
          <a:lstStyle/>
          <a:p>
            <a:pPr algn="just"/>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输入简要文字内容，输入简要文字内容。</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3" name="227"/>
          <p:cNvGrpSpPr/>
          <p:nvPr/>
        </p:nvGrpSpPr>
        <p:grpSpPr>
          <a:xfrm>
            <a:off x="8325501" y="2162628"/>
            <a:ext cx="1976858" cy="1976756"/>
            <a:chOff x="9248314" y="1614416"/>
            <a:chExt cx="2282516" cy="2575350"/>
          </a:xfrm>
          <a:effectLst/>
        </p:grpSpPr>
        <p:sp>
          <p:nvSpPr>
            <p:cNvPr id="38" name="5"/>
            <p:cNvSpPr/>
            <p:nvPr/>
          </p:nvSpPr>
          <p:spPr bwMode="auto">
            <a:xfrm rot="5400000">
              <a:off x="9101897" y="1760833"/>
              <a:ext cx="2575350" cy="2282516"/>
            </a:xfrm>
            <a:prstGeom prst="ellipse">
              <a:avLst/>
            </a:prstGeom>
            <a:solidFill>
              <a:srgbClr val="F04E3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5"/>
            <p:cNvSpPr/>
            <p:nvPr/>
          </p:nvSpPr>
          <p:spPr bwMode="auto">
            <a:xfrm rot="5400000">
              <a:off x="9229493" y="1873921"/>
              <a:ext cx="2320158" cy="2056340"/>
            </a:xfrm>
            <a:prstGeom prst="ellipse">
              <a:avLst/>
            </a:prstGeom>
            <a:solidFill>
              <a:schemeClr val="bg1"/>
            </a:solidFill>
            <a:ln w="190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40" name="230"/>
            <p:cNvSpPr/>
            <p:nvPr/>
          </p:nvSpPr>
          <p:spPr>
            <a:xfrm>
              <a:off x="9559661" y="1972348"/>
              <a:ext cx="1659822" cy="1859488"/>
            </a:xfrm>
            <a:prstGeom prst="ellipse">
              <a:avLst/>
            </a:prstGeom>
            <a:blipFill dpi="0" rotWithShape="1">
              <a:blip r:embed="rId4" cstate="print">
                <a:extLst>
                  <a:ext uri="{28A0092B-C50C-407E-A947-70E740481C1C}">
                    <a14:useLocalDpi xmlns:a14="http://schemas.microsoft.com/office/drawing/2010/main" val="0"/>
                  </a:ext>
                </a:extLst>
              </a:blip>
              <a:srcRect/>
              <a:stretch>
                <a:fillRect l="-114623" r="-19937" b="-67695"/>
              </a:stretch>
            </a:blipFill>
            <a:ln w="15875">
              <a:noFill/>
            </a:ln>
            <a:effectLst/>
          </p:spPr>
          <p:txBody>
            <a:bodyPr vert="horz" wrap="square" lIns="91440" tIns="45720" rIns="91440" bIns="45720" numCol="1" anchor="t" anchorCtr="0" compatLnSpc="1"/>
            <a:lstStyle/>
            <a:p>
              <a:endParaRPr lang="zh-CN" altLang="en-US">
                <a:solidFill>
                  <a:prstClr val="black"/>
                </a:solidFill>
                <a:latin typeface="Calibri" panose="020F0502020204030204" pitchFamily="34" charset="0"/>
                <a:ea typeface="宋体" panose="02010600030101010101" pitchFamily="2" charset="-122"/>
              </a:endParaRPr>
            </a:p>
          </p:txBody>
        </p:sp>
      </p:grpSp>
      <p:sp>
        <p:nvSpPr>
          <p:cNvPr id="41" name="231"/>
          <p:cNvSpPr/>
          <p:nvPr/>
        </p:nvSpPr>
        <p:spPr>
          <a:xfrm>
            <a:off x="8568612" y="4373259"/>
            <a:ext cx="1490636" cy="327472"/>
          </a:xfrm>
          <a:prstGeom prst="roundRect">
            <a:avLst>
              <a:gd name="adj" fmla="val 50000"/>
            </a:avLst>
          </a:prstGeom>
          <a:solidFill>
            <a:srgbClr val="F04E3F"/>
          </a:solidFill>
          <a:ln w="19050">
            <a:noFill/>
          </a:ln>
          <a:effectLst/>
        </p:spPr>
        <p:txBody>
          <a:bodyPr vert="horz" wrap="square" lIns="68580" tIns="34290" rIns="68580" bIns="34290" numCol="1" anchor="t" anchorCtr="0" compatLnSpc="1"/>
          <a:lstStyle/>
          <a:p>
            <a:endParaRPr lang="zh-CN" altLang="en-US">
              <a:solidFill>
                <a:prstClr val="black"/>
              </a:solidFill>
            </a:endParaRPr>
          </a:p>
        </p:txBody>
      </p:sp>
      <p:sp>
        <p:nvSpPr>
          <p:cNvPr id="42" name="TextBox 12"/>
          <p:cNvSpPr txBox="1"/>
          <p:nvPr/>
        </p:nvSpPr>
        <p:spPr>
          <a:xfrm>
            <a:off x="8988470" y="4406812"/>
            <a:ext cx="650922" cy="230832"/>
          </a:xfrm>
          <a:prstGeom prst="rect">
            <a:avLst/>
          </a:prstGeom>
          <a:noFill/>
        </p:spPr>
        <p:txBody>
          <a:bodyPr wrap="square" lIns="0" tIns="0" rIns="0" bIns="0"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待用名</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
        <p:nvSpPr>
          <p:cNvPr id="43" name="TextBox 16"/>
          <p:cNvSpPr txBox="1"/>
          <p:nvPr/>
        </p:nvSpPr>
        <p:spPr>
          <a:xfrm>
            <a:off x="8442703" y="4814037"/>
            <a:ext cx="1742454" cy="346374"/>
          </a:xfrm>
          <a:prstGeom prst="rect">
            <a:avLst/>
          </a:prstGeom>
          <a:noFill/>
        </p:spPr>
        <p:txBody>
          <a:bodyPr wrap="square" lIns="68702" tIns="34352" rIns="68702" bIns="34352" rtlCol="0">
            <a:spAutoFit/>
          </a:bodyPr>
          <a:lstStyle/>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主要职责</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53" presetClass="entr" presetSubtype="52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anim calcmode="lin" valueType="num">
                                      <p:cBhvr>
                                        <p:cTn id="13" dur="500" fill="hold"/>
                                        <p:tgtEl>
                                          <p:spTgt spid="8"/>
                                        </p:tgtEl>
                                        <p:attrNameLst>
                                          <p:attrName>ppt_x</p:attrName>
                                        </p:attrNameLst>
                                      </p:cBhvr>
                                      <p:tavLst>
                                        <p:tav tm="0">
                                          <p:val>
                                            <p:fltVal val="0.5"/>
                                          </p:val>
                                        </p:tav>
                                        <p:tav tm="100000">
                                          <p:val>
                                            <p:strVal val="#ppt_x"/>
                                          </p:val>
                                        </p:tav>
                                      </p:tavLst>
                                    </p:anim>
                                    <p:anim calcmode="lin" valueType="num">
                                      <p:cBhvr>
                                        <p:cTn id="14" dur="500" fill="hold"/>
                                        <p:tgtEl>
                                          <p:spTgt spid="8"/>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3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fltVal val="0.5"/>
                                          </p:val>
                                        </p:tav>
                                        <p:tav tm="100000">
                                          <p:val>
                                            <p:strVal val="#ppt_x"/>
                                          </p:val>
                                        </p:tav>
                                      </p:tavLst>
                                    </p:anim>
                                    <p:anim calcmode="lin" valueType="num">
                                      <p:cBhvr>
                                        <p:cTn id="21" dur="500" fill="hold"/>
                                        <p:tgtEl>
                                          <p:spTgt spid="16"/>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60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fltVal val="0.5"/>
                                          </p:val>
                                        </p:tav>
                                        <p:tav tm="100000">
                                          <p:val>
                                            <p:strVal val="#ppt_x"/>
                                          </p:val>
                                        </p:tav>
                                      </p:tavLst>
                                    </p:anim>
                                    <p:anim calcmode="lin" valueType="num">
                                      <p:cBhvr>
                                        <p:cTn id="28" dur="500" fill="hold"/>
                                        <p:tgtEl>
                                          <p:spTgt spid="24"/>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90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fltVal val="0.5"/>
                                          </p:val>
                                        </p:tav>
                                        <p:tav tm="100000">
                                          <p:val>
                                            <p:strVal val="#ppt_x"/>
                                          </p:val>
                                        </p:tav>
                                      </p:tavLst>
                                    </p:anim>
                                    <p:anim calcmode="lin" valueType="num">
                                      <p:cBhvr>
                                        <p:cTn id="35" dur="500" fill="hold"/>
                                        <p:tgtEl>
                                          <p:spTgt spid="33"/>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6" presetClass="entr" presetSubtype="21" fill="hold" grpId="0" nodeType="withEffect">
                                  <p:stCondLst>
                                    <p:cond delay="30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30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grpId="0" nodeType="withEffect">
                                  <p:stCondLst>
                                    <p:cond delay="30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par>
                                <p:cTn id="58" presetID="16" presetClass="entr" presetSubtype="21" fill="hold" grpId="0" nodeType="withEffect">
                                  <p:stCondLst>
                                    <p:cond delay="30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60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par>
                                <p:cTn id="64" presetID="16" presetClass="entr" presetSubtype="21" fill="hold" grpId="0" nodeType="withEffect">
                                  <p:stCondLst>
                                    <p:cond delay="600"/>
                                  </p:stCondLst>
                                  <p:childTnLst>
                                    <p:set>
                                      <p:cBhvr>
                                        <p:cTn id="65" dur="1" fill="hold">
                                          <p:stCondLst>
                                            <p:cond delay="0"/>
                                          </p:stCondLst>
                                        </p:cTn>
                                        <p:tgtEl>
                                          <p:spTgt spid="28"/>
                                        </p:tgtEl>
                                        <p:attrNameLst>
                                          <p:attrName>style.visibility</p:attrName>
                                        </p:attrNameLst>
                                      </p:cBhvr>
                                      <p:to>
                                        <p:strVal val="visible"/>
                                      </p:to>
                                    </p:set>
                                    <p:animEffect transition="in" filter="barn(inVertical)">
                                      <p:cBhvr>
                                        <p:cTn id="66" dur="500"/>
                                        <p:tgtEl>
                                          <p:spTgt spid="28"/>
                                        </p:tgtEl>
                                      </p:cBhvr>
                                    </p:animEffect>
                                  </p:childTnLst>
                                </p:cTn>
                              </p:par>
                              <p:par>
                                <p:cTn id="67" presetID="16" presetClass="entr" presetSubtype="21" fill="hold" grpId="0" nodeType="withEffect">
                                  <p:stCondLst>
                                    <p:cond delay="600"/>
                                  </p:stCondLst>
                                  <p:childTnLst>
                                    <p:set>
                                      <p:cBhvr>
                                        <p:cTn id="68" dur="1" fill="hold">
                                          <p:stCondLst>
                                            <p:cond delay="0"/>
                                          </p:stCondLst>
                                        </p:cTn>
                                        <p:tgtEl>
                                          <p:spTgt spid="29"/>
                                        </p:tgtEl>
                                        <p:attrNameLst>
                                          <p:attrName>style.visibility</p:attrName>
                                        </p:attrNameLst>
                                      </p:cBhvr>
                                      <p:to>
                                        <p:strVal val="visible"/>
                                      </p:to>
                                    </p:set>
                                    <p:animEffect transition="in" filter="barn(inVertical)">
                                      <p:cBhvr>
                                        <p:cTn id="69" dur="500"/>
                                        <p:tgtEl>
                                          <p:spTgt spid="29"/>
                                        </p:tgtEl>
                                      </p:cBhvr>
                                    </p:animEffect>
                                  </p:childTnLst>
                                </p:cTn>
                              </p:par>
                              <p:par>
                                <p:cTn id="70" presetID="16" presetClass="entr" presetSubtype="21" fill="hold" grpId="0" nodeType="withEffect">
                                  <p:stCondLst>
                                    <p:cond delay="60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par>
                                <p:cTn id="73" presetID="16" presetClass="entr" presetSubtype="21" fill="hold" grpId="0" nodeType="withEffect">
                                  <p:stCondLst>
                                    <p:cond delay="900"/>
                                  </p:stCondLst>
                                  <p:childTnLst>
                                    <p:set>
                                      <p:cBhvr>
                                        <p:cTn id="74" dur="1" fill="hold">
                                          <p:stCondLst>
                                            <p:cond delay="0"/>
                                          </p:stCondLst>
                                        </p:cTn>
                                        <p:tgtEl>
                                          <p:spTgt spid="32"/>
                                        </p:tgtEl>
                                        <p:attrNameLst>
                                          <p:attrName>style.visibility</p:attrName>
                                        </p:attrNameLst>
                                      </p:cBhvr>
                                      <p:to>
                                        <p:strVal val="visible"/>
                                      </p:to>
                                    </p:set>
                                    <p:animEffect transition="in" filter="barn(inVertical)">
                                      <p:cBhvr>
                                        <p:cTn id="75" dur="500"/>
                                        <p:tgtEl>
                                          <p:spTgt spid="32"/>
                                        </p:tgtEl>
                                      </p:cBhvr>
                                    </p:animEffect>
                                  </p:childTnLst>
                                </p:cTn>
                              </p:par>
                              <p:par>
                                <p:cTn id="76" presetID="16" presetClass="entr" presetSubtype="21" fill="hold" grpId="0" nodeType="withEffect">
                                  <p:stCondLst>
                                    <p:cond delay="900"/>
                                  </p:stCondLst>
                                  <p:childTnLst>
                                    <p:set>
                                      <p:cBhvr>
                                        <p:cTn id="77" dur="1" fill="hold">
                                          <p:stCondLst>
                                            <p:cond delay="0"/>
                                          </p:stCondLst>
                                        </p:cTn>
                                        <p:tgtEl>
                                          <p:spTgt spid="41"/>
                                        </p:tgtEl>
                                        <p:attrNameLst>
                                          <p:attrName>style.visibility</p:attrName>
                                        </p:attrNameLst>
                                      </p:cBhvr>
                                      <p:to>
                                        <p:strVal val="visible"/>
                                      </p:to>
                                    </p:set>
                                    <p:animEffect transition="in" filter="barn(inVertical)">
                                      <p:cBhvr>
                                        <p:cTn id="78" dur="500"/>
                                        <p:tgtEl>
                                          <p:spTgt spid="41"/>
                                        </p:tgtEl>
                                      </p:cBhvr>
                                    </p:animEffect>
                                  </p:childTnLst>
                                </p:cTn>
                              </p:par>
                              <p:par>
                                <p:cTn id="79" presetID="16" presetClass="entr" presetSubtype="21" fill="hold" grpId="0" nodeType="withEffect">
                                  <p:stCondLst>
                                    <p:cond delay="900"/>
                                  </p:stCondLst>
                                  <p:childTnLst>
                                    <p:set>
                                      <p:cBhvr>
                                        <p:cTn id="80" dur="1" fill="hold">
                                          <p:stCondLst>
                                            <p:cond delay="0"/>
                                          </p:stCondLst>
                                        </p:cTn>
                                        <p:tgtEl>
                                          <p:spTgt spid="42"/>
                                        </p:tgtEl>
                                        <p:attrNameLst>
                                          <p:attrName>style.visibility</p:attrName>
                                        </p:attrNameLst>
                                      </p:cBhvr>
                                      <p:to>
                                        <p:strVal val="visible"/>
                                      </p:to>
                                    </p:set>
                                    <p:animEffect transition="in" filter="barn(inVertical)">
                                      <p:cBhvr>
                                        <p:cTn id="81" dur="500"/>
                                        <p:tgtEl>
                                          <p:spTgt spid="42"/>
                                        </p:tgtEl>
                                      </p:cBhvr>
                                    </p:animEffect>
                                  </p:childTnLst>
                                </p:cTn>
                              </p:par>
                              <p:par>
                                <p:cTn id="82" presetID="16" presetClass="entr" presetSubtype="21" fill="hold" grpId="0" nodeType="withEffect">
                                  <p:stCondLst>
                                    <p:cond delay="900"/>
                                  </p:stCondLst>
                                  <p:childTnLst>
                                    <p:set>
                                      <p:cBhvr>
                                        <p:cTn id="83" dur="1" fill="hold">
                                          <p:stCondLst>
                                            <p:cond delay="0"/>
                                          </p:stCondLst>
                                        </p:cTn>
                                        <p:tgtEl>
                                          <p:spTgt spid="43"/>
                                        </p:tgtEl>
                                        <p:attrNameLst>
                                          <p:attrName>style.visibility</p:attrName>
                                        </p:attrNameLst>
                                      </p:cBhvr>
                                      <p:to>
                                        <p:strVal val="visible"/>
                                      </p:to>
                                    </p:set>
                                    <p:animEffect transition="in" filter="barn(inVertical)">
                                      <p:cBhvr>
                                        <p:cTn id="8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4" grpId="0"/>
      <p:bldP spid="15" grpId="0"/>
      <p:bldP spid="20" grpId="0" animBg="1"/>
      <p:bldP spid="21" grpId="0"/>
      <p:bldP spid="22" grpId="0"/>
      <p:bldP spid="23" grpId="0"/>
      <p:bldP spid="28" grpId="0" animBg="1"/>
      <p:bldP spid="29" grpId="0"/>
      <p:bldP spid="30" grpId="0"/>
      <p:bldP spid="32" grpId="0"/>
      <p:bldP spid="41" grpId="0" animBg="1"/>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9"/>
          <p:cNvSpPr>
            <a:spLocks noChangeArrowheads="1"/>
          </p:cNvSpPr>
          <p:nvPr/>
        </p:nvSpPr>
        <p:spPr bwMode="auto">
          <a:xfrm>
            <a:off x="3515341" y="302929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018989"/>
                </a:solidFill>
                <a:latin typeface="微软雅黑" panose="020B0503020204020204" pitchFamily="34" charset="-122"/>
                <a:ea typeface="微软雅黑" panose="020B0503020204020204" pitchFamily="34" charset="-122"/>
                <a:sym typeface="微软雅黑" panose="020B0503020204020204" pitchFamily="34" charset="-122"/>
              </a:rPr>
              <a:t>点击加入标题</a:t>
            </a:r>
            <a:endParaRPr lang="en-US" altLang="zh-CN" sz="4800" b="1" dirty="0">
              <a:solidFill>
                <a:srgbClr val="01898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0"/>
          <p:cNvSpPr>
            <a:spLocks noChangeArrowheads="1"/>
          </p:cNvSpPr>
          <p:nvPr/>
        </p:nvSpPr>
        <p:spPr bwMode="auto">
          <a:xfrm>
            <a:off x="1298667" y="3958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在此处添加文字，在此</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处在</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此处添加文字</a:t>
            </a:r>
            <a:r>
              <a:rPr lang="zh-CN" altLang="en-US" sz="2000" dirty="0" smtClean="0">
                <a:solidFill>
                  <a:schemeClr val="tx1">
                    <a:lumMod val="65000"/>
                    <a:lumOff val="35000"/>
                  </a:schemeClr>
                </a:solidFill>
                <a:latin typeface="微软雅黑" panose="020B0503020204020204" pitchFamily="34" charset="-122"/>
                <a:ea typeface="微软雅黑" panose="020B0503020204020204" pitchFamily="34" charset="-122"/>
              </a:rPr>
              <a:t>在此处添加</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2350738" y="3602187"/>
            <a:ext cx="1456264" cy="1"/>
          </a:xfrm>
          <a:prstGeom prst="line">
            <a:avLst/>
          </a:prstGeom>
          <a:ln w="9525">
            <a:solidFill>
              <a:srgbClr val="01898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313838" y="3602187"/>
            <a:ext cx="1379619" cy="1"/>
          </a:xfrm>
          <a:prstGeom prst="line">
            <a:avLst/>
          </a:prstGeom>
          <a:ln w="9525">
            <a:solidFill>
              <a:srgbClr val="018989"/>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923819" y="592184"/>
            <a:ext cx="4326048" cy="2606580"/>
            <a:chOff x="3923819" y="592184"/>
            <a:chExt cx="4326048" cy="2606580"/>
          </a:xfrm>
        </p:grpSpPr>
        <p:sp>
          <p:nvSpPr>
            <p:cNvPr id="34" name="等腰三角形 33"/>
            <p:cNvSpPr/>
            <p:nvPr/>
          </p:nvSpPr>
          <p:spPr>
            <a:xfrm rot="2484028">
              <a:off x="4705566" y="592184"/>
              <a:ext cx="2729112" cy="2606580"/>
            </a:xfrm>
            <a:custGeom>
              <a:avLst/>
              <a:gdLst/>
              <a:ahLst/>
              <a:cxnLst/>
              <a:rect l="l" t="t" r="r" b="b"/>
              <a:pathLst>
                <a:path w="2729112" h="2606580">
                  <a:moveTo>
                    <a:pt x="0" y="1706340"/>
                  </a:moveTo>
                  <a:lnTo>
                    <a:pt x="1935431" y="0"/>
                  </a:lnTo>
                  <a:lnTo>
                    <a:pt x="2729112" y="900240"/>
                  </a:lnTo>
                  <a:lnTo>
                    <a:pt x="2531475" y="1074484"/>
                  </a:lnTo>
                  <a:lnTo>
                    <a:pt x="2658139" y="1269688"/>
                  </a:lnTo>
                  <a:lnTo>
                    <a:pt x="2310063" y="1269688"/>
                  </a:lnTo>
                  <a:lnTo>
                    <a:pt x="793681" y="2606580"/>
                  </a:lnTo>
                  <a:close/>
                </a:path>
              </a:pathLst>
            </a:cu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94"/>
            <p:cNvSpPr txBox="1"/>
            <p:nvPr/>
          </p:nvSpPr>
          <p:spPr>
            <a:xfrm>
              <a:off x="3923819" y="1579128"/>
              <a:ext cx="4326048" cy="623248"/>
            </a:xfrm>
            <a:prstGeom prst="rect">
              <a:avLst/>
            </a:prstGeom>
            <a:noFill/>
          </p:spPr>
          <p:txBody>
            <a:bodyPr wrap="square" lIns="68580" tIns="34290" rIns="68580" bIns="34290"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 02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0" y="5181600"/>
            <a:ext cx="12190413" cy="1677988"/>
          </a:xfrm>
          <a:prstGeom prst="rect">
            <a:avLst/>
          </a:prstGeom>
          <a:solidFill>
            <a:srgbClr val="0189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750"/>
                                        <p:tgtEl>
                                          <p:spTgt spid="3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750"/>
                                        <p:tgtEl>
                                          <p:spTgt spid="38"/>
                                        </p:tgtEl>
                                      </p:cBhvr>
                                    </p:animEffect>
                                    <p:anim calcmode="lin" valueType="num">
                                      <p:cBhvr>
                                        <p:cTn id="12" dur="750" fill="hold"/>
                                        <p:tgtEl>
                                          <p:spTgt spid="38"/>
                                        </p:tgtEl>
                                        <p:attrNameLst>
                                          <p:attrName>ppt_x</p:attrName>
                                        </p:attrNameLst>
                                      </p:cBhvr>
                                      <p:tavLst>
                                        <p:tav tm="0">
                                          <p:val>
                                            <p:strVal val="#ppt_x"/>
                                          </p:val>
                                        </p:tav>
                                        <p:tav tm="100000">
                                          <p:val>
                                            <p:strVal val="#ppt_x"/>
                                          </p:val>
                                        </p:tav>
                                      </p:tavLst>
                                    </p:anim>
                                    <p:anim calcmode="lin" valueType="num">
                                      <p:cBhvr>
                                        <p:cTn id="13" dur="75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par>
                                <p:cTn id="18" presetID="2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par>
                          <p:cTn id="26" fill="hold">
                            <p:stCondLst>
                              <p:cond delay="2500"/>
                            </p:stCondLst>
                            <p:childTnLst>
                              <p:par>
                                <p:cTn id="27" presetID="31"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 Office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 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 Office主题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4132</Words>
  <Application>WPS 演示</Application>
  <PresentationFormat>自定义</PresentationFormat>
  <Paragraphs>485</Paragraphs>
  <Slides>28</Slides>
  <Notes>2</Notes>
  <HiddenSlides>0</HiddenSlides>
  <MMClips>1</MMClips>
  <ScaleCrop>false</ScaleCrop>
  <HeadingPairs>
    <vt:vector size="6" baseType="variant">
      <vt:variant>
        <vt:lpstr>已用的字体</vt:lpstr>
      </vt:variant>
      <vt:variant>
        <vt:i4>29</vt:i4>
      </vt:variant>
      <vt:variant>
        <vt:lpstr>主题</vt:lpstr>
      </vt:variant>
      <vt:variant>
        <vt:i4>10</vt:i4>
      </vt:variant>
      <vt:variant>
        <vt:lpstr>幻灯片标题</vt:lpstr>
      </vt:variant>
      <vt:variant>
        <vt:i4>28</vt:i4>
      </vt:variant>
    </vt:vector>
  </HeadingPairs>
  <TitlesOfParts>
    <vt:vector size="67"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Yu Gothic UI</vt:lpstr>
      <vt:lpstr>微软雅黑</vt:lpstr>
      <vt:lpstr>仿宋_GB2312</vt:lpstr>
      <vt:lpstr>仿宋</vt:lpstr>
      <vt:lpstr>U.S. 101</vt:lpstr>
      <vt:lpstr>Roboto</vt:lpstr>
      <vt:lpstr>Aller Light</vt:lpstr>
      <vt:lpstr>DejaVu Math TeX Gyre</vt:lpstr>
      <vt:lpstr>Calibri</vt:lpstr>
      <vt:lpstr>Arial</vt:lpstr>
      <vt:lpstr>Helvetica Neue</vt:lpstr>
      <vt:lpstr>Arial Unicode MS</vt:lpstr>
      <vt:lpstr>等线</vt:lpstr>
      <vt:lpstr>Agency FB</vt:lpstr>
      <vt:lpstr>Trebuchet MS</vt:lpstr>
      <vt:lpstr>微软雅黑 Light</vt:lpstr>
      <vt:lpstr>黑体</vt:lpstr>
      <vt:lpstr>等线 Light</vt:lpstr>
      <vt:lpstr>Office 主题​​</vt:lpstr>
      <vt:lpstr>Office主题</vt:lpstr>
      <vt:lpstr>Office主题 </vt:lpstr>
      <vt:lpstr>Office主题  </vt:lpstr>
      <vt:lpstr>Office主题   </vt:lpstr>
      <vt:lpstr>Office主题    </vt:lpstr>
      <vt:lpstr> Office主题</vt:lpstr>
      <vt:lpstr> Office主题 </vt:lpstr>
      <vt:lpstr> Office主题  </vt:lpstr>
      <vt:lpstr>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一颗苹果</cp:lastModifiedBy>
  <cp:revision>1128</cp:revision>
  <dcterms:created xsi:type="dcterms:W3CDTF">2015-12-01T09:06:00Z</dcterms:created>
  <dcterms:modified xsi:type="dcterms:W3CDTF">2021-09-17T09:02:48Z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BE5F78DB2EEF408FB049AFC156EB2B0C</vt:lpwstr>
  </property>
</Properties>
</file>